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927E6BC-9104-4A90-9D55-079CCF84CB40}"/>
    <pc:docChg chg="modSld">
      <pc:chgData name="" userId="" providerId="" clId="Web-{F927E6BC-9104-4A90-9D55-079CCF84CB40}" dt="2018-05-23T05:56:25.230" v="25" actId="14100"/>
      <pc:docMkLst>
        <pc:docMk/>
      </pc:docMkLst>
      <pc:sldChg chg="modSp">
        <pc:chgData name="" userId="" providerId="" clId="Web-{F927E6BC-9104-4A90-9D55-079CCF84CB40}" dt="2018-05-23T05:56:25.230" v="25" actId="14100"/>
        <pc:sldMkLst>
          <pc:docMk/>
          <pc:sldMk cId="3834814600" sldId="263"/>
        </pc:sldMkLst>
        <pc:picChg chg="mod">
          <ac:chgData name="" userId="" providerId="" clId="Web-{F927E6BC-9104-4A90-9D55-079CCF84CB40}" dt="2018-05-23T05:56:25.230" v="25" actId="14100"/>
          <ac:picMkLst>
            <pc:docMk/>
            <pc:sldMk cId="3834814600" sldId="263"/>
            <ac:picMk id="4" creationId="{00000000-0000-0000-0000-000000000000}"/>
          </ac:picMkLst>
        </pc:picChg>
      </pc:sldChg>
      <pc:sldChg chg="modSp">
        <pc:chgData name="" userId="" providerId="" clId="Web-{F927E6BC-9104-4A90-9D55-079CCF84CB40}" dt="2018-05-23T05:55:59.198" v="22" actId="20577"/>
        <pc:sldMkLst>
          <pc:docMk/>
          <pc:sldMk cId="3507800604" sldId="265"/>
        </pc:sldMkLst>
        <pc:spChg chg="mod">
          <ac:chgData name="" userId="" providerId="" clId="Web-{F927E6BC-9104-4A90-9D55-079CCF84CB40}" dt="2018-05-23T05:55:59.198" v="22" actId="20577"/>
          <ac:spMkLst>
            <pc:docMk/>
            <pc:sldMk cId="3507800604" sldId="265"/>
            <ac:spMk id="2" creationId="{00000000-0000-0000-0000-000000000000}"/>
          </ac:spMkLst>
        </pc:spChg>
      </pc:sldChg>
    </pc:docChg>
  </pc:docChgLst>
  <pc:docChgLst>
    <pc:chgData clId="Web-{E53424EF-FCFC-467E-B6F4-2B56A7DABBF5}"/>
    <pc:docChg chg="delSld">
      <pc:chgData name="" userId="" providerId="" clId="Web-{E53424EF-FCFC-467E-B6F4-2B56A7DABBF5}" dt="2018-05-23T13:28:43.331" v="0"/>
      <pc:docMkLst>
        <pc:docMk/>
      </pc:docMkLst>
      <pc:sldChg chg="del">
        <pc:chgData name="" userId="" providerId="" clId="Web-{E53424EF-FCFC-467E-B6F4-2B56A7DABBF5}" dt="2018-05-23T13:28:43.331" v="0"/>
        <pc:sldMkLst>
          <pc:docMk/>
          <pc:sldMk cId="562219454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CCA974-2AE8-40C6-903A-F30FDCBE57AB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FBDF7A-4316-47F0-9EF1-12B8FBF2DC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780108"/>
          </a:xfrm>
        </p:spPr>
        <p:txBody>
          <a:bodyPr/>
          <a:lstStyle/>
          <a:p>
            <a:r>
              <a:rPr lang="ru-RU" dirty="0"/>
              <a:t>Экология </a:t>
            </a:r>
            <a:r>
              <a:rPr lang="ru-RU"/>
              <a:t>придорожной территории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www.sostav.ru/articles/rus/2012/29.03/news/images/lu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/>
        </p:blipFill>
        <p:spPr bwMode="auto">
          <a:xfrm>
            <a:off x="287257" y="2348880"/>
            <a:ext cx="8581816" cy="3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5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22420" r="15331" b="8730"/>
          <a:stretch/>
        </p:blipFill>
        <p:spPr bwMode="auto">
          <a:xfrm>
            <a:off x="153122" y="387308"/>
            <a:ext cx="8541667" cy="507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t4.ftcdn.net/jpg/00/55/71/97/500_F_55719741_rKIEOOTR47uLXoG6P1Dm9dUMwYquVl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" y="3933056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8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060848"/>
            <a:ext cx="3312367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Сделать автомобильную трассу А-295 чище за счет создания системы экологических знаков и экологических островков на трассе, а также экологическое воспитание граждан и туристов.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pic>
        <p:nvPicPr>
          <p:cNvPr id="4098" name="Picture 2" descr="http://www.webtarad.com/wp-content/uploads/2016/04/busines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1916832"/>
            <a:ext cx="51305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3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rtr.md/wp-content/uploads/2015/12/426b68d24f17fbdeb792d57e06cd3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 bwMode="auto">
          <a:xfrm>
            <a:off x="682565" y="3352192"/>
            <a:ext cx="4001113" cy="27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s://im0-tub-ru.yandex.net/i?id=12d8dea5e67bdf3946c60f45c02919a4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4" y="763248"/>
            <a:ext cx="3962007" cy="26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m0-tub-ru.yandex.net/i?id=8528109383bf85502e356c93faa4f759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-1" r="9386" b="3880"/>
          <a:stretch/>
        </p:blipFill>
        <p:spPr bwMode="auto">
          <a:xfrm>
            <a:off x="4590175" y="763248"/>
            <a:ext cx="4096625" cy="25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vdvsp.ru/pic/news/14548542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595" r="1600" b="11351"/>
          <a:stretch/>
        </p:blipFill>
        <p:spPr bwMode="auto">
          <a:xfrm>
            <a:off x="4590175" y="3352192"/>
            <a:ext cx="4096625" cy="27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1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знака</a:t>
            </a:r>
          </a:p>
        </p:txBody>
      </p:sp>
      <p:pic>
        <p:nvPicPr>
          <p:cNvPr id="6146" name="Picture 2" descr="http://st.depositphotos.com/1575949/1285/v/450/depositphotos_12859444-Blank-green-traffic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43232" cy="62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1" y="3356992"/>
            <a:ext cx="3168351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Будьте аккуратны! Не сорите!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Через 25 км. будет контейнер.</a:t>
            </a:r>
          </a:p>
        </p:txBody>
      </p:sp>
      <p:pic>
        <p:nvPicPr>
          <p:cNvPr id="5" name="Picture 5" descr="https://t4.ftcdn.net/jpg/00/55/71/97/500_F_55719741_rKIEOOTR47uLXoG6P1Dm9dUMwYquVl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1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http://leader-tara.ru/wp-content/uploads/2015/09/mka-1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8521"/>
            <a:ext cx="3524766" cy="26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Установленный контейнер</a:t>
            </a:r>
          </a:p>
        </p:txBody>
      </p:sp>
      <p:pic>
        <p:nvPicPr>
          <p:cNvPr id="7170" name="Picture 2" descr="http://images.zakupka.com/i/firms/27/147/147876/konteyner-kolco-dlya-fiksacii-meshka-1-120-1-x-1730_0e2df1f7d6467f1_2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4" y="2087457"/>
            <a:ext cx="1885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.d-cd.net/18c5244s-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1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1772816"/>
            <a:ext cx="5292576" cy="435334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</a:t>
            </a:r>
          </a:p>
        </p:txBody>
      </p:sp>
      <p:pic>
        <p:nvPicPr>
          <p:cNvPr id="9218" name="Picture 2" descr="http://www.decorplast.ru/pictures/instructions/005_go_ustanovka_stolb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2322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ut-uyut.ru/uploads/posts/2015-10/1445719091_stolb-b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23" y="1772816"/>
            <a:ext cx="5835449" cy="43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4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72816"/>
            <a:ext cx="3024336" cy="4752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Привлечение волонтеров 150 человек</a:t>
            </a:r>
          </a:p>
          <a:p>
            <a:r>
              <a:rPr lang="ru-RU" dirty="0"/>
              <a:t>Экологическое воспитание пользователей трассы А295 Йошкар-Ола- Волжск</a:t>
            </a:r>
          </a:p>
          <a:p>
            <a:r>
              <a:rPr lang="ru-RU" dirty="0"/>
              <a:t>Трасса А295 чище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pic>
        <p:nvPicPr>
          <p:cNvPr id="10242" name="Picture 2" descr="http://ecology.md/pics/2013/04/ecoset_ecoduk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429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0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Благодарю!</a:t>
            </a:r>
          </a:p>
        </p:txBody>
      </p:sp>
      <p:pic>
        <p:nvPicPr>
          <p:cNvPr id="4" name="Picture 2" descr="http://www.sostav.ru/articles/rus/2012/29.03/news/images/l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" y="1484784"/>
            <a:ext cx="8786432" cy="43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14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634</TotalTime>
  <Words>65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Candara</vt:lpstr>
      <vt:lpstr>Symbol</vt:lpstr>
      <vt:lpstr>Волна</vt:lpstr>
      <vt:lpstr>Экология придорожной территории</vt:lpstr>
      <vt:lpstr>Презентация PowerPoint</vt:lpstr>
      <vt:lpstr>Цель проекта</vt:lpstr>
      <vt:lpstr>Презентация PowerPoint</vt:lpstr>
      <vt:lpstr>Вариант знака</vt:lpstr>
      <vt:lpstr>Установленный контейнер</vt:lpstr>
      <vt:lpstr>Установка</vt:lpstr>
      <vt:lpstr>Результат</vt:lpstr>
      <vt:lpstr>Благодарю!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</dc:title>
  <dc:creator>Кадыр</dc:creator>
  <cp:lastModifiedBy>HP_2</cp:lastModifiedBy>
  <cp:revision>17</cp:revision>
  <dcterms:created xsi:type="dcterms:W3CDTF">2017-08-17T13:29:43Z</dcterms:created>
  <dcterms:modified xsi:type="dcterms:W3CDTF">2018-05-31T11:32:40Z</dcterms:modified>
</cp:coreProperties>
</file>