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6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7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8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9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0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1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2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theme/theme33.xml" ContentType="application/vnd.openxmlformats-officedocument.theme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34.xml" ContentType="application/vnd.openxmlformats-officedocument.theme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35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theme/theme37.xml" ContentType="application/vnd.openxmlformats-officedocument.theme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38.xml" ContentType="application/vnd.openxmlformats-officedocument.theme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39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0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theme/theme41.xml" ContentType="application/vnd.openxmlformats-officedocument.theme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42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theme/theme43.xml" ContentType="application/vnd.openxmlformats-officedocument.theme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theme/theme44.xml" ContentType="application/vnd.openxmlformats-officedocument.theme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45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46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47.xml" ContentType="application/vnd.openxmlformats-officedocument.theme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48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theme/theme49.xml" ContentType="application/vnd.openxmlformats-officedocument.theme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50.xml" ContentType="application/vnd.openxmlformats-officedocument.theme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theme/theme51.xml" ContentType="application/vnd.openxmlformats-officedocument.theme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theme/theme52.xml" ContentType="application/vnd.openxmlformats-officedocument.theme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theme/theme53.xml" ContentType="application/vnd.openxmlformats-officedocument.theme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theme/theme54.xml" ContentType="application/vnd.openxmlformats-officedocument.theme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theme/theme55.xml" ContentType="application/vnd.openxmlformats-officedocument.theme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theme/theme56.xml" ContentType="application/vnd.openxmlformats-officedocument.theme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theme/theme57.xml" ContentType="application/vnd.openxmlformats-officedocument.theme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theme/theme58.xml" ContentType="application/vnd.openxmlformats-officedocument.theme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theme/theme59.xml" ContentType="application/vnd.openxmlformats-officedocument.theme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0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theme/theme61.xml" ContentType="application/vnd.openxmlformats-officedocument.theme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theme/theme62.xml" ContentType="application/vnd.openxmlformats-officedocument.theme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theme/theme63.xml" ContentType="application/vnd.openxmlformats-officedocument.theme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theme/theme64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theme/theme6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theme/theme66.xml" ContentType="application/vnd.openxmlformats-officedocument.theme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theme/theme67.xml" ContentType="application/vnd.openxmlformats-officedocument.theme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theme/theme68.xml" ContentType="application/vnd.openxmlformats-officedocument.theme+xml"/>
  <Override PartName="/ppt/theme/theme6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  <p:sldMasterId id="2147483673" r:id="rId25"/>
    <p:sldMasterId id="2147483674" r:id="rId26"/>
    <p:sldMasterId id="2147483675" r:id="rId27"/>
    <p:sldMasterId id="2147483676" r:id="rId28"/>
    <p:sldMasterId id="2147483677" r:id="rId29"/>
    <p:sldMasterId id="2147483678" r:id="rId30"/>
    <p:sldMasterId id="2147483679" r:id="rId31"/>
    <p:sldMasterId id="2147483680" r:id="rId32"/>
    <p:sldMasterId id="2147483681" r:id="rId33"/>
    <p:sldMasterId id="2147483682" r:id="rId34"/>
    <p:sldMasterId id="2147483683" r:id="rId35"/>
    <p:sldMasterId id="2147483684" r:id="rId36"/>
    <p:sldMasterId id="2147483685" r:id="rId37"/>
    <p:sldMasterId id="2147483686" r:id="rId38"/>
    <p:sldMasterId id="2147483687" r:id="rId39"/>
    <p:sldMasterId id="2147483688" r:id="rId40"/>
    <p:sldMasterId id="2147483689" r:id="rId41"/>
    <p:sldMasterId id="2147483690" r:id="rId42"/>
    <p:sldMasterId id="2147483691" r:id="rId43"/>
    <p:sldMasterId id="2147483692" r:id="rId44"/>
    <p:sldMasterId id="2147483693" r:id="rId45"/>
    <p:sldMasterId id="2147483694" r:id="rId46"/>
    <p:sldMasterId id="2147483695" r:id="rId47"/>
    <p:sldMasterId id="2147483696" r:id="rId48"/>
    <p:sldMasterId id="2147483697" r:id="rId49"/>
    <p:sldMasterId id="2147483698" r:id="rId50"/>
    <p:sldMasterId id="2147483699" r:id="rId51"/>
    <p:sldMasterId id="2147483700" r:id="rId52"/>
    <p:sldMasterId id="2147483701" r:id="rId53"/>
    <p:sldMasterId id="2147483702" r:id="rId54"/>
    <p:sldMasterId id="2147483703" r:id="rId55"/>
    <p:sldMasterId id="2147483704" r:id="rId56"/>
    <p:sldMasterId id="2147483705" r:id="rId57"/>
    <p:sldMasterId id="2147483706" r:id="rId58"/>
    <p:sldMasterId id="2147483707" r:id="rId59"/>
    <p:sldMasterId id="2147483708" r:id="rId60"/>
    <p:sldMasterId id="2147483709" r:id="rId61"/>
    <p:sldMasterId id="2147483710" r:id="rId62"/>
    <p:sldMasterId id="2147483711" r:id="rId63"/>
    <p:sldMasterId id="2147483712" r:id="rId64"/>
    <p:sldMasterId id="2147483713" r:id="rId65"/>
    <p:sldMasterId id="2147483714" r:id="rId66"/>
    <p:sldMasterId id="2147483715" r:id="rId67"/>
    <p:sldMasterId id="2147483716" r:id="rId68"/>
  </p:sldMasterIdLst>
  <p:notesMasterIdLst>
    <p:notesMasterId r:id="rId90"/>
  </p:notesMasterIdLst>
  <p:sldIdLst>
    <p:sldId id="300" r:id="rId69"/>
    <p:sldId id="306" r:id="rId70"/>
    <p:sldId id="313" r:id="rId71"/>
    <p:sldId id="307" r:id="rId72"/>
    <p:sldId id="314" r:id="rId73"/>
    <p:sldId id="305" r:id="rId74"/>
    <p:sldId id="318" r:id="rId75"/>
    <p:sldId id="288" r:id="rId76"/>
    <p:sldId id="303" r:id="rId77"/>
    <p:sldId id="316" r:id="rId78"/>
    <p:sldId id="310" r:id="rId79"/>
    <p:sldId id="308" r:id="rId80"/>
    <p:sldId id="291" r:id="rId81"/>
    <p:sldId id="311" r:id="rId82"/>
    <p:sldId id="292" r:id="rId83"/>
    <p:sldId id="319" r:id="rId84"/>
    <p:sldId id="293" r:id="rId85"/>
    <p:sldId id="294" r:id="rId86"/>
    <p:sldId id="322" r:id="rId87"/>
    <p:sldId id="295" r:id="rId88"/>
    <p:sldId id="320" r:id="rId89"/>
  </p:sldIdLst>
  <p:sldSz cx="12241213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6666FF"/>
    <a:srgbClr val="3333FF"/>
    <a:srgbClr val="0099FF"/>
    <a:srgbClr val="FFFF00"/>
    <a:srgbClr val="3366FF"/>
    <a:srgbClr val="0066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84" autoAdjust="0"/>
    <p:restoredTop sz="78702" autoAdjust="0"/>
  </p:normalViewPr>
  <p:slideViewPr>
    <p:cSldViewPr>
      <p:cViewPr varScale="1">
        <p:scale>
          <a:sx n="61" d="100"/>
          <a:sy n="61" d="100"/>
        </p:scale>
        <p:origin x="-648" y="-90"/>
      </p:cViewPr>
      <p:guideLst>
        <p:guide orient="horz" pos="2160"/>
        <p:guide pos="3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63" Type="http://schemas.openxmlformats.org/officeDocument/2006/relationships/slideMaster" Target="slideMasters/slideMaster63.xml"/><Relationship Id="rId68" Type="http://schemas.openxmlformats.org/officeDocument/2006/relationships/slideMaster" Target="slideMasters/slideMaster68.xml"/><Relationship Id="rId76" Type="http://schemas.openxmlformats.org/officeDocument/2006/relationships/slide" Target="slides/slide8.xml"/><Relationship Id="rId84" Type="http://schemas.openxmlformats.org/officeDocument/2006/relationships/slide" Target="slides/slide16.xml"/><Relationship Id="rId89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66" Type="http://schemas.openxmlformats.org/officeDocument/2006/relationships/slideMaster" Target="slideMasters/slideMaster66.xml"/><Relationship Id="rId74" Type="http://schemas.openxmlformats.org/officeDocument/2006/relationships/slide" Target="slides/slide6.xml"/><Relationship Id="rId79" Type="http://schemas.openxmlformats.org/officeDocument/2006/relationships/slide" Target="slides/slide11.xml"/><Relationship Id="rId87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4.xml"/><Relationship Id="rId90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" Target="slides/slide1.xml"/><Relationship Id="rId77" Type="http://schemas.openxmlformats.org/officeDocument/2006/relationships/slide" Target="slides/slide9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4.xml"/><Relationship Id="rId80" Type="http://schemas.openxmlformats.org/officeDocument/2006/relationships/slide" Target="slides/slide12.xml"/><Relationship Id="rId85" Type="http://schemas.openxmlformats.org/officeDocument/2006/relationships/slide" Target="slides/slide17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Master" Target="slideMasters/slideMaster6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" Target="slides/slide2.xml"/><Relationship Id="rId75" Type="http://schemas.openxmlformats.org/officeDocument/2006/relationships/slide" Target="slides/slide7.xml"/><Relationship Id="rId83" Type="http://schemas.openxmlformats.org/officeDocument/2006/relationships/slide" Target="slides/slide15.xml"/><Relationship Id="rId88" Type="http://schemas.openxmlformats.org/officeDocument/2006/relationships/slide" Target="slides/slide20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" Target="slides/slide5.xml"/><Relationship Id="rId78" Type="http://schemas.openxmlformats.org/officeDocument/2006/relationships/slide" Target="slides/slide10.xml"/><Relationship Id="rId81" Type="http://schemas.openxmlformats.org/officeDocument/2006/relationships/slide" Target="slides/slide13.xml"/><Relationship Id="rId86" Type="http://schemas.openxmlformats.org/officeDocument/2006/relationships/slide" Target="slides/slide18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69888" y="685800"/>
            <a:ext cx="61182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2C424-4BC9-492A-B2E8-66A940F099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5004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Мы все чувствуем,</a:t>
            </a:r>
            <a:r>
              <a:rPr lang="ru-RU" altLang="ru-RU" baseline="0" dirty="0" smtClean="0"/>
              <a:t> что развитие дорожной сети и инфраструктуры едва поспевает за нашими потребностями, потребностями бизнеса и государства. В данной презентации мы постарались заглянуть немного вперед, что бы спрогнозировать развитие отрасли в ближайшем будущем.  И так как все окружение нашей жизни активно перемещается в цифровые технологии то и здесь мы постарались пойти этим путем….</a:t>
            </a:r>
            <a:endParaRPr lang="en-GB" altLang="ru-RU" dirty="0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AC18D0-ED11-4B43-80BB-BE4887488F3D}" type="slidenum">
              <a:rPr lang="en-US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/>
              <a:t>Ранее</a:t>
            </a:r>
            <a:r>
              <a:rPr lang="ru-RU" altLang="ru-RU" baseline="0" dirty="0" smtClean="0"/>
              <a:t> геодезические компании и производители программного обеспечения для проектирования развивались не замечая друг друга, теперь все меняется. Мы предлагаем слияние технологий!  </a:t>
            </a:r>
            <a:endParaRPr lang="nl-NL" alt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D2AC03E-B381-4162-918A-F8326EA2E6F1}" type="slidenum">
              <a:rPr 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Благодаря постоянному обмену и передачей данных между </a:t>
            </a:r>
            <a:r>
              <a:rPr lang="en-US" altLang="ru-RU" dirty="0" smtClean="0"/>
              <a:t>Topcon</a:t>
            </a:r>
            <a:r>
              <a:rPr lang="ru-RU" altLang="ru-RU" dirty="0" smtClean="0"/>
              <a:t> и </a:t>
            </a:r>
            <a:r>
              <a:rPr lang="en-US" altLang="ru-RU" dirty="0" smtClean="0"/>
              <a:t>Bentley</a:t>
            </a:r>
            <a:r>
              <a:rPr lang="ru-RU" altLang="ru-RU" dirty="0" smtClean="0"/>
              <a:t>, мы строим фундамент</a:t>
            </a:r>
            <a:r>
              <a:rPr lang="ru-RU" altLang="ru-RU" baseline="0" dirty="0" smtClean="0"/>
              <a:t> </a:t>
            </a:r>
            <a:r>
              <a:rPr lang="ru-RU" altLang="ru-RU" dirty="0" smtClean="0"/>
              <a:t>автоматизации строительства! </a:t>
            </a:r>
            <a:endParaRPr lang="en-GB" altLang="ru-RU" dirty="0" smtClean="0"/>
          </a:p>
          <a:p>
            <a:pPr eaLnBrk="1" hangingPunct="1">
              <a:spcBef>
                <a:spcPct val="0"/>
              </a:spcBef>
            </a:pPr>
            <a:endParaRPr lang="en-GB" altLang="ru-RU" dirty="0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A0DAB7-F123-4AD7-91EA-3717C058474B}" type="slidenum">
              <a:rPr lang="en-US" altLang="ru-RU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2B995A-5997-40F7-A7A9-60542E2C58C0}" type="slidenum">
              <a:rPr lang="ru-RU" altLang="ru-RU" smtClean="0"/>
              <a:pPr eaLnBrk="1" hangingPunct="1"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  <p:sp>
        <p:nvSpPr>
          <p:cNvPr id="1034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03428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По</a:t>
            </a:r>
            <a:r>
              <a:rPr lang="ru-RU" altLang="ru-RU" baseline="0" dirty="0" smtClean="0"/>
              <a:t> нашему пониманию процесс строительства теперь выглядит так:</a:t>
            </a:r>
            <a:endParaRPr lang="ru-RU" altLang="ru-RU" dirty="0" smtClean="0"/>
          </a:p>
        </p:txBody>
      </p:sp>
      <p:sp>
        <p:nvSpPr>
          <p:cNvPr id="10342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19186D-1D08-4EE0-AA45-F595406C71CD}" type="slidenum">
              <a:rPr lang="en-US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72C424-4BC9-492A-B2E8-66A940F099AE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8037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51528B-F8F3-42CC-B2FD-C48DFF19298E}" type="slidenum">
              <a:rPr lang="ru-RU" altLang="ru-RU" smtClean="0"/>
              <a:pPr eaLnBrk="1" hangingPunct="1">
                <a:spcBef>
                  <a:spcPct val="0"/>
                </a:spcBef>
              </a:pPr>
              <a:t>14</a:t>
            </a:fld>
            <a:endParaRPr lang="ru-RU" altLang="ru-RU" smtClean="0"/>
          </a:p>
        </p:txBody>
      </p:sp>
      <p:sp>
        <p:nvSpPr>
          <p:cNvPr id="10445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0445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По</a:t>
            </a:r>
            <a:r>
              <a:rPr lang="ru-RU" altLang="ru-RU" baseline="0" dirty="0" smtClean="0"/>
              <a:t> тексту слайда</a:t>
            </a:r>
            <a:endParaRPr lang="ru-RU" altLang="ru-RU" dirty="0" smtClean="0"/>
          </a:p>
        </p:txBody>
      </p:sp>
      <p:sp>
        <p:nvSpPr>
          <p:cNvPr id="10445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31564BC-31EE-493A-B4B8-A0C0A12BF90E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E91D80-AADD-47DD-A405-18FA10FA2106}" type="slidenum">
              <a:rPr lang="ru-RU" altLang="ru-RU" smtClean="0"/>
              <a:pPr eaLnBrk="1" hangingPunct="1">
                <a:spcBef>
                  <a:spcPct val="0"/>
                </a:spcBef>
              </a:pPr>
              <a:t>15</a:t>
            </a:fld>
            <a:endParaRPr lang="ru-RU" altLang="ru-RU" smtClean="0"/>
          </a:p>
        </p:txBody>
      </p:sp>
      <p:sp>
        <p:nvSpPr>
          <p:cNvPr id="10854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08548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Цикл</a:t>
            </a:r>
            <a:r>
              <a:rPr lang="ru-RU" altLang="ru-RU" baseline="0" dirty="0" smtClean="0"/>
              <a:t> процесса ремонта состоит: </a:t>
            </a:r>
            <a:endParaRPr lang="ru-RU" altLang="ru-RU" dirty="0" smtClean="0"/>
          </a:p>
        </p:txBody>
      </p:sp>
      <p:sp>
        <p:nvSpPr>
          <p:cNvPr id="10854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2C897D1-175C-42D1-9608-1D6B0F0BA17C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301F7F-D223-4126-B9B8-D6D96F590025}" type="slidenum">
              <a:rPr lang="ru-RU" altLang="ru-RU" smtClean="0"/>
              <a:pPr eaLnBrk="1" hangingPunct="1">
                <a:spcBef>
                  <a:spcPct val="0"/>
                </a:spcBef>
              </a:pPr>
              <a:t>16</a:t>
            </a:fld>
            <a:endParaRPr lang="ru-RU" altLang="ru-RU" smtClean="0"/>
          </a:p>
        </p:txBody>
      </p:sp>
      <p:sp>
        <p:nvSpPr>
          <p:cNvPr id="1095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0957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95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C680D3-DDDA-41FA-B3A1-9A41EA36F4AB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301F7F-D223-4126-B9B8-D6D96F590025}" type="slidenum">
              <a:rPr lang="ru-RU" altLang="ru-RU" smtClean="0"/>
              <a:pPr eaLnBrk="1" hangingPunct="1">
                <a:spcBef>
                  <a:spcPct val="0"/>
                </a:spcBef>
              </a:pPr>
              <a:t>17</a:t>
            </a:fld>
            <a:endParaRPr lang="ru-RU" altLang="ru-RU" smtClean="0"/>
          </a:p>
        </p:txBody>
      </p:sp>
      <p:sp>
        <p:nvSpPr>
          <p:cNvPr id="10957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09572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957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C680D3-DDDA-41FA-B3A1-9A41EA36F4AB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DC6726-5E49-4D31-9903-27FE58ED29BE}" type="slidenum">
              <a:rPr lang="ru-RU" altLang="ru-RU" smtClean="0"/>
              <a:pPr eaLnBrk="1" hangingPunct="1">
                <a:spcBef>
                  <a:spcPct val="0"/>
                </a:spcBef>
              </a:pPr>
              <a:t>18</a:t>
            </a:fld>
            <a:endParaRPr lang="ru-RU" altLang="ru-RU" smtClean="0"/>
          </a:p>
        </p:txBody>
      </p:sp>
      <p:sp>
        <p:nvSpPr>
          <p:cNvPr id="11059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1059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059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BAD626-4FC6-4841-A842-6333C1FE7ED8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7C489C-7F35-4CF8-A24A-98112F3E1609}" type="slidenum">
              <a:rPr lang="ru-RU" altLang="ru-RU" smtClean="0"/>
              <a:pPr eaLnBrk="1" hangingPunct="1">
                <a:spcBef>
                  <a:spcPct val="0"/>
                </a:spcBef>
              </a:pPr>
              <a:t>19</a:t>
            </a:fld>
            <a:endParaRPr lang="ru-RU" altLang="ru-RU" smtClean="0"/>
          </a:p>
        </p:txBody>
      </p:sp>
      <p:sp>
        <p:nvSpPr>
          <p:cNvPr id="1116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11620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16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8826C0-59DC-49E5-AA31-7B4049E2BA50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53F5BB-080C-41D4-AB87-14DAFC44F19D}" type="slidenum">
              <a:rPr lang="ru-RU" altLang="ru-RU" smtClean="0"/>
              <a:pPr eaLnBrk="1" hangingPunct="1">
                <a:spcBef>
                  <a:spcPct val="0"/>
                </a:spcBef>
              </a:pPr>
              <a:t>2</a:t>
            </a:fld>
            <a:endParaRPr lang="ru-RU" altLang="ru-RU" smtClean="0"/>
          </a:p>
        </p:txBody>
      </p:sp>
      <p:sp>
        <p:nvSpPr>
          <p:cNvPr id="952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9523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По слайду</a:t>
            </a:r>
          </a:p>
        </p:txBody>
      </p:sp>
      <p:sp>
        <p:nvSpPr>
          <p:cNvPr id="9523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3B305D-CC68-44FA-A685-5A59B75DA730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7C489C-7F35-4CF8-A24A-98112F3E1609}" type="slidenum">
              <a:rPr lang="ru-RU" altLang="ru-RU" smtClean="0"/>
              <a:pPr eaLnBrk="1" hangingPunct="1">
                <a:spcBef>
                  <a:spcPct val="0"/>
                </a:spcBef>
              </a:pPr>
              <a:t>20</a:t>
            </a:fld>
            <a:endParaRPr lang="ru-RU" altLang="ru-RU" smtClean="0"/>
          </a:p>
        </p:txBody>
      </p:sp>
      <p:sp>
        <p:nvSpPr>
          <p:cNvPr id="1116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11620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16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8826C0-59DC-49E5-AA31-7B4049E2BA50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McKinsey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- Международная консалтинговая компания, специализирующаяся на решении задач, связанных со стратегическим управлением.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McKinsey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в качестве консультанта сотрудничает с крупнейшими мировыми компаниями, государственными учреждениями и некоммерческими организациями.</a:t>
            </a:r>
            <a:endParaRPr lang="de-DE" altLang="ru-RU" dirty="0" smtClean="0"/>
          </a:p>
        </p:txBody>
      </p:sp>
      <p:sp>
        <p:nvSpPr>
          <p:cNvPr id="972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83EF49-36E1-4B11-B456-0EE204351F7C}" type="slidenum">
              <a:rPr lang="en-US" altLang="ru-RU" smtClean="0"/>
              <a:pPr eaLnBrk="1" hangingPunct="1"/>
              <a:t>3</a:t>
            </a:fld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9B1EB6-BFBA-44A7-976A-8FF9F9C841E8}" type="slidenum">
              <a:rPr lang="ru-RU" altLang="ru-RU" smtClean="0"/>
              <a:pPr eaLnBrk="1" hangingPunct="1">
                <a:spcBef>
                  <a:spcPct val="0"/>
                </a:spcBef>
              </a:pPr>
              <a:t>4</a:t>
            </a:fld>
            <a:endParaRPr lang="ru-RU" altLang="ru-RU" smtClean="0"/>
          </a:p>
        </p:txBody>
      </p:sp>
      <p:sp>
        <p:nvSpPr>
          <p:cNvPr id="983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98308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Американский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медиахолдинг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 Занимается издательской деятельностью, оказанием финансовых и бизнес-услуг.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McGraw Hill Financial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составила 5,05 млрд. долл. США. Компания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состоит из отделений: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международное рейтинговое агентство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Standard &amp; Poor's,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аналитическая и консалтинговая фирма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S&amp;P Capital IQ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- котировальное агентство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Platts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и фирма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J.D.Power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, S&amp;P Dow Jones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Idices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.</a:t>
            </a:r>
            <a:endParaRPr lang="ru-RU" altLang="ru-RU" dirty="0" smtClean="0"/>
          </a:p>
        </p:txBody>
      </p:sp>
      <p:sp>
        <p:nvSpPr>
          <p:cNvPr id="9830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CFEF70-9D1E-45C5-A055-D8BA1EDCB11F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D2AC03E-B381-4162-918A-F8326EA2E6F1}" type="slidenum">
              <a:rPr 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26588E-1003-4783-92BF-C00F654A90EC}" type="slidenum">
              <a:rPr lang="ru-RU" altLang="ru-RU" smtClean="0"/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/>
          </a:p>
        </p:txBody>
      </p:sp>
      <p:sp>
        <p:nvSpPr>
          <p:cNvPr id="10035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1143000"/>
            <a:ext cx="5505450" cy="3086100"/>
          </a:xfrm>
          <a:ln/>
        </p:spPr>
      </p:sp>
      <p:sp>
        <p:nvSpPr>
          <p:cNvPr id="100356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ru-RU" dirty="0" smtClean="0"/>
              <a:t> </a:t>
            </a:r>
            <a:r>
              <a:rPr lang="ru-RU" altLang="ru-RU" dirty="0" smtClean="0"/>
              <a:t>Остается глобальная задача объединения технологий!</a:t>
            </a:r>
            <a:endParaRPr lang="en-US" altLang="ru-RU" dirty="0" smtClean="0"/>
          </a:p>
        </p:txBody>
      </p:sp>
      <p:sp>
        <p:nvSpPr>
          <p:cNvPr id="10035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274C089-BEB2-4B27-8893-C81C81844062}" type="slidenum">
              <a:rPr lang="en-US" altLang="ru-RU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dirty="0" smtClean="0"/>
              <a:t>Идет</a:t>
            </a:r>
            <a:r>
              <a:rPr lang="ru-RU" altLang="ru-RU" baseline="0" dirty="0" smtClean="0"/>
              <a:t> постоянное развитие ц</a:t>
            </a:r>
            <a:r>
              <a:rPr lang="ru-RU" altLang="ru-RU" dirty="0" smtClean="0"/>
              <a:t>ифровых технологий</a:t>
            </a:r>
            <a:r>
              <a:rPr lang="ru-RU" altLang="ru-RU" baseline="0" dirty="0" smtClean="0"/>
              <a:t> сбора данных, таких как наземные роботизированные станции, БПЛА и </a:t>
            </a:r>
            <a:r>
              <a:rPr lang="ru-RU" altLang="ru-RU" baseline="0" dirty="0" err="1" smtClean="0"/>
              <a:t>коптеры</a:t>
            </a:r>
            <a:r>
              <a:rPr lang="ru-RU" altLang="ru-RU" baseline="0" dirty="0" smtClean="0"/>
              <a:t>, различные сканирующие системы и конечно же спутниковое оборудование. Разнообразие современных инструментов </a:t>
            </a:r>
            <a:r>
              <a:rPr lang="en-US" altLang="ru-RU" baseline="0" dirty="0" smtClean="0"/>
              <a:t>Topcon</a:t>
            </a:r>
            <a:r>
              <a:rPr lang="ru-RU" altLang="ru-RU" baseline="0" dirty="0" smtClean="0"/>
              <a:t> очень велико!</a:t>
            </a:r>
            <a:endParaRPr lang="nl-NL" altLang="ru-R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D2AC03E-B381-4162-918A-F8326EA2E6F1}" type="slidenum">
              <a:rPr lang="en-US" smtClean="0">
                <a:solidFill>
                  <a:prstClr val="black"/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E623B2-9207-4CF4-99D3-361F636C02F8}" type="slidenum">
              <a:rPr lang="ru-RU" altLang="ru-RU" smtClean="0"/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/>
          </a:p>
        </p:txBody>
      </p:sp>
      <p:sp>
        <p:nvSpPr>
          <p:cNvPr id="1054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1" tIns="45716" rIns="91431" bIns="45716" anchor="b"/>
          <a:lstStyle>
            <a:lvl1pPr defTabSz="844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00" indent="-263525" defTabSz="844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688" indent="-211138" defTabSz="844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6375" indent="-209550" defTabSz="844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8650" indent="-211138" defTabSz="8445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55850" indent="-211138" defTabSz="844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3050" indent="-211138" defTabSz="844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70250" indent="-211138" defTabSz="844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27450" indent="-211138" defTabSz="844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D08C0F2-0C6C-409E-AA24-5ABD7FF96438}" type="slidenum">
              <a:rPr lang="ru-RU" altLang="ru-RU"/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/>
          </a:p>
        </p:txBody>
      </p:sp>
      <p:sp>
        <p:nvSpPr>
          <p:cNvPr id="105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r>
              <a:rPr lang="ru-RU" altLang="ru-RU" dirty="0" smtClean="0"/>
              <a:t>На</a:t>
            </a:r>
            <a:r>
              <a:rPr lang="ru-RU" altLang="ru-RU" baseline="0" dirty="0" smtClean="0"/>
              <a:t> наших дорогах уже давно прижились системы управления строительной техникой, которые объединяют и закрывают задачи по разбивке, промежуточному контролю и сопровождению работ.   </a:t>
            </a:r>
            <a:endParaRPr lang="ru-RU" alt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A2AE893-B51F-4120-9BFA-D3DF519DFA83}" type="slidenum">
              <a:rPr lang="ru-RU" altLang="ru-RU" smtClean="0"/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  <p:sp>
        <p:nvSpPr>
          <p:cNvPr id="10137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8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2813" eaLnBrk="1" hangingPunct="1">
              <a:spcBef>
                <a:spcPct val="0"/>
              </a:spcBef>
            </a:pPr>
            <a:r>
              <a:rPr lang="ru-RU" altLang="ru-RU" b="0" baseline="0" dirty="0" smtClean="0"/>
              <a:t>Данные со всех датчиков на этапе от сбора данных до выполнения работ и анализа объединяются в единую цифровую среду, куда могут быть легко интегрированы так же и проектные операции  </a:t>
            </a:r>
            <a:endParaRPr lang="en-US" altLang="ru-RU" b="0" dirty="0" smtClean="0"/>
          </a:p>
        </p:txBody>
      </p:sp>
      <p:sp>
        <p:nvSpPr>
          <p:cNvPr id="10138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6B79E99-DF0D-4552-A46B-A19A08BDB420}" type="slidenum">
              <a:rPr lang="en-US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62482"/>
      </p:ext>
    </p:extLst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07764"/>
      </p:ext>
    </p:extLst>
  </p:cSld>
  <p:clrMapOvr>
    <a:masterClrMapping/>
  </p:clrMapOvr>
  <p:transition spd="med" advClick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94FCE-4164-43E8-B1FC-CB8058832D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48574471"/>
      </p:ext>
    </p:extLst>
  </p:cSld>
  <p:clrMapOvr>
    <a:masterClrMapping/>
  </p:clrMapOvr>
  <p:transition spd="med" advClick="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E37D8-8175-4C71-9B89-FAC20E668AA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76042195"/>
      </p:ext>
    </p:extLst>
  </p:cSld>
  <p:clrMapOvr>
    <a:masterClrMapping/>
  </p:clrMapOvr>
  <p:transition spd="med" advClick="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58374"/>
      </p:ext>
    </p:extLst>
  </p:cSld>
  <p:clrMapOvr>
    <a:masterClrMapping/>
  </p:clrMapOvr>
  <p:transition spd="med" advClick="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34766"/>
      </p:ext>
    </p:extLst>
  </p:cSld>
  <p:clrMapOvr>
    <a:masterClrMapping/>
  </p:clrMapOvr>
  <p:transition spd="med" advClick="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3293652"/>
      </p:ext>
    </p:extLst>
  </p:cSld>
  <p:clrMapOvr>
    <a:masterClrMapping/>
  </p:clrMapOvr>
  <p:transition spd="med" advClick="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00740"/>
      </p:ext>
    </p:extLst>
  </p:cSld>
  <p:clrMapOvr>
    <a:masterClrMapping/>
  </p:clrMapOvr>
  <p:transition spd="med" advClick="0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61384"/>
      </p:ext>
    </p:extLst>
  </p:cSld>
  <p:clrMapOvr>
    <a:masterClrMapping/>
  </p:clrMapOvr>
  <p:transition spd="med" advClick="0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361135"/>
      </p:ext>
    </p:extLst>
  </p:cSld>
  <p:clrMapOvr>
    <a:masterClrMapping/>
  </p:clrMapOvr>
  <p:transition spd="med" advClick="0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833951"/>
      </p:ext>
    </p:extLst>
  </p:cSld>
  <p:clrMapOvr>
    <a:masterClrMapping/>
  </p:clrMapOvr>
  <p:transition spd="med" advClick="0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0027516"/>
      </p:ext>
    </p:extLst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00397"/>
      </p:ext>
    </p:extLst>
  </p:cSld>
  <p:clrMapOvr>
    <a:masterClrMapping/>
  </p:clrMapOvr>
  <p:transition spd="med" advClick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2040620"/>
      </p:ext>
    </p:extLst>
  </p:cSld>
  <p:clrMapOvr>
    <a:masterClrMapping/>
  </p:clrMapOvr>
  <p:transition spd="med" advClick="0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7654"/>
      </p:ext>
    </p:extLst>
  </p:cSld>
  <p:clrMapOvr>
    <a:masterClrMapping/>
  </p:clrMapOvr>
  <p:transition spd="med" advClick="0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16468"/>
      </p:ext>
    </p:extLst>
  </p:cSld>
  <p:clrMapOvr>
    <a:masterClrMapping/>
  </p:clrMapOvr>
  <p:transition spd="med" advClick="0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637424"/>
      </p:ext>
    </p:extLst>
  </p:cSld>
  <p:clrMapOvr>
    <a:masterClrMapping/>
  </p:clrMapOvr>
  <p:transition spd="med" advClick="0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766407"/>
      </p:ext>
    </p:extLst>
  </p:cSld>
  <p:clrMapOvr>
    <a:masterClrMapping/>
  </p:clrMapOvr>
  <p:transition spd="med" advClick="0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7303520"/>
      </p:ext>
    </p:extLst>
  </p:cSld>
  <p:clrMapOvr>
    <a:masterClrMapping/>
  </p:clrMapOvr>
  <p:transition spd="med" advClick="0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3584"/>
      </p:ext>
    </p:extLst>
  </p:cSld>
  <p:clrMapOvr>
    <a:masterClrMapping/>
  </p:clrMapOvr>
  <p:transition spd="med" advClick="0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383581"/>
      </p:ext>
    </p:extLst>
  </p:cSld>
  <p:clrMapOvr>
    <a:masterClrMapping/>
  </p:clrMapOvr>
  <p:transition spd="med" advClick="0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95008"/>
      </p:ext>
    </p:extLst>
  </p:cSld>
  <p:clrMapOvr>
    <a:masterClrMapping/>
  </p:clrMapOvr>
  <p:transition spd="med" advClick="0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88566"/>
      </p:ext>
    </p:extLst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977685"/>
      </p:ext>
    </p:extLst>
  </p:cSld>
  <p:clrMapOvr>
    <a:masterClrMapping/>
  </p:clrMapOvr>
  <p:transition spd="med" advClick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7780020"/>
      </p:ext>
    </p:extLst>
  </p:cSld>
  <p:clrMapOvr>
    <a:masterClrMapping/>
  </p:clrMapOvr>
  <p:transition spd="med" advClick="0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53817269"/>
      </p:ext>
    </p:extLst>
  </p:cSld>
  <p:clrMapOvr>
    <a:masterClrMapping/>
  </p:clrMapOvr>
  <p:transition spd="med" advClick="0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14036"/>
      </p:ext>
    </p:extLst>
  </p:cSld>
  <p:clrMapOvr>
    <a:masterClrMapping/>
  </p:clrMapOvr>
  <p:transition spd="med" advClick="0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29803"/>
      </p:ext>
    </p:extLst>
  </p:cSld>
  <p:clrMapOvr>
    <a:masterClrMapping/>
  </p:clrMapOvr>
  <p:transition spd="med" advClick="0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07146"/>
      </p:ext>
    </p:extLst>
  </p:cSld>
  <p:clrMapOvr>
    <a:masterClrMapping/>
  </p:clrMapOvr>
  <p:transition spd="med" advClick="0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450691"/>
      </p:ext>
    </p:extLst>
  </p:cSld>
  <p:clrMapOvr>
    <a:masterClrMapping/>
  </p:clrMapOvr>
  <p:transition spd="med" advClick="0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9184150"/>
      </p:ext>
    </p:extLst>
  </p:cSld>
  <p:clrMapOvr>
    <a:masterClrMapping/>
  </p:clrMapOvr>
  <p:transition spd="med" advClick="0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203224"/>
      </p:ext>
    </p:extLst>
  </p:cSld>
  <p:clrMapOvr>
    <a:masterClrMapping/>
  </p:clrMapOvr>
  <p:transition spd="med" advClick="0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743368"/>
      </p:ext>
    </p:extLst>
  </p:cSld>
  <p:clrMapOvr>
    <a:masterClrMapping/>
  </p:clrMapOvr>
  <p:transition spd="med" advClick="0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287984"/>
      </p:ext>
    </p:extLst>
  </p:cSld>
  <p:clrMapOvr>
    <a:masterClrMapping/>
  </p:clrMapOvr>
  <p:transition spd="med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67967"/>
      </p:ext>
    </p:extLst>
  </p:cSld>
  <p:clrMapOvr>
    <a:masterClrMapping/>
  </p:clrMapOvr>
  <p:transition spd="med" advClick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948408"/>
      </p:ext>
    </p:extLst>
  </p:cSld>
  <p:clrMapOvr>
    <a:masterClrMapping/>
  </p:clrMapOvr>
  <p:transition spd="med" advClick="0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52291283"/>
      </p:ext>
    </p:extLst>
  </p:cSld>
  <p:clrMapOvr>
    <a:masterClrMapping/>
  </p:clrMapOvr>
  <p:transition spd="med" advClick="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532017"/>
      </p:ext>
    </p:extLst>
  </p:cSld>
  <p:clrMapOvr>
    <a:masterClrMapping/>
  </p:clrMapOvr>
  <p:transition spd="med" advClick="0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790816"/>
      </p:ext>
    </p:extLst>
  </p:cSld>
  <p:clrMapOvr>
    <a:masterClrMapping/>
  </p:clrMapOvr>
  <p:transition spd="med" advClick="0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929216"/>
      </p:ext>
    </p:extLst>
  </p:cSld>
  <p:clrMapOvr>
    <a:masterClrMapping/>
  </p:clrMapOvr>
  <p:transition spd="med" advClick="0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696231"/>
      </p:ext>
    </p:extLst>
  </p:cSld>
  <p:clrMapOvr>
    <a:masterClrMapping/>
  </p:clrMapOvr>
  <p:transition spd="med" advClick="0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78591"/>
      </p:ext>
    </p:extLst>
  </p:cSld>
  <p:clrMapOvr>
    <a:masterClrMapping/>
  </p:clrMapOvr>
  <p:transition spd="med" advClick="0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6032729"/>
      </p:ext>
    </p:extLst>
  </p:cSld>
  <p:clrMapOvr>
    <a:masterClrMapping/>
  </p:clrMapOvr>
  <p:transition spd="med" advClick="0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336248"/>
      </p:ext>
    </p:extLst>
  </p:cSld>
  <p:clrMapOvr>
    <a:masterClrMapping/>
  </p:clrMapOvr>
  <p:transition spd="med" advClick="0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556905"/>
      </p:ext>
    </p:extLst>
  </p:cSld>
  <p:clrMapOvr>
    <a:masterClrMapping/>
  </p:clrMapOvr>
  <p:transition spd="med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47589015"/>
      </p:ext>
    </p:extLst>
  </p:cSld>
  <p:clrMapOvr>
    <a:masterClrMapping/>
  </p:clrMapOvr>
  <p:transition spd="med" advClick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399753"/>
      </p:ext>
    </p:extLst>
  </p:cSld>
  <p:clrMapOvr>
    <a:masterClrMapping/>
  </p:clrMapOvr>
  <p:transition spd="med" advClick="0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675170"/>
      </p:ext>
    </p:extLst>
  </p:cSld>
  <p:clrMapOvr>
    <a:masterClrMapping/>
  </p:clrMapOvr>
  <p:transition spd="med" advClick="0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281702"/>
      </p:ext>
    </p:extLst>
  </p:cSld>
  <p:clrMapOvr>
    <a:masterClrMapping/>
  </p:clrMapOvr>
  <p:transition spd="med" advClick="0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2971452"/>
      </p:ext>
    </p:extLst>
  </p:cSld>
  <p:clrMapOvr>
    <a:masterClrMapping/>
  </p:clrMapOvr>
  <p:transition spd="med" advClick="0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69514"/>
      </p:ext>
    </p:extLst>
  </p:cSld>
  <p:clrMapOvr>
    <a:masterClrMapping/>
  </p:clrMapOvr>
  <p:transition spd="med" advClick="0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38380"/>
      </p:ext>
    </p:extLst>
  </p:cSld>
  <p:clrMapOvr>
    <a:masterClrMapping/>
  </p:clrMapOvr>
  <p:transition spd="med" advClick="0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644348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208523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2547973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7065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65151"/>
      </p:ext>
    </p:extLst>
  </p:cSld>
  <p:clrMapOvr>
    <a:masterClrMapping/>
  </p:clrMapOvr>
  <p:transition spd="med" advClick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532982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914787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780002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616615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9203661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5393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5893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209152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67192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1125007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037018"/>
      </p:ext>
    </p:extLst>
  </p:cSld>
  <p:clrMapOvr>
    <a:masterClrMapping/>
  </p:clrMapOvr>
  <p:transition spd="med" advClick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62032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803115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80673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604861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4346201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71506802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014601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331029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576510"/>
      </p:ext>
    </p:extLst>
  </p:cSld>
  <p:clrMapOvr>
    <a:masterClrMapping/>
  </p:clrMapOvr>
  <p:transition spd="med" advClick="0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087209"/>
      </p:ext>
    </p:extLst>
  </p:cSld>
  <p:clrMapOvr>
    <a:masterClrMapping/>
  </p:clrMapOvr>
  <p:transition spd="med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076165"/>
      </p:ext>
    </p:extLst>
  </p:cSld>
  <p:clrMapOvr>
    <a:masterClrMapping/>
  </p:clrMapOvr>
  <p:transition spd="med" advClick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79280655"/>
      </p:ext>
    </p:extLst>
  </p:cSld>
  <p:clrMapOvr>
    <a:masterClrMapping/>
  </p:clrMapOvr>
  <p:transition spd="med" advClick="0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15025"/>
      </p:ext>
    </p:extLst>
  </p:cSld>
  <p:clrMapOvr>
    <a:masterClrMapping/>
  </p:clrMapOvr>
  <p:transition spd="med" advClick="0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653386"/>
      </p:ext>
    </p:extLst>
  </p:cSld>
  <p:clrMapOvr>
    <a:masterClrMapping/>
  </p:clrMapOvr>
  <p:transition spd="med" advClick="0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56690"/>
      </p:ext>
    </p:extLst>
  </p:cSld>
  <p:clrMapOvr>
    <a:masterClrMapping/>
  </p:clrMapOvr>
  <p:transition spd="med" advClick="0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124702"/>
      </p:ext>
    </p:extLst>
  </p:cSld>
  <p:clrMapOvr>
    <a:masterClrMapping/>
  </p:clrMapOvr>
  <p:transition spd="med" advClick="0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1517316"/>
      </p:ext>
    </p:extLst>
  </p:cSld>
  <p:clrMapOvr>
    <a:masterClrMapping/>
  </p:clrMapOvr>
  <p:transition spd="med" advClick="0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0645833"/>
      </p:ext>
    </p:extLst>
  </p:cSld>
  <p:clrMapOvr>
    <a:masterClrMapping/>
  </p:clrMapOvr>
  <p:transition spd="med" advClick="0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810728"/>
      </p:ext>
    </p:extLst>
  </p:cSld>
  <p:clrMapOvr>
    <a:masterClrMapping/>
  </p:clrMapOvr>
  <p:transition spd="med" advClick="0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02957"/>
      </p:ext>
    </p:extLst>
  </p:cSld>
  <p:clrMapOvr>
    <a:masterClrMapping/>
  </p:clrMapOvr>
  <p:transition spd="med" advClick="0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CC9FB-652B-45ED-A0C4-C8E9FDD4C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5284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574133"/>
      </p:ext>
    </p:extLst>
  </p:cSld>
  <p:clrMapOvr>
    <a:masterClrMapping/>
  </p:clrMapOvr>
  <p:transition spd="med" advClick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ED9FB-A6E4-4C21-9FB2-9A597EE95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70854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FBF1E-68CF-4213-9650-15A686A67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63620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FE502-B326-4942-9EA0-E28198FE6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2111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F2CA3-9C40-4185-AE7F-D00C88070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39732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F6ED-F604-4EA2-A1E2-DEE0B1B0D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1802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D390-BE9F-41AD-A7C9-7CF48A765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00753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5984-39F0-4DED-A353-BF4FF61FE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17489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E9832-55A4-47F0-B242-B27ABCFD0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38464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4B5F-76C6-4DC4-9DFB-FA3AFD790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69047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76062-5C85-43E8-A928-D2DDB3A5C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7762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5204274"/>
      </p:ext>
    </p:extLst>
  </p:cSld>
  <p:clrMapOvr>
    <a:masterClrMapping/>
  </p:clrMapOvr>
  <p:transition spd="med" advClick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A0391-C04E-41D4-B82F-BA2DE9FC04D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8792598"/>
      </p:ext>
    </p:extLst>
  </p:cSld>
  <p:clrMapOvr>
    <a:masterClrMapping/>
  </p:clrMapOvr>
  <p:transition>
    <p:fade thruBlk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168F3-7FE1-4085-8E48-28AFD3A5B48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81913162"/>
      </p:ext>
    </p:extLst>
  </p:cSld>
  <p:clrMapOvr>
    <a:masterClrMapping/>
  </p:clrMapOvr>
  <p:transition>
    <p:fade thruBlk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29D1B-A95F-4089-97A9-8CD4105A626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0522142"/>
      </p:ext>
    </p:extLst>
  </p:cSld>
  <p:clrMapOvr>
    <a:masterClrMapping/>
  </p:clrMapOvr>
  <p:transition>
    <p:fade thruBlk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770A4-FDDA-44DA-B647-B2D1B7E5EA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68009968"/>
      </p:ext>
    </p:extLst>
  </p:cSld>
  <p:clrMapOvr>
    <a:masterClrMapping/>
  </p:clrMapOvr>
  <p:transition>
    <p:fade thruBlk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BE34F-0606-4DB1-A236-EDFF5EDCC55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0250153"/>
      </p:ext>
    </p:extLst>
  </p:cSld>
  <p:clrMapOvr>
    <a:masterClrMapping/>
  </p:clrMapOvr>
  <p:transition>
    <p:fade thruBlk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74EE2-79FD-45A5-8F9F-226E39C0B68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8956712"/>
      </p:ext>
    </p:extLst>
  </p:cSld>
  <p:clrMapOvr>
    <a:masterClrMapping/>
  </p:clrMapOvr>
  <p:transition>
    <p:fade thruBlk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57E4E-DD5D-4C68-935F-9234A0C3E9D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6099068"/>
      </p:ext>
    </p:extLst>
  </p:cSld>
  <p:clrMapOvr>
    <a:masterClrMapping/>
  </p:clrMapOvr>
  <p:transition>
    <p:fade thruBlk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93990-BBD9-4D67-BED2-7351B07F75A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59946442"/>
      </p:ext>
    </p:extLst>
  </p:cSld>
  <p:clrMapOvr>
    <a:masterClrMapping/>
  </p:clrMapOvr>
  <p:transition>
    <p:fade thruBlk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D2E23-4073-428D-A25F-18AFF3D159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13646150"/>
      </p:ext>
    </p:extLst>
  </p:cSld>
  <p:clrMapOvr>
    <a:masterClrMapping/>
  </p:clrMapOvr>
  <p:transition>
    <p:fade thruBlk="1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2A25C-3578-4C84-B341-B28733872AD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91544790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34945"/>
      </p:ext>
    </p:extLst>
  </p:cSld>
  <p:clrMapOvr>
    <a:masterClrMapping/>
  </p:clrMapOvr>
  <p:transition spd="med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36544750"/>
      </p:ext>
    </p:extLst>
  </p:cSld>
  <p:clrMapOvr>
    <a:masterClrMapping/>
  </p:clrMapOvr>
  <p:transition spd="med" advClick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F1F55-9EE8-4E50-97C0-E2D5DBB0BEE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2084948"/>
      </p:ext>
    </p:extLst>
  </p:cSld>
  <p:clrMapOvr>
    <a:masterClrMapping/>
  </p:clrMapOvr>
  <p:transition>
    <p:fade thruBlk="1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EE5F9-1944-4221-9922-9DF7319803A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1309595"/>
      </p:ext>
    </p:extLst>
  </p:cSld>
  <p:clrMapOvr>
    <a:masterClrMapping/>
  </p:clrMapOvr>
  <p:transition>
    <p:fade thruBlk="1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C25AC-A513-43EB-BC6A-BDF9FD0AE0B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46346748"/>
      </p:ext>
    </p:extLst>
  </p:cSld>
  <p:clrMapOvr>
    <a:masterClrMapping/>
  </p:clrMapOvr>
  <p:transition>
    <p:fade thruBlk="1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665F9-1345-4EAB-8FD9-A30F6D136AC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9835838"/>
      </p:ext>
    </p:extLst>
  </p:cSld>
  <p:clrMapOvr>
    <a:masterClrMapping/>
  </p:clrMapOvr>
  <p:transition>
    <p:fade thruBlk="1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52474-5FDB-4336-9BEF-46ED6FE3739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92585442"/>
      </p:ext>
    </p:extLst>
  </p:cSld>
  <p:clrMapOvr>
    <a:masterClrMapping/>
  </p:clrMapOvr>
  <p:transition>
    <p:fade thruBlk="1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8AAC-94E0-4068-BEDF-E6CE46985B5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29680257"/>
      </p:ext>
    </p:extLst>
  </p:cSld>
  <p:clrMapOvr>
    <a:masterClrMapping/>
  </p:clrMapOvr>
  <p:transition>
    <p:fade thruBlk="1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D3256-DDEB-4A4F-93AE-A037AFD242A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33615393"/>
      </p:ext>
    </p:extLst>
  </p:cSld>
  <p:clrMapOvr>
    <a:masterClrMapping/>
  </p:clrMapOvr>
  <p:transition>
    <p:fade thruBlk="1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25769-2987-45AD-AE75-756FE0DB1AC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6652552"/>
      </p:ext>
    </p:extLst>
  </p:cSld>
  <p:clrMapOvr>
    <a:masterClrMapping/>
  </p:clrMapOvr>
  <p:transition>
    <p:fade thruBlk="1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E38E3-783E-4916-B967-94C34D0A21F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56270008"/>
      </p:ext>
    </p:extLst>
  </p:cSld>
  <p:clrMapOvr>
    <a:masterClrMapping/>
  </p:clrMapOvr>
  <p:transition>
    <p:fade thruBlk="1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483A0-43EC-454C-986C-B385160F47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0415431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05009"/>
      </p:ext>
    </p:extLst>
  </p:cSld>
  <p:clrMapOvr>
    <a:masterClrMapping/>
  </p:clrMapOvr>
  <p:transition spd="med" advClick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3D8D-2EF7-4B3E-AB99-198A3B40BAC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15275237"/>
      </p:ext>
    </p:extLst>
  </p:cSld>
  <p:clrMapOvr>
    <a:masterClrMapping/>
  </p:clrMapOvr>
  <p:transition>
    <p:fade thruBlk="1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432D2-297A-45B6-B8A3-E1382AC987B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55932586"/>
      </p:ext>
    </p:extLst>
  </p:cSld>
  <p:clrMapOvr>
    <a:masterClrMapping/>
  </p:clrMapOvr>
  <p:transition>
    <p:fade thruBlk="1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49189-B4B2-4516-991E-523F203878A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4689180"/>
      </p:ext>
    </p:extLst>
  </p:cSld>
  <p:clrMapOvr>
    <a:masterClrMapping/>
  </p:clrMapOvr>
  <p:transition>
    <p:fade thruBlk="1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29CB3-7352-47F6-AF8E-C719EFBE1A1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56287314"/>
      </p:ext>
    </p:extLst>
  </p:cSld>
  <p:clrMapOvr>
    <a:masterClrMapping/>
  </p:clrMapOvr>
  <p:transition>
    <p:fade thruBlk="1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47239-941D-4B6D-A9D9-3BE9A9987AF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18410624"/>
      </p:ext>
    </p:extLst>
  </p:cSld>
  <p:clrMapOvr>
    <a:masterClrMapping/>
  </p:clrMapOvr>
  <p:transition>
    <p:fade thruBlk="1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CDB7-BC01-4EA3-9B42-A486D7986D5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88793397"/>
      </p:ext>
    </p:extLst>
  </p:cSld>
  <p:clrMapOvr>
    <a:masterClrMapping/>
  </p:clrMapOvr>
  <p:transition>
    <p:fade thruBlk="1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01CEA-21A0-495B-BA39-1CAA327472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82118109"/>
      </p:ext>
    </p:extLst>
  </p:cSld>
  <p:clrMapOvr>
    <a:masterClrMapping/>
  </p:clrMapOvr>
  <p:transition>
    <p:fade thruBlk="1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6B4C7-2FA9-43A8-B943-C7C78E1EE0B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96736030"/>
      </p:ext>
    </p:extLst>
  </p:cSld>
  <p:clrMapOvr>
    <a:masterClrMapping/>
  </p:clrMapOvr>
  <p:transition>
    <p:fade thruBlk="1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A6F99-6BD6-4B59-A477-FA5DD52865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99432340"/>
      </p:ext>
    </p:extLst>
  </p:cSld>
  <p:clrMapOvr>
    <a:masterClrMapping/>
  </p:clrMapOvr>
  <p:transition>
    <p:fade thruBlk="1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1B9B4-72B7-4F9E-95DD-82D9C400B7B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7227763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97165"/>
      </p:ext>
    </p:extLst>
  </p:cSld>
  <p:clrMapOvr>
    <a:masterClrMapping/>
  </p:clrMapOvr>
  <p:transition spd="med" advClick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2D62-E330-437D-9C0A-59886D3B50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6209357"/>
      </p:ext>
    </p:extLst>
  </p:cSld>
  <p:clrMapOvr>
    <a:masterClrMapping/>
  </p:clrMapOvr>
  <p:transition>
    <p:fade thruBlk="1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F914F-31A2-4FCC-8F2C-6B2E609EC34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51509405"/>
      </p:ext>
    </p:extLst>
  </p:cSld>
  <p:clrMapOvr>
    <a:masterClrMapping/>
  </p:clrMapOvr>
  <p:transition>
    <p:fade thruBlk="1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2FBE1-0C57-4E3D-AA0C-FD6B2776818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04584845"/>
      </p:ext>
    </p:extLst>
  </p:cSld>
  <p:clrMapOvr>
    <a:masterClrMapping/>
  </p:clrMapOvr>
  <p:transition>
    <p:fade thruBlk="1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57468"/>
      </p:ext>
    </p:extLst>
  </p:cSld>
  <p:clrMapOvr>
    <a:masterClrMapping/>
  </p:clrMapOvr>
  <p:transition spd="med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563110"/>
      </p:ext>
    </p:extLst>
  </p:cSld>
  <p:clrMapOvr>
    <a:masterClrMapping/>
  </p:clrMapOvr>
  <p:transition spd="med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7640187"/>
      </p:ext>
    </p:extLst>
  </p:cSld>
  <p:clrMapOvr>
    <a:masterClrMapping/>
  </p:clrMapOvr>
  <p:transition spd="med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82748"/>
      </p:ext>
    </p:extLst>
  </p:cSld>
  <p:clrMapOvr>
    <a:masterClrMapping/>
  </p:clrMapOvr>
  <p:transition spd="med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54693"/>
      </p:ext>
    </p:extLst>
  </p:cSld>
  <p:clrMapOvr>
    <a:masterClrMapping/>
  </p:clrMapOvr>
  <p:transition spd="med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184675"/>
      </p:ext>
    </p:extLst>
  </p:cSld>
  <p:clrMapOvr>
    <a:masterClrMapping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19942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3991-1B7D-4979-93D3-B4DED0A2B0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15638252"/>
      </p:ext>
    </p:extLst>
  </p:cSld>
  <p:clrMapOvr>
    <a:masterClrMapping/>
  </p:clrMapOvr>
  <p:transition spd="med" advClick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0857562"/>
      </p:ext>
    </p:extLst>
  </p:cSld>
  <p:clrMapOvr>
    <a:masterClrMapping/>
  </p:clrMapOvr>
  <p:transition spd="med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3137652"/>
      </p:ext>
    </p:extLst>
  </p:cSld>
  <p:clrMapOvr>
    <a:masterClrMapping/>
  </p:clrMapOvr>
  <p:transition spd="med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13307"/>
      </p:ext>
    </p:extLst>
  </p:cSld>
  <p:clrMapOvr>
    <a:masterClrMapping/>
  </p:clrMapOvr>
  <p:transition spd="med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87140"/>
      </p:ext>
    </p:extLst>
  </p:cSld>
  <p:clrMapOvr>
    <a:masterClrMapping/>
  </p:clrMapOvr>
  <p:transition spd="med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562102"/>
      </p:ext>
    </p:extLst>
  </p:cSld>
  <p:clrMapOvr>
    <a:masterClrMapping/>
  </p:clrMapOvr>
  <p:transition spd="med" advClick="0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383071"/>
      </p:ext>
    </p:extLst>
  </p:cSld>
  <p:clrMapOvr>
    <a:masterClrMapping/>
  </p:clrMapOvr>
  <p:transition spd="med" advClick="0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13862415"/>
      </p:ext>
    </p:extLst>
  </p:cSld>
  <p:clrMapOvr>
    <a:masterClrMapping/>
  </p:clrMapOvr>
  <p:transition spd="med" advClick="0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880360"/>
      </p:ext>
    </p:extLst>
  </p:cSld>
  <p:clrMapOvr>
    <a:masterClrMapping/>
  </p:clrMapOvr>
  <p:transition spd="med" advClick="0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47234"/>
      </p:ext>
    </p:extLst>
  </p:cSld>
  <p:clrMapOvr>
    <a:masterClrMapping/>
  </p:clrMapOvr>
  <p:transition spd="med" advClick="0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08815"/>
      </p:ext>
    </p:extLst>
  </p:cSld>
  <p:clrMapOvr>
    <a:masterClrMapping/>
  </p:clrMapOvr>
  <p:transition spd="med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87575-0345-453D-B8D0-4253B280CD4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1441749"/>
      </p:ext>
    </p:extLst>
  </p:cSld>
  <p:clrMapOvr>
    <a:masterClrMapping/>
  </p:clrMapOvr>
  <p:transition spd="med" advClick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301560"/>
      </p:ext>
    </p:extLst>
  </p:cSld>
  <p:clrMapOvr>
    <a:masterClrMapping/>
  </p:clrMapOvr>
  <p:transition spd="med" advClick="0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0514808"/>
      </p:ext>
    </p:extLst>
  </p:cSld>
  <p:clrMapOvr>
    <a:masterClrMapping/>
  </p:clrMapOvr>
  <p:transition spd="med" advClick="0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2989468"/>
      </p:ext>
    </p:extLst>
  </p:cSld>
  <p:clrMapOvr>
    <a:masterClrMapping/>
  </p:clrMapOvr>
  <p:transition spd="med" advClick="0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347113"/>
      </p:ext>
    </p:extLst>
  </p:cSld>
  <p:clrMapOvr>
    <a:masterClrMapping/>
  </p:clrMapOvr>
  <p:transition spd="med" advClick="0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391549"/>
      </p:ext>
    </p:extLst>
  </p:cSld>
  <p:clrMapOvr>
    <a:masterClrMapping/>
  </p:clrMapOvr>
  <p:transition spd="med" advClick="0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8A00-5806-4DA4-9649-FD83F8C9F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78211"/>
      </p:ext>
    </p:extLst>
  </p:cSld>
  <p:clrMapOvr>
    <a:masterClrMapping/>
  </p:clrMapOvr>
  <p:transition spd="med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68735-01BA-4452-891C-7F9B8F79C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51220"/>
      </p:ext>
    </p:extLst>
  </p:cSld>
  <p:clrMapOvr>
    <a:masterClrMapping/>
  </p:clrMapOvr>
  <p:transition spd="med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F8712-A8E8-4F9A-8171-AE822C24B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57900"/>
      </p:ext>
    </p:extLst>
  </p:cSld>
  <p:clrMapOvr>
    <a:masterClrMapping/>
  </p:clrMapOvr>
  <p:transition spd="med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7BEC1-F6F5-407B-B2E7-97C0AFF74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07088"/>
      </p:ext>
    </p:extLst>
  </p:cSld>
  <p:clrMapOvr>
    <a:masterClrMapping/>
  </p:clrMapOvr>
  <p:transition spd="med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FDF1B-82C6-4E18-89F0-905E9461C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3122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DB886-A291-47C6-BB06-5586DE62043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1987927"/>
      </p:ext>
    </p:extLst>
  </p:cSld>
  <p:clrMapOvr>
    <a:masterClrMapping/>
  </p:clrMapOvr>
  <p:transition spd="med" advClick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8630A-A75F-45E1-A593-FABC22BD4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51231"/>
      </p:ext>
    </p:extLst>
  </p:cSld>
  <p:clrMapOvr>
    <a:masterClrMapping/>
  </p:clrMapOvr>
  <p:transition spd="med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5C3AE-9961-46FF-B4D2-FC37E096E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21665"/>
      </p:ext>
    </p:extLst>
  </p:cSld>
  <p:clrMapOvr>
    <a:masterClrMapping/>
  </p:clrMapOvr>
  <p:transition spd="med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D9D1-882C-498A-8B09-8BFDD46D3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0678"/>
      </p:ext>
    </p:extLst>
  </p:cSld>
  <p:clrMapOvr>
    <a:masterClrMapping/>
  </p:clrMapOvr>
  <p:transition spd="med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F85E8-83EA-497C-A435-40045F548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0220"/>
      </p:ext>
    </p:extLst>
  </p:cSld>
  <p:clrMapOvr>
    <a:masterClrMapping/>
  </p:clrMapOvr>
  <p:transition spd="med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1AF5A-3E94-4B79-B530-FBC249776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42617"/>
      </p:ext>
    </p:extLst>
  </p:cSld>
  <p:clrMapOvr>
    <a:masterClrMapping/>
  </p:clrMapOvr>
  <p:transition spd="med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2EAC3-DC69-4CD7-B0B2-0C78F869C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51645"/>
      </p:ext>
    </p:extLst>
  </p:cSld>
  <p:clrMapOvr>
    <a:masterClrMapping/>
  </p:clrMapOvr>
  <p:transition spd="med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FD1A1-B6EB-4806-9BAE-00841A568E5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65882090"/>
      </p:ext>
    </p:extLst>
  </p:cSld>
  <p:clrMapOvr>
    <a:masterClrMapping/>
  </p:clrMapOvr>
  <p:transition>
    <p:fade thruBlk="1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93E15-2586-4940-8E78-493461AD4E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2533695"/>
      </p:ext>
    </p:extLst>
  </p:cSld>
  <p:clrMapOvr>
    <a:masterClrMapping/>
  </p:clrMapOvr>
  <p:transition>
    <p:fade thruBlk="1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1E9F-BDE9-458E-B542-F17765E583E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00638682"/>
      </p:ext>
    </p:extLst>
  </p:cSld>
  <p:clrMapOvr>
    <a:masterClrMapping/>
  </p:clrMapOvr>
  <p:transition>
    <p:fade thruBlk="1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49392-7DF0-4901-900A-C321BF98474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48980865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166A1-77E5-4831-AC51-422E5E75176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36853274"/>
      </p:ext>
    </p:extLst>
  </p:cSld>
  <p:clrMapOvr>
    <a:masterClrMapping/>
  </p:clrMapOvr>
  <p:transition spd="med" advClick="0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8E554-8BA3-4892-8154-4436C5244AA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9511400"/>
      </p:ext>
    </p:extLst>
  </p:cSld>
  <p:clrMapOvr>
    <a:masterClrMapping/>
  </p:clrMapOvr>
  <p:transition>
    <p:fade thruBlk="1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6D9C2-96B7-4C3E-8AB1-8990E4E3DF0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83248900"/>
      </p:ext>
    </p:extLst>
  </p:cSld>
  <p:clrMapOvr>
    <a:masterClrMapping/>
  </p:clrMapOvr>
  <p:transition>
    <p:fade thruBlk="1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EEC56-9E0C-45A2-B427-F672AAF937D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67419389"/>
      </p:ext>
    </p:extLst>
  </p:cSld>
  <p:clrMapOvr>
    <a:masterClrMapping/>
  </p:clrMapOvr>
  <p:transition>
    <p:fade thruBlk="1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F551-5CB8-4EAD-BA7B-5274405800A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48551006"/>
      </p:ext>
    </p:extLst>
  </p:cSld>
  <p:clrMapOvr>
    <a:masterClrMapping/>
  </p:clrMapOvr>
  <p:transition>
    <p:fade thruBlk="1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6C772-9E0A-4A14-AEC5-FABD315D03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55892035"/>
      </p:ext>
    </p:extLst>
  </p:cSld>
  <p:clrMapOvr>
    <a:masterClrMapping/>
  </p:clrMapOvr>
  <p:transition>
    <p:fade thruBlk="1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7DE44-853E-47E6-B55E-A9CD64F7D7D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92989649"/>
      </p:ext>
    </p:extLst>
  </p:cSld>
  <p:clrMapOvr>
    <a:masterClrMapping/>
  </p:clrMapOvr>
  <p:transition>
    <p:fade thruBlk="1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04021-8C93-4F71-826A-D22E7245A3E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98465073"/>
      </p:ext>
    </p:extLst>
  </p:cSld>
  <p:clrMapOvr>
    <a:masterClrMapping/>
  </p:clrMapOvr>
  <p:transition>
    <p:fade thruBlk="1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F0B2B-BB8F-4776-8B83-8078F1BE02E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61646653"/>
      </p:ext>
    </p:extLst>
  </p:cSld>
  <p:clrMapOvr>
    <a:masterClrMapping/>
  </p:clrMapOvr>
  <p:transition>
    <p:fade thruBlk="1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F176-FE59-4021-9D78-B7C034DE3C9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43444458"/>
      </p:ext>
    </p:extLst>
  </p:cSld>
  <p:clrMapOvr>
    <a:masterClrMapping/>
  </p:clrMapOvr>
  <p:transition>
    <p:fade thruBlk="1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B01FD-F493-42FB-B55F-9312D826E27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9790769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1D0DC-1164-45A7-A7D0-259C2EDD2AC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39560735"/>
      </p:ext>
    </p:extLst>
  </p:cSld>
  <p:clrMapOvr>
    <a:masterClrMapping/>
  </p:clrMapOvr>
  <p:transition spd="med" advClick="0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4434-6F97-4E92-83F0-CA160490D98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39226396"/>
      </p:ext>
    </p:extLst>
  </p:cSld>
  <p:clrMapOvr>
    <a:masterClrMapping/>
  </p:clrMapOvr>
  <p:transition>
    <p:fade thruBlk="1"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09059-DADE-446D-9480-E90442DE0EA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0017069"/>
      </p:ext>
    </p:extLst>
  </p:cSld>
  <p:clrMapOvr>
    <a:masterClrMapping/>
  </p:clrMapOvr>
  <p:transition>
    <p:fade thruBlk="1"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5360-6FB3-4EB1-A18E-85A93324DB4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9659936"/>
      </p:ext>
    </p:extLst>
  </p:cSld>
  <p:clrMapOvr>
    <a:masterClrMapping/>
  </p:clrMapOvr>
  <p:transition>
    <p:fade thruBlk="1"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DAE18-43DD-4953-B762-D8E9E27BC14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2483638"/>
      </p:ext>
    </p:extLst>
  </p:cSld>
  <p:clrMapOvr>
    <a:masterClrMapping/>
  </p:clrMapOvr>
  <p:transition>
    <p:fade thruBlk="1"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AC846-67BB-4B83-8851-B7E35595C9A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44564722"/>
      </p:ext>
    </p:extLst>
  </p:cSld>
  <p:clrMapOvr>
    <a:masterClrMapping/>
  </p:clrMapOvr>
  <p:transition>
    <p:fade thruBlk="1"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E871A-654D-403E-9865-C6CFDE4F099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25174168"/>
      </p:ext>
    </p:extLst>
  </p:cSld>
  <p:clrMapOvr>
    <a:masterClrMapping/>
  </p:clrMapOvr>
  <p:transition>
    <p:fade thruBlk="1"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2E48D-400F-42FC-83BC-9C14A587858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59709404"/>
      </p:ext>
    </p:extLst>
  </p:cSld>
  <p:clrMapOvr>
    <a:masterClrMapping/>
  </p:clrMapOvr>
  <p:transition>
    <p:fade thruBlk="1"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EBA3E-0743-4815-9317-BD087616F82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8782144"/>
      </p:ext>
    </p:extLst>
  </p:cSld>
  <p:clrMapOvr>
    <a:masterClrMapping/>
  </p:clrMapOvr>
  <p:transition>
    <p:fade thruBlk="1"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5AB36-CC4B-4C51-80A5-D0234138DF6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9569406"/>
      </p:ext>
    </p:extLst>
  </p:cSld>
  <p:clrMapOvr>
    <a:masterClrMapping/>
  </p:clrMapOvr>
  <p:transition>
    <p:fade thruBlk="1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73B8D-6382-44B2-A82A-E776B6FDC51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5701468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3FFEE-BEB1-4382-B66C-E0881B2D8B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82301332"/>
      </p:ext>
    </p:extLst>
  </p:cSld>
  <p:clrMapOvr>
    <a:masterClrMapping/>
  </p:clrMapOvr>
  <p:transition spd="med" advClick="0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CDC1A-D329-4182-A269-127C6CF0E3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42256992"/>
      </p:ext>
    </p:extLst>
  </p:cSld>
  <p:clrMapOvr>
    <a:masterClrMapping/>
  </p:clrMapOvr>
  <p:transition>
    <p:fade thruBlk="1"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073EB-B1B0-478B-9386-462E3378E0E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60085"/>
      </p:ext>
    </p:extLst>
  </p:cSld>
  <p:clrMapOvr>
    <a:masterClrMapping/>
  </p:clrMapOvr>
  <p:transition>
    <p:fade thruBlk="1"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4C0A8-EB01-41DA-A5F4-CA8B387072A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41243326"/>
      </p:ext>
    </p:extLst>
  </p:cSld>
  <p:clrMapOvr>
    <a:masterClrMapping/>
  </p:clrMapOvr>
  <p:transition>
    <p:fade thruBlk="1"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8A9C8-142D-4FE8-9361-FD01D931A59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0891465"/>
      </p:ext>
    </p:extLst>
  </p:cSld>
  <p:clrMapOvr>
    <a:masterClrMapping/>
  </p:clrMapOvr>
  <p:transition>
    <p:fade thruBlk="1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EF2D-F743-47A3-9807-0873F346590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36337516"/>
      </p:ext>
    </p:extLst>
  </p:cSld>
  <p:clrMapOvr>
    <a:masterClrMapping/>
  </p:clrMapOvr>
  <p:transition>
    <p:fade thruBlk="1"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4D76D-2C0E-4061-83A5-5965C6167F7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714959"/>
      </p:ext>
    </p:extLst>
  </p:cSld>
  <p:clrMapOvr>
    <a:masterClrMapping/>
  </p:clrMapOvr>
  <p:transition>
    <p:fade thruBlk="1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309A-BB62-416F-B69D-DB09008DFE1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62474619"/>
      </p:ext>
    </p:extLst>
  </p:cSld>
  <p:clrMapOvr>
    <a:masterClrMapping/>
  </p:clrMapOvr>
  <p:transition>
    <p:fade thruBlk="1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8ADF6-D366-4DCF-AC09-DAA08DCBB5B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91597098"/>
      </p:ext>
    </p:extLst>
  </p:cSld>
  <p:clrMapOvr>
    <a:masterClrMapping/>
  </p:clrMapOvr>
  <p:transition>
    <p:fade thruBlk="1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9BCF1-B960-46FC-BDF4-8418EB21743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4609214"/>
      </p:ext>
    </p:extLst>
  </p:cSld>
  <p:clrMapOvr>
    <a:masterClrMapping/>
  </p:clrMapOvr>
  <p:transition>
    <p:fade thruBlk="1"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32409"/>
      </p:ext>
    </p:extLst>
  </p:cSld>
  <p:clrMapOvr>
    <a:masterClrMapping/>
  </p:clrMapOvr>
  <p:transition spd="med" advClick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6547D-7B3B-48B3-9CDB-6F187062038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91265300"/>
      </p:ext>
    </p:extLst>
  </p:cSld>
  <p:clrMapOvr>
    <a:masterClrMapping/>
  </p:clrMapOvr>
  <p:transition spd="med" advClick="0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478215"/>
      </p:ext>
    </p:extLst>
  </p:cSld>
  <p:clrMapOvr>
    <a:masterClrMapping/>
  </p:clrMapOvr>
  <p:transition spd="med" advClick="0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7277179"/>
      </p:ext>
    </p:extLst>
  </p:cSld>
  <p:clrMapOvr>
    <a:masterClrMapping/>
  </p:clrMapOvr>
  <p:transition spd="med" advClick="0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659731"/>
      </p:ext>
    </p:extLst>
  </p:cSld>
  <p:clrMapOvr>
    <a:masterClrMapping/>
  </p:clrMapOvr>
  <p:transition spd="med" advClick="0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205058"/>
      </p:ext>
    </p:extLst>
  </p:cSld>
  <p:clrMapOvr>
    <a:masterClrMapping/>
  </p:clrMapOvr>
  <p:transition spd="med" advClick="0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64642"/>
      </p:ext>
    </p:extLst>
  </p:cSld>
  <p:clrMapOvr>
    <a:masterClrMapping/>
  </p:clrMapOvr>
  <p:transition spd="med" advClick="0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100075"/>
      </p:ext>
    </p:extLst>
  </p:cSld>
  <p:clrMapOvr>
    <a:masterClrMapping/>
  </p:clrMapOvr>
  <p:transition spd="med" advClick="0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3900060"/>
      </p:ext>
    </p:extLst>
  </p:cSld>
  <p:clrMapOvr>
    <a:masterClrMapping/>
  </p:clrMapOvr>
  <p:transition spd="med" advClick="0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17768085"/>
      </p:ext>
    </p:extLst>
  </p:cSld>
  <p:clrMapOvr>
    <a:masterClrMapping/>
  </p:clrMapOvr>
  <p:transition spd="med" advClick="0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56416"/>
      </p:ext>
    </p:extLst>
  </p:cSld>
  <p:clrMapOvr>
    <a:masterClrMapping/>
  </p:clrMapOvr>
  <p:transition spd="med" advClick="0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328385"/>
      </p:ext>
    </p:extLst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38389631"/>
      </p:ext>
    </p:extLst>
  </p:cSld>
  <p:clrMapOvr>
    <a:masterClrMapping/>
  </p:clrMapOvr>
  <p:transition spd="med" advClick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E664E-A363-4C3C-87B1-F5933045BF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87322767"/>
      </p:ext>
    </p:extLst>
  </p:cSld>
  <p:clrMapOvr>
    <a:masterClrMapping/>
  </p:clrMapOvr>
  <p:transition spd="med" advClick="0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D844C-71CB-477C-8C65-01CBD28C75F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490827"/>
      </p:ext>
    </p:extLst>
  </p:cSld>
  <p:clrMapOvr>
    <a:masterClrMapping/>
  </p:clrMapOvr>
  <p:transition spd="med" advClick="0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58B9-5954-4BF8-8151-83B5FBE7F69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2982044"/>
      </p:ext>
    </p:extLst>
  </p:cSld>
  <p:clrMapOvr>
    <a:masterClrMapping/>
  </p:clrMapOvr>
  <p:transition spd="med" advClick="0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D9DDA-38E2-4297-AFC1-A93E7CBEDF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2657670"/>
      </p:ext>
    </p:extLst>
  </p:cSld>
  <p:clrMapOvr>
    <a:masterClrMapping/>
  </p:clrMapOvr>
  <p:transition spd="med" advClick="0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8FB07-9FA1-4236-AAB6-FD984A2221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87721038"/>
      </p:ext>
    </p:extLst>
  </p:cSld>
  <p:clrMapOvr>
    <a:masterClrMapping/>
  </p:clrMapOvr>
  <p:transition spd="med" advClick="0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6E019-DBC6-43E5-8F00-A35EC120405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03226877"/>
      </p:ext>
    </p:extLst>
  </p:cSld>
  <p:clrMapOvr>
    <a:masterClrMapping/>
  </p:clrMapOvr>
  <p:transition spd="med" advClick="0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F9C03-CD50-4048-BE2B-C931D9E55DB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9237702"/>
      </p:ext>
    </p:extLst>
  </p:cSld>
  <p:clrMapOvr>
    <a:masterClrMapping/>
  </p:clrMapOvr>
  <p:transition spd="med" advClick="0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27ED1-89A6-44FB-9EEB-FE5FE900E36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1526574"/>
      </p:ext>
    </p:extLst>
  </p:cSld>
  <p:clrMapOvr>
    <a:masterClrMapping/>
  </p:clrMapOvr>
  <p:transition spd="med" advClick="0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4C16-5489-4D5D-B19D-694FB56FF5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86434756"/>
      </p:ext>
    </p:extLst>
  </p:cSld>
  <p:clrMapOvr>
    <a:masterClrMapping/>
  </p:clrMapOvr>
  <p:transition spd="med" advClick="0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C93F0-A68D-4325-A1E8-65826A0D9C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31411397"/>
      </p:ext>
    </p:extLst>
  </p:cSld>
  <p:clrMapOvr>
    <a:masterClrMapping/>
  </p:clrMapOvr>
  <p:transition spd="med" advClick="0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2EDC7-244B-4820-9E93-7E9244E0FCA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06713947"/>
      </p:ext>
    </p:extLst>
  </p:cSld>
  <p:clrMapOvr>
    <a:masterClrMapping/>
  </p:clrMapOvr>
  <p:transition spd="med" advClick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EF488-EA14-45CE-BB83-28CA344AD9D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41354109"/>
      </p:ext>
    </p:extLst>
  </p:cSld>
  <p:clrMapOvr>
    <a:masterClrMapping/>
  </p:clrMapOvr>
  <p:transition spd="med" advClick="0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5C346-5B31-4996-A8D6-FC52A6ABFDB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36438317"/>
      </p:ext>
    </p:extLst>
  </p:cSld>
  <p:clrMapOvr>
    <a:masterClrMapping/>
  </p:clrMapOvr>
  <p:transition spd="med" advClick="0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92546"/>
      </p:ext>
    </p:extLst>
  </p:cSld>
  <p:clrMapOvr>
    <a:masterClrMapping/>
  </p:clrMapOvr>
  <p:transition spd="med" advClick="0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274528"/>
      </p:ext>
    </p:extLst>
  </p:cSld>
  <p:clrMapOvr>
    <a:masterClrMapping/>
  </p:clrMapOvr>
  <p:transition spd="med" advClick="0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4880400"/>
      </p:ext>
    </p:extLst>
  </p:cSld>
  <p:clrMapOvr>
    <a:masterClrMapping/>
  </p:clrMapOvr>
  <p:transition spd="med" advClick="0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805865"/>
      </p:ext>
    </p:extLst>
  </p:cSld>
  <p:clrMapOvr>
    <a:masterClrMapping/>
  </p:clrMapOvr>
  <p:transition spd="med" advClick="0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453759"/>
      </p:ext>
    </p:extLst>
  </p:cSld>
  <p:clrMapOvr>
    <a:masterClrMapping/>
  </p:clrMapOvr>
  <p:transition spd="med" advClick="0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55151"/>
      </p:ext>
    </p:extLst>
  </p:cSld>
  <p:clrMapOvr>
    <a:masterClrMapping/>
  </p:clrMapOvr>
  <p:transition spd="med" advClick="0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534417"/>
      </p:ext>
    </p:extLst>
  </p:cSld>
  <p:clrMapOvr>
    <a:masterClrMapping/>
  </p:clrMapOvr>
  <p:transition spd="med" advClick="0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72820400"/>
      </p:ext>
    </p:extLst>
  </p:cSld>
  <p:clrMapOvr>
    <a:masterClrMapping/>
  </p:clrMapOvr>
  <p:transition spd="med" advClick="0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59879997"/>
      </p:ext>
    </p:extLst>
  </p:cSld>
  <p:clrMapOvr>
    <a:masterClrMapping/>
  </p:clrMapOvr>
  <p:transition spd="med" advClick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9C6D9-482E-425B-8717-0EE6E66BB15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65363367"/>
      </p:ext>
    </p:extLst>
  </p:cSld>
  <p:clrMapOvr>
    <a:masterClrMapping/>
  </p:clrMapOvr>
  <p:transition spd="med" advClick="0">
    <p:fad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56239"/>
      </p:ext>
    </p:extLst>
  </p:cSld>
  <p:clrMapOvr>
    <a:masterClrMapping/>
  </p:clrMapOvr>
  <p:transition spd="med" advClick="0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050757"/>
      </p:ext>
    </p:extLst>
  </p:cSld>
  <p:clrMapOvr>
    <a:masterClrMapping/>
  </p:clrMapOvr>
  <p:transition spd="med" advClick="0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192375"/>
      </p:ext>
    </p:extLst>
  </p:cSld>
  <p:clrMapOvr>
    <a:masterClrMapping/>
  </p:clrMapOvr>
  <p:transition spd="med" advClick="0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20166"/>
      </p:ext>
    </p:extLst>
  </p:cSld>
  <p:clrMapOvr>
    <a:masterClrMapping/>
  </p:clrMapOvr>
  <p:transition spd="med" advClick="0"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1887175"/>
      </p:ext>
    </p:extLst>
  </p:cSld>
  <p:clrMapOvr>
    <a:masterClrMapping/>
  </p:clrMapOvr>
  <p:transition spd="med" advClick="0"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370368"/>
      </p:ext>
    </p:extLst>
  </p:cSld>
  <p:clrMapOvr>
    <a:masterClrMapping/>
  </p:clrMapOvr>
  <p:transition spd="med" advClick="0"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415245"/>
      </p:ext>
    </p:extLst>
  </p:cSld>
  <p:clrMapOvr>
    <a:masterClrMapping/>
  </p:clrMapOvr>
  <p:transition spd="med" advClick="0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22630"/>
      </p:ext>
    </p:extLst>
  </p:cSld>
  <p:clrMapOvr>
    <a:masterClrMapping/>
  </p:clrMapOvr>
  <p:transition spd="med" advClick="0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464835"/>
      </p:ext>
    </p:extLst>
  </p:cSld>
  <p:clrMapOvr>
    <a:masterClrMapping/>
  </p:clrMapOvr>
  <p:transition spd="med" advClick="0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8864980"/>
      </p:ext>
    </p:extLst>
  </p:cSld>
  <p:clrMapOvr>
    <a:masterClrMapping/>
  </p:clrMapOvr>
  <p:transition spd="med" advClick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B8988-4237-48DD-AB04-A2344B40DB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8462331"/>
      </p:ext>
    </p:extLst>
  </p:cSld>
  <p:clrMapOvr>
    <a:masterClrMapping/>
  </p:clrMapOvr>
  <p:transition spd="med" advClick="0">
    <p:fad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2657242"/>
      </p:ext>
    </p:extLst>
  </p:cSld>
  <p:clrMapOvr>
    <a:masterClrMapping/>
  </p:clrMapOvr>
  <p:transition spd="med" advClick="0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59641"/>
      </p:ext>
    </p:extLst>
  </p:cSld>
  <p:clrMapOvr>
    <a:masterClrMapping/>
  </p:clrMapOvr>
  <p:transition spd="med" advClick="0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71542"/>
      </p:ext>
    </p:extLst>
  </p:cSld>
  <p:clrMapOvr>
    <a:masterClrMapping/>
  </p:clrMapOvr>
  <p:transition spd="med" advClick="0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364503"/>
      </p:ext>
    </p:extLst>
  </p:cSld>
  <p:clrMapOvr>
    <a:masterClrMapping/>
  </p:clrMapOvr>
  <p:transition spd="med" advClick="0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48945"/>
      </p:ext>
    </p:extLst>
  </p:cSld>
  <p:clrMapOvr>
    <a:masterClrMapping/>
  </p:clrMapOvr>
  <p:transition spd="med" advClick="0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21928615"/>
      </p:ext>
    </p:extLst>
  </p:cSld>
  <p:clrMapOvr>
    <a:masterClrMapping/>
  </p:clrMapOvr>
  <p:transition spd="med" advClick="0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44004"/>
      </p:ext>
    </p:extLst>
  </p:cSld>
  <p:clrMapOvr>
    <a:masterClrMapping/>
  </p:clrMapOvr>
  <p:transition spd="med" advClick="0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058198"/>
      </p:ext>
    </p:extLst>
  </p:cSld>
  <p:clrMapOvr>
    <a:masterClrMapping/>
  </p:clrMapOvr>
  <p:transition spd="med" advClick="0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51396"/>
      </p:ext>
    </p:extLst>
  </p:cSld>
  <p:clrMapOvr>
    <a:masterClrMapping/>
  </p:clrMapOvr>
  <p:transition spd="med" advClick="0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401695"/>
      </p:ext>
    </p:extLst>
  </p:cSld>
  <p:clrMapOvr>
    <a:masterClrMapping/>
  </p:clrMapOvr>
  <p:transition spd="med" advClick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Hold/End slide">
    <p:bg>
      <p:bgPr>
        <a:solidFill>
          <a:srgbClr val="007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2311438"/>
      </p:ext>
    </p:extLst>
  </p:cSld>
  <p:clrMapOvr>
    <a:masterClrMapping/>
  </p:clrMapOvr>
  <p:transition spd="med" advClick="0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8452365"/>
      </p:ext>
    </p:extLst>
  </p:cSld>
  <p:clrMapOvr>
    <a:masterClrMapping/>
  </p:clrMapOvr>
  <p:transition spd="med" advClick="0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6289316"/>
      </p:ext>
    </p:extLst>
  </p:cSld>
  <p:clrMapOvr>
    <a:masterClrMapping/>
  </p:clrMapOvr>
  <p:transition spd="med" advClick="0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07927"/>
      </p:ext>
    </p:extLst>
  </p:cSld>
  <p:clrMapOvr>
    <a:masterClrMapping/>
  </p:clrMapOvr>
  <p:transition spd="med" advClick="0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78048"/>
      </p:ext>
    </p:extLst>
  </p:cSld>
  <p:clrMapOvr>
    <a:masterClrMapping/>
  </p:clrMapOvr>
  <p:transition spd="med" advClick="0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7277E-BD68-4D54-9428-5EA3EFA762B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77253051"/>
      </p:ext>
    </p:extLst>
  </p:cSld>
  <p:clrMapOvr>
    <a:masterClrMapping/>
  </p:clrMapOvr>
  <p:transition spd="med" advClick="0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595E2-AAA0-4D2F-AB97-BF99B7091F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95789354"/>
      </p:ext>
    </p:extLst>
  </p:cSld>
  <p:clrMapOvr>
    <a:masterClrMapping/>
  </p:clrMapOvr>
  <p:transition spd="med" advClick="0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07783-8D59-4358-A0DF-B6289815463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27583665"/>
      </p:ext>
    </p:extLst>
  </p:cSld>
  <p:clrMapOvr>
    <a:masterClrMapping/>
  </p:clrMapOvr>
  <p:transition spd="med" advClick="0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E3B81-DB60-499C-87E6-522A4AA644C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78112885"/>
      </p:ext>
    </p:extLst>
  </p:cSld>
  <p:clrMapOvr>
    <a:masterClrMapping/>
  </p:clrMapOvr>
  <p:transition spd="med" advClick="0">
    <p:fad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8E88-220A-45E1-AB7A-C28120CFD54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0430181"/>
      </p:ext>
    </p:extLst>
  </p:cSld>
  <p:clrMapOvr>
    <a:masterClrMapping/>
  </p:clrMapOvr>
  <p:transition spd="med" advClick="0">
    <p:fad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BCAD3-F9D5-4AB4-9F8B-8D091DBAEE3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69088893"/>
      </p:ext>
    </p:extLst>
  </p:cSld>
  <p:clrMapOvr>
    <a:masterClrMapping/>
  </p:clrMapOvr>
  <p:transition spd="med" advClick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ern Paving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8"/>
          <a:stretch/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1836182" y="2468880"/>
            <a:ext cx="856884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1836182" y="4297680"/>
            <a:ext cx="856884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514600"/>
            <a:ext cx="12241213" cy="1051560"/>
          </a:xfrm>
          <a:prstGeom prst="rect">
            <a:avLst/>
          </a:prstGeom>
          <a:solidFill>
            <a:srgbClr val="0079C2">
              <a:alpha val="67000"/>
            </a:srgbClr>
          </a:solidFill>
        </p:spPr>
        <p:txBody>
          <a:bodyPr vert="horz" anchor="b"/>
          <a:lstStyle>
            <a:lvl1pPr marL="0" indent="0" algn="ctr">
              <a:buNone/>
              <a:defRPr sz="48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8354" indent="0" algn="ctr">
              <a:buNone/>
              <a:defRPr>
                <a:solidFill>
                  <a:srgbClr val="FFFFFF"/>
                </a:solidFill>
              </a:defRPr>
            </a:lvl2pPr>
            <a:lvl3pPr marL="916709" indent="0" algn="ctr">
              <a:buNone/>
              <a:defRPr>
                <a:solidFill>
                  <a:srgbClr val="FFFFFF"/>
                </a:solidFill>
              </a:defRPr>
            </a:lvl3pPr>
            <a:lvl4pPr marL="1375063" indent="0" algn="ctr">
              <a:buNone/>
              <a:defRPr>
                <a:solidFill>
                  <a:srgbClr val="FFFFFF"/>
                </a:solidFill>
              </a:defRPr>
            </a:lvl4pPr>
            <a:lvl5pPr marL="1833418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566160"/>
            <a:ext cx="12241213" cy="685800"/>
          </a:xfrm>
          <a:prstGeom prst="rect">
            <a:avLst/>
          </a:prstGeom>
          <a:solidFill>
            <a:srgbClr val="0079C2">
              <a:alpha val="67000"/>
            </a:srgbClr>
          </a:solidFill>
        </p:spPr>
        <p:txBody>
          <a:bodyPr vert="horz" anchor="t"/>
          <a:lstStyle>
            <a:lvl1pPr marL="0" indent="0" algn="ctr">
              <a:buNone/>
              <a:defRPr sz="27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8354" indent="0" algn="ctr">
              <a:buNone/>
              <a:defRPr>
                <a:solidFill>
                  <a:srgbClr val="FFFFFF"/>
                </a:solidFill>
              </a:defRPr>
            </a:lvl2pPr>
            <a:lvl3pPr marL="916709" indent="0" algn="ctr">
              <a:buNone/>
              <a:defRPr>
                <a:solidFill>
                  <a:srgbClr val="FFFFFF"/>
                </a:solidFill>
              </a:defRPr>
            </a:lvl3pPr>
            <a:lvl4pPr marL="1375063" indent="0" algn="ctr">
              <a:buNone/>
              <a:defRPr>
                <a:solidFill>
                  <a:srgbClr val="FFFFFF"/>
                </a:solidFill>
              </a:defRPr>
            </a:lvl4pPr>
            <a:lvl5pPr marL="1833418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SUB-TITLE</a:t>
            </a:r>
          </a:p>
        </p:txBody>
      </p:sp>
    </p:spTree>
    <p:extLst>
      <p:ext uri="{BB962C8B-B14F-4D97-AF65-F5344CB8AC3E}">
        <p14:creationId xmlns:p14="http://schemas.microsoft.com/office/powerpoint/2010/main" val="160044173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13162-1944-4A1A-BD04-1761C77E20E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09477353"/>
      </p:ext>
    </p:extLst>
  </p:cSld>
  <p:clrMapOvr>
    <a:masterClrMapping/>
  </p:clrMapOvr>
  <p:transition spd="med" advClick="0">
    <p:fad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38BD4-39F0-4C05-B15E-924A800A40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3803210"/>
      </p:ext>
    </p:extLst>
  </p:cSld>
  <p:clrMapOvr>
    <a:masterClrMapping/>
  </p:clrMapOvr>
  <p:transition spd="med" advClick="0">
    <p:fad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0DE6C-89D9-4964-AB12-BB0282FD72A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39577795"/>
      </p:ext>
    </p:extLst>
  </p:cSld>
  <p:clrMapOvr>
    <a:masterClrMapping/>
  </p:clrMapOvr>
  <p:transition spd="med" advClick="0">
    <p:fad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AA99D-CECB-4900-BFA4-53394B2535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903144"/>
      </p:ext>
    </p:extLst>
  </p:cSld>
  <p:clrMapOvr>
    <a:masterClrMapping/>
  </p:clrMapOvr>
  <p:transition spd="med" advClick="0">
    <p:fad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30F9-7212-4756-9716-C23F86D7A29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16131798"/>
      </p:ext>
    </p:extLst>
  </p:cSld>
  <p:clrMapOvr>
    <a:masterClrMapping/>
  </p:clrMapOvr>
  <p:transition spd="med" advClick="0"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D0EA8-BC64-435D-A286-3B51A3F1499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41732125"/>
      </p:ext>
    </p:extLst>
  </p:cSld>
  <p:clrMapOvr>
    <a:masterClrMapping/>
  </p:clrMapOvr>
  <p:transition spd="med" advClick="0"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131A8-B6C7-40AD-9A23-7A6A3BF1E1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50206807"/>
      </p:ext>
    </p:extLst>
  </p:cSld>
  <p:clrMapOvr>
    <a:masterClrMapping/>
  </p:clrMapOvr>
  <p:transition spd="med" advClick="0"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DC32-99FD-496C-8258-0D9E7898484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4283616"/>
      </p:ext>
    </p:extLst>
  </p:cSld>
  <p:clrMapOvr>
    <a:masterClrMapping/>
  </p:clrMapOvr>
  <p:transition spd="med" advClick="0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0236A-EB6B-49C8-88E1-E2C170A8165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0909153"/>
      </p:ext>
    </p:extLst>
  </p:cSld>
  <p:clrMapOvr>
    <a:masterClrMapping/>
  </p:clrMapOvr>
  <p:transition spd="med" advClick="0"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7AD60-0B64-47F7-93C6-D3162EA1880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1168208"/>
      </p:ext>
    </p:extLst>
  </p:cSld>
  <p:clrMapOvr>
    <a:masterClrMapping/>
  </p:clrMapOvr>
  <p:transition spd="med" advClick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75679"/>
      </p:ext>
    </p:extLst>
  </p:cSld>
  <p:clrMapOvr>
    <a:masterClrMapping/>
  </p:clrMapOvr>
  <p:transition spd="med" advClick="0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A51F8-53C5-4F3E-BA05-B631F136A35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25966491"/>
      </p:ext>
    </p:extLst>
  </p:cSld>
  <p:clrMapOvr>
    <a:masterClrMapping/>
  </p:clrMapOvr>
  <p:transition spd="med" advClick="0"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1B634-0FC0-414B-A3BF-81ADF568194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87439261"/>
      </p:ext>
    </p:extLst>
  </p:cSld>
  <p:clrMapOvr>
    <a:masterClrMapping/>
  </p:clrMapOvr>
  <p:transition spd="med" advClick="0"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849EA-4E26-47B5-A605-BAFFF001AAF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81722314"/>
      </p:ext>
    </p:extLst>
  </p:cSld>
  <p:clrMapOvr>
    <a:masterClrMapping/>
  </p:clrMapOvr>
  <p:transition spd="med" advClick="0"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75863-8774-4F31-AEBD-0540390A0C8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58203821"/>
      </p:ext>
    </p:extLst>
  </p:cSld>
  <p:clrMapOvr>
    <a:masterClrMapping/>
  </p:clrMapOvr>
  <p:transition spd="med" advClick="0"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0AA24-6DA3-4273-9466-00C012371C3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77791863"/>
      </p:ext>
    </p:extLst>
  </p:cSld>
  <p:clrMapOvr>
    <a:masterClrMapping/>
  </p:clrMapOvr>
  <p:transition spd="med" advClick="0">
    <p:fad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FCA6-929E-4BAF-978D-8CDD15BA309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000888"/>
      </p:ext>
    </p:extLst>
  </p:cSld>
  <p:clrMapOvr>
    <a:masterClrMapping/>
  </p:clrMapOvr>
  <p:transition spd="med" advClick="0">
    <p:fad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9C306-2592-4A90-8227-A330BC7BFC5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38156741"/>
      </p:ext>
    </p:extLst>
  </p:cSld>
  <p:clrMapOvr>
    <a:masterClrMapping/>
  </p:clrMapOvr>
  <p:transition spd="med" advClick="0">
    <p:fad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B2772-720E-4C40-9D3B-ABB625AC420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769413"/>
      </p:ext>
    </p:extLst>
  </p:cSld>
  <p:clrMapOvr>
    <a:masterClrMapping/>
  </p:clrMapOvr>
  <p:transition spd="med" advClick="0"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BA479-8CEE-44F4-A8BD-F46838EE25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69575493"/>
      </p:ext>
    </p:extLst>
  </p:cSld>
  <p:clrMapOvr>
    <a:masterClrMapping/>
  </p:clrMapOvr>
  <p:transition spd="med" advClick="0">
    <p:fade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17DA-4BB4-4030-9C35-C0CCA124B63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62785119"/>
      </p:ext>
    </p:extLst>
  </p:cSld>
  <p:clrMapOvr>
    <a:masterClrMapping/>
  </p:clrMapOvr>
  <p:transition spd="med" advClick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1413"/>
      </p:ext>
    </p:extLst>
  </p:cSld>
  <p:clrMapOvr>
    <a:masterClrMapping/>
  </p:clrMapOvr>
  <p:transition spd="med" advClick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7DB3F-38DC-4E7D-9410-1986335FB40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59069747"/>
      </p:ext>
    </p:extLst>
  </p:cSld>
  <p:clrMapOvr>
    <a:masterClrMapping/>
  </p:clrMapOvr>
  <p:transition spd="med" advClick="0">
    <p:fade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C6744-EF7A-4BB4-86AC-9C7CAE38EB7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6408665"/>
      </p:ext>
    </p:extLst>
  </p:cSld>
  <p:clrMapOvr>
    <a:masterClrMapping/>
  </p:clrMapOvr>
  <p:transition spd="med" advClick="0">
    <p:fade/>
  </p:transition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B6E84-F987-49DF-8E8C-25925CBDD7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1240085"/>
      </p:ext>
    </p:extLst>
  </p:cSld>
  <p:clrMapOvr>
    <a:masterClrMapping/>
  </p:clrMapOvr>
  <p:transition spd="med" advClick="0">
    <p:fade/>
  </p:transition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7BF95-FDAF-4DF3-ADE4-7108F65CB68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32882099"/>
      </p:ext>
    </p:extLst>
  </p:cSld>
  <p:clrMapOvr>
    <a:masterClrMapping/>
  </p:clrMapOvr>
  <p:transition spd="med" advClick="0">
    <p:fade/>
  </p:transition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33A3F-42E1-417F-BB73-80288EC9827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2604431"/>
      </p:ext>
    </p:extLst>
  </p:cSld>
  <p:clrMapOvr>
    <a:masterClrMapping/>
  </p:clrMapOvr>
  <p:transition spd="med" advClick="0">
    <p:fade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FF601-6E63-4778-9B15-BC4CE4E8045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9800732"/>
      </p:ext>
    </p:extLst>
  </p:cSld>
  <p:clrMapOvr>
    <a:masterClrMapping/>
  </p:clrMapOvr>
  <p:transition spd="med" advClick="0">
    <p:fade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BB3C6-C7F2-4258-9D5D-DF19A06D990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85466210"/>
      </p:ext>
    </p:extLst>
  </p:cSld>
  <p:clrMapOvr>
    <a:masterClrMapping/>
  </p:clrMapOvr>
  <p:transition spd="med" advClick="0">
    <p:fade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28075"/>
      </p:ext>
    </p:extLst>
  </p:cSld>
  <p:clrMapOvr>
    <a:masterClrMapping/>
  </p:clrMapOvr>
  <p:transition spd="med" advClick="0">
    <p:fade/>
  </p:transition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47958"/>
      </p:ext>
    </p:extLst>
  </p:cSld>
  <p:clrMapOvr>
    <a:masterClrMapping/>
  </p:clrMapOvr>
  <p:transition spd="med" advClick="0">
    <p:fade/>
  </p:transition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12664846"/>
      </p:ext>
    </p:extLst>
  </p:cSld>
  <p:clrMapOvr>
    <a:masterClrMapping/>
  </p:clrMapOvr>
  <p:transition spd="med" advClick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8586366"/>
      </p:ext>
    </p:extLst>
  </p:cSld>
  <p:clrMapOvr>
    <a:masterClrMapping/>
  </p:clrMapOvr>
  <p:transition spd="med" advClick="0">
    <p:fad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23225"/>
      </p:ext>
    </p:extLst>
  </p:cSld>
  <p:clrMapOvr>
    <a:masterClrMapping/>
  </p:clrMapOvr>
  <p:transition spd="med" advClick="0">
    <p:fade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708968"/>
      </p:ext>
    </p:extLst>
  </p:cSld>
  <p:clrMapOvr>
    <a:masterClrMapping/>
  </p:clrMapOvr>
  <p:transition spd="med" advClick="0">
    <p:fade/>
  </p:transition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18496"/>
      </p:ext>
    </p:extLst>
  </p:cSld>
  <p:clrMapOvr>
    <a:masterClrMapping/>
  </p:clrMapOvr>
  <p:transition spd="med" advClick="0">
    <p:fade/>
  </p:transition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231235"/>
      </p:ext>
    </p:extLst>
  </p:cSld>
  <p:clrMapOvr>
    <a:masterClrMapping/>
  </p:clrMapOvr>
  <p:transition spd="med" advClick="0">
    <p:fade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9544956"/>
      </p:ext>
    </p:extLst>
  </p:cSld>
  <p:clrMapOvr>
    <a:masterClrMapping/>
  </p:clrMapOvr>
  <p:transition spd="med" advClick="0">
    <p:fade/>
  </p:transition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2416693"/>
      </p:ext>
    </p:extLst>
  </p:cSld>
  <p:clrMapOvr>
    <a:masterClrMapping/>
  </p:clrMapOvr>
  <p:transition spd="med" advClick="0">
    <p:fade/>
  </p:transition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48869"/>
      </p:ext>
    </p:extLst>
  </p:cSld>
  <p:clrMapOvr>
    <a:masterClrMapping/>
  </p:clrMapOvr>
  <p:transition spd="med" advClick="0">
    <p:fade/>
  </p:transition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892943"/>
      </p:ext>
    </p:extLst>
  </p:cSld>
  <p:clrMapOvr>
    <a:masterClrMapping/>
  </p:clrMapOvr>
  <p:transition spd="med" advClick="0">
    <p:fade/>
  </p:transition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329650"/>
      </p:ext>
    </p:extLst>
  </p:cSld>
  <p:clrMapOvr>
    <a:masterClrMapping/>
  </p:clrMapOvr>
  <p:transition spd="med" advClick="0">
    <p:fade/>
  </p:transition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499925"/>
      </p:ext>
    </p:extLst>
  </p:cSld>
  <p:clrMapOvr>
    <a:masterClrMapping/>
  </p:clrMapOvr>
  <p:transition spd="med" advClick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436887"/>
      </p:ext>
    </p:extLst>
  </p:cSld>
  <p:clrMapOvr>
    <a:masterClrMapping/>
  </p:clrMapOvr>
  <p:transition spd="med" advClick="0">
    <p:fad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5727342"/>
      </p:ext>
    </p:extLst>
  </p:cSld>
  <p:clrMapOvr>
    <a:masterClrMapping/>
  </p:clrMapOvr>
  <p:transition spd="med" advClick="0">
    <p:fade/>
  </p:transition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352430"/>
      </p:ext>
    </p:extLst>
  </p:cSld>
  <p:clrMapOvr>
    <a:masterClrMapping/>
  </p:clrMapOvr>
  <p:transition spd="med" advClick="0">
    <p:fade/>
  </p:transition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27562"/>
      </p:ext>
    </p:extLst>
  </p:cSld>
  <p:clrMapOvr>
    <a:masterClrMapping/>
  </p:clrMapOvr>
  <p:transition spd="med" advClick="0">
    <p:fade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487661"/>
      </p:ext>
    </p:extLst>
  </p:cSld>
  <p:clrMapOvr>
    <a:masterClrMapping/>
  </p:clrMapOvr>
  <p:transition spd="med" advClick="0">
    <p:fade/>
  </p:transition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185290"/>
      </p:ext>
    </p:extLst>
  </p:cSld>
  <p:clrMapOvr>
    <a:masterClrMapping/>
  </p:clrMapOvr>
  <p:transition spd="med" advClick="0">
    <p:fade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768018"/>
      </p:ext>
    </p:extLst>
  </p:cSld>
  <p:clrMapOvr>
    <a:masterClrMapping/>
  </p:clrMapOvr>
  <p:transition spd="med" advClick="0">
    <p:fade/>
  </p:transition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656305"/>
      </p:ext>
    </p:extLst>
  </p:cSld>
  <p:clrMapOvr>
    <a:masterClrMapping/>
  </p:clrMapOvr>
  <p:transition spd="med" advClick="0">
    <p:fade/>
  </p:transition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170228"/>
      </p:ext>
    </p:extLst>
  </p:cSld>
  <p:clrMapOvr>
    <a:masterClrMapping/>
  </p:clrMapOvr>
  <p:transition spd="med" advClick="0">
    <p:fade/>
  </p:transition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309293"/>
      </p:ext>
    </p:extLst>
  </p:cSld>
  <p:clrMapOvr>
    <a:masterClrMapping/>
  </p:clrMapOvr>
  <p:transition spd="med" advClick="0">
    <p:fade/>
  </p:transition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72026"/>
      </p:ext>
    </p:extLst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76400"/>
      </p:ext>
    </p:extLst>
  </p:cSld>
  <p:clrMapOvr>
    <a:masterClrMapping/>
  </p:clrMapOvr>
  <p:transition spd="med" advClick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51710"/>
      </p:ext>
    </p:extLst>
  </p:cSld>
  <p:clrMapOvr>
    <a:masterClrMapping/>
  </p:clrMapOvr>
  <p:transition spd="med" advClick="0">
    <p:fad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30883"/>
      </p:ext>
    </p:extLst>
  </p:cSld>
  <p:clrMapOvr>
    <a:masterClrMapping/>
  </p:clrMapOvr>
  <p:transition spd="med" advClick="0">
    <p:fade/>
  </p:transition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67674885"/>
      </p:ext>
    </p:extLst>
  </p:cSld>
  <p:clrMapOvr>
    <a:masterClrMapping/>
  </p:clrMapOvr>
  <p:transition spd="med" advClick="0">
    <p:fade/>
  </p:transition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092658"/>
      </p:ext>
    </p:extLst>
  </p:cSld>
  <p:clrMapOvr>
    <a:masterClrMapping/>
  </p:clrMapOvr>
  <p:transition spd="med" advClick="0">
    <p:fade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30251"/>
      </p:ext>
    </p:extLst>
  </p:cSld>
  <p:clrMapOvr>
    <a:masterClrMapping/>
  </p:clrMapOvr>
  <p:transition spd="med" advClick="0">
    <p:fade/>
  </p:transition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854178"/>
      </p:ext>
    </p:extLst>
  </p:cSld>
  <p:clrMapOvr>
    <a:masterClrMapping/>
  </p:clrMapOvr>
  <p:transition spd="med" advClick="0">
    <p:fade/>
  </p:transition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649090"/>
      </p:ext>
    </p:extLst>
  </p:cSld>
  <p:clrMapOvr>
    <a:masterClrMapping/>
  </p:clrMapOvr>
  <p:transition spd="med" advClick="0">
    <p:fade/>
  </p:transition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2691920"/>
      </p:ext>
    </p:extLst>
  </p:cSld>
  <p:clrMapOvr>
    <a:masterClrMapping/>
  </p:clrMapOvr>
  <p:transition spd="med" advClick="0">
    <p:fade/>
  </p:transition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87359823"/>
      </p:ext>
    </p:extLst>
  </p:cSld>
  <p:clrMapOvr>
    <a:masterClrMapping/>
  </p:clrMapOvr>
  <p:transition spd="med" advClick="0">
    <p:fade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428243"/>
      </p:ext>
    </p:extLst>
  </p:cSld>
  <p:clrMapOvr>
    <a:masterClrMapping/>
  </p:clrMapOvr>
  <p:transition spd="med" advClick="0">
    <p:fade/>
  </p:transition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53173"/>
      </p:ext>
    </p:extLst>
  </p:cSld>
  <p:clrMapOvr>
    <a:masterClrMapping/>
  </p:clrMapOvr>
  <p:transition spd="med" advClick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322264"/>
      </p:ext>
    </p:extLst>
  </p:cSld>
  <p:clrMapOvr>
    <a:masterClrMapping/>
  </p:clrMapOvr>
  <p:transition spd="med" advClick="0">
    <p:fad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65036"/>
      </p:ext>
    </p:extLst>
  </p:cSld>
  <p:clrMapOvr>
    <a:masterClrMapping/>
  </p:clrMapOvr>
  <p:transition spd="med" advClick="0">
    <p:fade/>
  </p:transition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327686"/>
      </p:ext>
    </p:extLst>
  </p:cSld>
  <p:clrMapOvr>
    <a:masterClrMapping/>
  </p:clrMapOvr>
  <p:transition spd="med" advClick="0">
    <p:fade/>
  </p:transition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5504147"/>
      </p:ext>
    </p:extLst>
  </p:cSld>
  <p:clrMapOvr>
    <a:masterClrMapping/>
  </p:clrMapOvr>
  <p:transition spd="med" advClick="0">
    <p:fade/>
  </p:transition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120141"/>
      </p:ext>
    </p:extLst>
  </p:cSld>
  <p:clrMapOvr>
    <a:masterClrMapping/>
  </p:clrMapOvr>
  <p:transition spd="med" advClick="0">
    <p:fade/>
  </p:transition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038468"/>
      </p:ext>
    </p:extLst>
  </p:cSld>
  <p:clrMapOvr>
    <a:masterClrMapping/>
  </p:clrMapOvr>
  <p:transition spd="med" advClick="0">
    <p:fade/>
  </p:transition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71447"/>
      </p:ext>
    </p:extLst>
  </p:cSld>
  <p:clrMapOvr>
    <a:masterClrMapping/>
  </p:clrMapOvr>
  <p:transition spd="med" advClick="0">
    <p:fade/>
  </p:transition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622572"/>
      </p:ext>
    </p:extLst>
  </p:cSld>
  <p:clrMapOvr>
    <a:masterClrMapping/>
  </p:clrMapOvr>
  <p:transition spd="med" advClick="0">
    <p:fade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062774"/>
      </p:ext>
    </p:extLst>
  </p:cSld>
  <p:clrMapOvr>
    <a:masterClrMapping/>
  </p:clrMapOvr>
  <p:transition spd="med" advClick="0"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0112878"/>
      </p:ext>
    </p:extLst>
  </p:cSld>
  <p:clrMapOvr>
    <a:masterClrMapping/>
  </p:clrMapOvr>
  <p:transition spd="med" advClick="0">
    <p:fade/>
  </p:transition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87290"/>
      </p:ext>
    </p:extLst>
  </p:cSld>
  <p:clrMapOvr>
    <a:masterClrMapping/>
  </p:clrMapOvr>
  <p:transition spd="med" advClick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177406"/>
      </p:ext>
    </p:extLst>
  </p:cSld>
  <p:clrMapOvr>
    <a:masterClrMapping/>
  </p:clrMapOvr>
  <p:transition spd="med" advClick="0">
    <p:fad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589486"/>
      </p:ext>
    </p:extLst>
  </p:cSld>
  <p:clrMapOvr>
    <a:masterClrMapping/>
  </p:clrMapOvr>
  <p:transition spd="med" advClick="0">
    <p:fad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78562"/>
      </p:ext>
    </p:extLst>
  </p:cSld>
  <p:clrMapOvr>
    <a:masterClrMapping/>
  </p:clrMapOvr>
  <p:transition spd="med"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6689"/>
      </p:ext>
    </p:extLst>
  </p:cSld>
  <p:clrMapOvr>
    <a:masterClrMapping/>
  </p:clrMapOvr>
  <p:transition spd="med">
    <p:fad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6220944"/>
      </p:ext>
    </p:extLst>
  </p:cSld>
  <p:clrMapOvr>
    <a:masterClrMapping/>
  </p:clrMapOvr>
  <p:transition spd="med">
    <p:fade/>
  </p:transition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74334"/>
      </p:ext>
    </p:extLst>
  </p:cSld>
  <p:clrMapOvr>
    <a:masterClrMapping/>
  </p:clrMapOvr>
  <p:transition spd="med">
    <p:fad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80790"/>
      </p:ext>
    </p:extLst>
  </p:cSld>
  <p:clrMapOvr>
    <a:masterClrMapping/>
  </p:clrMapOvr>
  <p:transition spd="med"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145781"/>
      </p:ext>
    </p:extLst>
  </p:cSld>
  <p:clrMapOvr>
    <a:masterClrMapping/>
  </p:clrMapOvr>
  <p:transition spd="med">
    <p:fad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63407"/>
      </p:ext>
    </p:extLst>
  </p:cSld>
  <p:clrMapOvr>
    <a:masterClrMapping/>
  </p:clrMapOvr>
  <p:transition spd="med">
    <p:fade/>
  </p:transition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77756880"/>
      </p:ext>
    </p:extLst>
  </p:cSld>
  <p:clrMapOvr>
    <a:masterClrMapping/>
  </p:clrMapOvr>
  <p:transition spd="med"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347777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623505"/>
      </p:ext>
    </p:extLst>
  </p:cSld>
  <p:clrMapOvr>
    <a:masterClrMapping/>
  </p:clrMapOvr>
  <p:transition spd="med" advClick="0">
    <p:fad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08790"/>
      </p:ext>
    </p:extLst>
  </p:cSld>
  <p:clrMapOvr>
    <a:masterClrMapping/>
  </p:clrMapOvr>
  <p:transition spd="med">
    <p:fade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251855"/>
      </p:ext>
    </p:extLst>
  </p:cSld>
  <p:clrMapOvr>
    <a:masterClrMapping/>
  </p:clrMapOvr>
  <p:transition spd="med">
    <p:fade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30069"/>
      </p:ext>
    </p:extLst>
  </p:cSld>
  <p:clrMapOvr>
    <a:masterClrMapping/>
  </p:clrMapOvr>
  <p:transition spd="med" advClick="0">
    <p:fade/>
  </p:transition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46298"/>
      </p:ext>
    </p:extLst>
  </p:cSld>
  <p:clrMapOvr>
    <a:masterClrMapping/>
  </p:clrMapOvr>
  <p:transition spd="med" advClick="0">
    <p:fade/>
  </p:transition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5450242"/>
      </p:ext>
    </p:extLst>
  </p:cSld>
  <p:clrMapOvr>
    <a:masterClrMapping/>
  </p:clrMapOvr>
  <p:transition spd="med" advClick="0">
    <p:fade/>
  </p:transition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201889"/>
      </p:ext>
    </p:extLst>
  </p:cSld>
  <p:clrMapOvr>
    <a:masterClrMapping/>
  </p:clrMapOvr>
  <p:transition spd="med" advClick="0">
    <p:fade/>
  </p:transition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058191"/>
      </p:ext>
    </p:extLst>
  </p:cSld>
  <p:clrMapOvr>
    <a:masterClrMapping/>
  </p:clrMapOvr>
  <p:transition spd="med" advClick="0">
    <p:fade/>
  </p:transition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99331"/>
      </p:ext>
    </p:extLst>
  </p:cSld>
  <p:clrMapOvr>
    <a:masterClrMapping/>
  </p:clrMapOvr>
  <p:transition spd="med" advClick="0">
    <p:fade/>
  </p:transition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388165"/>
      </p:ext>
    </p:extLst>
  </p:cSld>
  <p:clrMapOvr>
    <a:masterClrMapping/>
  </p:clrMapOvr>
  <p:transition spd="med" advClick="0">
    <p:fade/>
  </p:transition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0101581"/>
      </p:ext>
    </p:extLst>
  </p:cSld>
  <p:clrMapOvr>
    <a:masterClrMapping/>
  </p:clrMapOvr>
  <p:transition spd="med" advClick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07264441"/>
      </p:ext>
    </p:extLst>
  </p:cSld>
  <p:clrMapOvr>
    <a:masterClrMapping/>
  </p:clrMapOvr>
  <p:transition spd="med" advClick="0">
    <p:fad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6740363"/>
      </p:ext>
    </p:extLst>
  </p:cSld>
  <p:clrMapOvr>
    <a:masterClrMapping/>
  </p:clrMapOvr>
  <p:transition spd="med" advClick="0">
    <p:fade/>
  </p:transition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18733"/>
      </p:ext>
    </p:extLst>
  </p:cSld>
  <p:clrMapOvr>
    <a:masterClrMapping/>
  </p:clrMapOvr>
  <p:transition spd="med" advClick="0">
    <p:fade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57931"/>
      </p:ext>
    </p:extLst>
  </p:cSld>
  <p:clrMapOvr>
    <a:masterClrMapping/>
  </p:clrMapOvr>
  <p:transition spd="med" advClick="0">
    <p:fade/>
  </p:transition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F1CD1-CB61-4F4A-B1AE-5FB083E6B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01076"/>
      </p:ext>
    </p:extLst>
  </p:cSld>
  <p:clrMapOvr>
    <a:masterClrMapping/>
  </p:clrMapOvr>
  <p:transition spd="med">
    <p:fade/>
  </p:transition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F4261-6D33-4C06-9C4A-AD08B4B603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03253"/>
      </p:ext>
    </p:extLst>
  </p:cSld>
  <p:clrMapOvr>
    <a:masterClrMapping/>
  </p:clrMapOvr>
  <p:transition spd="med">
    <p:fade/>
  </p:transition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5D2A7-E54C-4102-95C9-3D43C2A2C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61855"/>
      </p:ext>
    </p:extLst>
  </p:cSld>
  <p:clrMapOvr>
    <a:masterClrMapping/>
  </p:clrMapOvr>
  <p:transition spd="med">
    <p:fade/>
  </p:transition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27F0A-1E7B-4C33-919D-B63779D05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99051"/>
      </p:ext>
    </p:extLst>
  </p:cSld>
  <p:clrMapOvr>
    <a:masterClrMapping/>
  </p:clrMapOvr>
  <p:transition spd="med">
    <p:fade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AA65E-3225-4E4F-8862-9D5BE1285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249"/>
      </p:ext>
    </p:extLst>
  </p:cSld>
  <p:clrMapOvr>
    <a:masterClrMapping/>
  </p:clrMapOvr>
  <p:transition spd="med">
    <p:fade/>
  </p:transition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78ED-3FC7-4096-91E7-C7E31BF03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90401"/>
      </p:ext>
    </p:extLst>
  </p:cSld>
  <p:clrMapOvr>
    <a:masterClrMapping/>
  </p:clrMapOvr>
  <p:transition spd="med">
    <p:fade/>
  </p:transition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99905-E1A5-4FE9-938C-039F03EC6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7642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49089"/>
      </p:ext>
    </p:extLst>
  </p:cSld>
  <p:clrMapOvr>
    <a:masterClrMapping/>
  </p:clrMapOvr>
  <p:transition spd="med" advClick="0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0E980-9854-47FC-8166-76B8FEDB1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02547"/>
      </p:ext>
    </p:extLst>
  </p:cSld>
  <p:clrMapOvr>
    <a:masterClrMapping/>
  </p:clrMapOvr>
  <p:transition spd="med">
    <p:fade/>
  </p:transition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E677B-B730-4427-9128-FAF96F87C0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70958"/>
      </p:ext>
    </p:extLst>
  </p:cSld>
  <p:clrMapOvr>
    <a:masterClrMapping/>
  </p:clrMapOvr>
  <p:transition spd="med">
    <p:fade/>
  </p:transition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F282A-86C6-4B0B-BEEE-E63FBBE25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62123"/>
      </p:ext>
    </p:extLst>
  </p:cSld>
  <p:clrMapOvr>
    <a:masterClrMapping/>
  </p:clrMapOvr>
  <p:transition spd="med">
    <p:fade/>
  </p:transition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84B08-BAE5-425B-8249-0D1F5CD2F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26888"/>
      </p:ext>
    </p:extLst>
  </p:cSld>
  <p:clrMapOvr>
    <a:masterClrMapping/>
  </p:clrMapOvr>
  <p:transition spd="med">
    <p:fade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8344B-D6F5-4E29-9BA3-FABDE35ED7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24935892"/>
      </p:ext>
    </p:extLst>
  </p:cSld>
  <p:clrMapOvr>
    <a:masterClrMapping/>
  </p:clrMapOvr>
  <p:transition>
    <p:fade thruBlk="1"/>
  </p:transition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3FF6C-7F5C-4CA6-B91C-3C85B351FE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4947076"/>
      </p:ext>
    </p:extLst>
  </p:cSld>
  <p:clrMapOvr>
    <a:masterClrMapping/>
  </p:clrMapOvr>
  <p:transition>
    <p:fade thruBlk="1"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4221F-3809-4653-A31A-A036B65D3FC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15298753"/>
      </p:ext>
    </p:extLst>
  </p:cSld>
  <p:clrMapOvr>
    <a:masterClrMapping/>
  </p:clrMapOvr>
  <p:transition>
    <p:fade thruBlk="1"/>
  </p:transition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44213-255D-4DD7-AD62-C7156F2648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3793284"/>
      </p:ext>
    </p:extLst>
  </p:cSld>
  <p:clrMapOvr>
    <a:masterClrMapping/>
  </p:clrMapOvr>
  <p:transition>
    <p:fade thruBlk="1"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0F293-18C0-4728-9BDF-812E79CF19E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41939265"/>
      </p:ext>
    </p:extLst>
  </p:cSld>
  <p:clrMapOvr>
    <a:masterClrMapping/>
  </p:clrMapOvr>
  <p:transition>
    <p:fade thruBlk="1"/>
  </p:transition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78148-C4E0-4EBB-815D-40F581E0BDD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3818998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909269"/>
      </p:ext>
    </p:extLst>
  </p:cSld>
  <p:clrMapOvr>
    <a:masterClrMapping/>
  </p:clrMapOvr>
  <p:transition spd="med" advClick="0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2D544-7017-4888-B32F-487929EDF7E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55127447"/>
      </p:ext>
    </p:extLst>
  </p:cSld>
  <p:clrMapOvr>
    <a:masterClrMapping/>
  </p:clrMapOvr>
  <p:transition>
    <p:fade thruBlk="1"/>
  </p:transition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AC039-3A58-4DE5-857D-9861C776195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13971947"/>
      </p:ext>
    </p:extLst>
  </p:cSld>
  <p:clrMapOvr>
    <a:masterClrMapping/>
  </p:clrMapOvr>
  <p:transition>
    <p:fade thruBlk="1"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1147-F07A-46D5-8FD7-35314391E1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58765826"/>
      </p:ext>
    </p:extLst>
  </p:cSld>
  <p:clrMapOvr>
    <a:masterClrMapping/>
  </p:clrMapOvr>
  <p:transition>
    <p:fade thruBlk="1"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3B8A1-14B0-4C33-927E-5D52A30A12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0799463"/>
      </p:ext>
    </p:extLst>
  </p:cSld>
  <p:clrMapOvr>
    <a:masterClrMapping/>
  </p:clrMapOvr>
  <p:transition>
    <p:fade thruBlk="1"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BDB69-AE75-49B4-85F6-F344BFD3EC7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59311093"/>
      </p:ext>
    </p:extLst>
  </p:cSld>
  <p:clrMapOvr>
    <a:masterClrMapping/>
  </p:clrMapOvr>
  <p:transition>
    <p:fade thruBlk="1"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30B2-D404-43C6-8A91-BD4243D2F5F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24106398"/>
      </p:ext>
    </p:extLst>
  </p:cSld>
  <p:clrMapOvr>
    <a:masterClrMapping/>
  </p:clrMapOvr>
  <p:transition>
    <p:fade thruBlk="1"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F726-AFCA-4CBD-9419-0170F6C620F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09152865"/>
      </p:ext>
    </p:extLst>
  </p:cSld>
  <p:clrMapOvr>
    <a:masterClrMapping/>
  </p:clrMapOvr>
  <p:transition>
    <p:fade thruBlk="1"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62ACA-7001-48AE-AF41-7EE489EA04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73296002"/>
      </p:ext>
    </p:extLst>
  </p:cSld>
  <p:clrMapOvr>
    <a:masterClrMapping/>
  </p:clrMapOvr>
  <p:transition>
    <p:fade thruBlk="1"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999D9-A0CD-41F1-A14E-93696C9DD70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5836336"/>
      </p:ext>
    </p:extLst>
  </p:cSld>
  <p:clrMapOvr>
    <a:masterClrMapping/>
  </p:clrMapOvr>
  <p:transition>
    <p:fade thruBlk="1"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DDA22-269E-4FE9-A388-40D5F943707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6918645"/>
      </p:ext>
    </p:extLst>
  </p:cSld>
  <p:clrMapOvr>
    <a:masterClrMapping/>
  </p:clrMapOvr>
  <p:transition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419794"/>
      </p:ext>
    </p:extLst>
  </p:cSld>
  <p:clrMapOvr>
    <a:masterClrMapping/>
  </p:clrMapOvr>
  <p:transition spd="med" advClick="0">
    <p:fade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8B504-2D8D-4DC1-9690-31233C07675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85107365"/>
      </p:ext>
    </p:extLst>
  </p:cSld>
  <p:clrMapOvr>
    <a:masterClrMapping/>
  </p:clrMapOvr>
  <p:transition>
    <p:fade thruBlk="1"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E1CBA-6EDC-4180-A3F6-84EFF896F3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904576"/>
      </p:ext>
    </p:extLst>
  </p:cSld>
  <p:clrMapOvr>
    <a:masterClrMapping/>
  </p:clrMapOvr>
  <p:transition>
    <p:fade thruBlk="1"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905FB-A20B-4345-88B7-0D54922C9AE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6089747"/>
      </p:ext>
    </p:extLst>
  </p:cSld>
  <p:clrMapOvr>
    <a:masterClrMapping/>
  </p:clrMapOvr>
  <p:transition>
    <p:fade thruBlk="1"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3E5D7-F980-418A-BC60-AA5525CFB1F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30402783"/>
      </p:ext>
    </p:extLst>
  </p:cSld>
  <p:clrMapOvr>
    <a:masterClrMapping/>
  </p:clrMapOvr>
  <p:transition>
    <p:fade thruBlk="1"/>
  </p:transition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EF93D-B168-4837-BFB0-578E61EC887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32418318"/>
      </p:ext>
    </p:extLst>
  </p:cSld>
  <p:clrMapOvr>
    <a:masterClrMapping/>
  </p:clrMapOvr>
  <p:transition>
    <p:fade thruBlk="1"/>
  </p:transition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13627-B9DB-4A90-B567-48B102A0BA7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0500777"/>
      </p:ext>
    </p:extLst>
  </p:cSld>
  <p:clrMapOvr>
    <a:masterClrMapping/>
  </p:clrMapOvr>
  <p:transition>
    <p:fade thruBlk="1"/>
  </p:transition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EFC37-CA95-4516-9B17-BED3DA08B3E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96792922"/>
      </p:ext>
    </p:extLst>
  </p:cSld>
  <p:clrMapOvr>
    <a:masterClrMapping/>
  </p:clrMapOvr>
  <p:transition>
    <p:fade thruBlk="1"/>
  </p:transition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5B58-0EFC-453C-8EE7-30193A509F2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3158178"/>
      </p:ext>
    </p:extLst>
  </p:cSld>
  <p:clrMapOvr>
    <a:masterClrMapping/>
  </p:clrMapOvr>
  <p:transition>
    <p:fade thruBlk="1"/>
  </p:transition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ACFD6-006A-47C7-AF2D-5EBC1EB3BAD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7093590"/>
      </p:ext>
    </p:extLst>
  </p:cSld>
  <p:clrMapOvr>
    <a:masterClrMapping/>
  </p:clrMapOvr>
  <p:transition>
    <p:fade thruBlk="1"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FC8D6-767F-4E36-878F-8A5DD4DE259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10030438"/>
      </p:ext>
    </p:extLst>
  </p:cSld>
  <p:clrMapOvr>
    <a:masterClrMapping/>
  </p:clrMapOvr>
  <p:transition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400217"/>
      </p:ext>
    </p:extLst>
  </p:cSld>
  <p:clrMapOvr>
    <a:masterClrMapping/>
  </p:clrMapOvr>
  <p:transition spd="med" advClick="0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93BF1-F870-4D86-B1A6-A2248732035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20686163"/>
      </p:ext>
    </p:extLst>
  </p:cSld>
  <p:clrMapOvr>
    <a:masterClrMapping/>
  </p:clrMapOvr>
  <p:transition>
    <p:fade thruBlk="1"/>
  </p:transition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6B0AC-85DD-40ED-896A-38429BF0275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35198241"/>
      </p:ext>
    </p:extLst>
  </p:cSld>
  <p:clrMapOvr>
    <a:masterClrMapping/>
  </p:clrMapOvr>
  <p:transition>
    <p:fade thruBlk="1"/>
  </p:transition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A260-B8F1-4886-B646-38FB4B14E63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87470741"/>
      </p:ext>
    </p:extLst>
  </p:cSld>
  <p:clrMapOvr>
    <a:masterClrMapping/>
  </p:clrMapOvr>
  <p:transition>
    <p:fade thruBlk="1"/>
  </p:transition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98EF-2F0C-463B-B084-CB81F95A4DB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6502015"/>
      </p:ext>
    </p:extLst>
  </p:cSld>
  <p:clrMapOvr>
    <a:masterClrMapping/>
  </p:clrMapOvr>
  <p:transition>
    <p:fade thruBlk="1"/>
  </p:transition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2DE9C-8E93-49C0-84CD-DB82D352894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02753205"/>
      </p:ext>
    </p:extLst>
  </p:cSld>
  <p:clrMapOvr>
    <a:masterClrMapping/>
  </p:clrMapOvr>
  <p:transition>
    <p:fade thruBlk="1"/>
  </p:transition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92D9B-A973-43BC-AC2F-0297B7C2C5E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3079144"/>
      </p:ext>
    </p:extLst>
  </p:cSld>
  <p:clrMapOvr>
    <a:masterClrMapping/>
  </p:clrMapOvr>
  <p:transition>
    <p:fade thruBlk="1"/>
  </p:transition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8B768-E717-400C-9742-815B044688C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6694554"/>
      </p:ext>
    </p:extLst>
  </p:cSld>
  <p:clrMapOvr>
    <a:masterClrMapping/>
  </p:clrMapOvr>
  <p:transition>
    <p:fade thruBlk="1"/>
  </p:transition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7791"/>
      </p:ext>
    </p:extLst>
  </p:cSld>
  <p:clrMapOvr>
    <a:masterClrMapping/>
  </p:clrMapOvr>
  <p:transition spd="med">
    <p:fade/>
  </p:transition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76267"/>
      </p:ext>
    </p:extLst>
  </p:cSld>
  <p:clrMapOvr>
    <a:masterClrMapping/>
  </p:clrMapOvr>
  <p:transition spd="med">
    <p:fade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4887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1800840"/>
      </p:ext>
    </p:extLst>
  </p:cSld>
  <p:clrMapOvr>
    <a:masterClrMapping/>
  </p:clrMapOvr>
  <p:transition spd="med" advClick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182882"/>
      </p:ext>
    </p:extLst>
  </p:cSld>
  <p:clrMapOvr>
    <a:masterClrMapping/>
  </p:clrMapOvr>
  <p:transition spd="med">
    <p:fad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32410"/>
      </p:ext>
    </p:extLst>
  </p:cSld>
  <p:clrMapOvr>
    <a:masterClrMapping/>
  </p:clrMapOvr>
  <p:transition spd="med">
    <p:fade/>
  </p:transition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29022"/>
      </p:ext>
    </p:extLst>
  </p:cSld>
  <p:clrMapOvr>
    <a:masterClrMapping/>
  </p:clrMapOvr>
  <p:transition spd="med">
    <p:fad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649771"/>
      </p:ext>
    </p:extLst>
  </p:cSld>
  <p:clrMapOvr>
    <a:masterClrMapping/>
  </p:clrMapOvr>
  <p:transition spd="med">
    <p:fad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81495616"/>
      </p:ext>
    </p:extLst>
  </p:cSld>
  <p:clrMapOvr>
    <a:masterClrMapping/>
  </p:clrMapOvr>
  <p:transition spd="med">
    <p:fade/>
  </p:transition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6678903"/>
      </p:ext>
    </p:extLst>
  </p:cSld>
  <p:clrMapOvr>
    <a:masterClrMapping/>
  </p:clrMapOvr>
  <p:transition spd="med">
    <p:fad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379992"/>
      </p:ext>
    </p:extLst>
  </p:cSld>
  <p:clrMapOvr>
    <a:masterClrMapping/>
  </p:clrMapOvr>
  <p:transition spd="med">
    <p:fad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873505"/>
      </p:ext>
    </p:extLst>
  </p:cSld>
  <p:clrMapOvr>
    <a:masterClrMapping/>
  </p:clrMapOvr>
  <p:transition spd="med">
    <p:fad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08888"/>
      </p:ext>
    </p:extLst>
  </p:cSld>
  <p:clrMapOvr>
    <a:masterClrMapping/>
  </p:clrMapOvr>
  <p:transition spd="med" advClick="0">
    <p:fad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4067"/>
      </p:ext>
    </p:extLst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25314"/>
      </p:ext>
    </p:extLst>
  </p:cSld>
  <p:clrMapOvr>
    <a:masterClrMapping/>
  </p:clrMapOvr>
  <p:transition spd="med" advClick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840078"/>
      </p:ext>
    </p:extLst>
  </p:cSld>
  <p:clrMapOvr>
    <a:masterClrMapping/>
  </p:clrMapOvr>
  <p:transition spd="med" advClick="0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96768396"/>
      </p:ext>
    </p:extLst>
  </p:cSld>
  <p:clrMapOvr>
    <a:masterClrMapping/>
  </p:clrMapOvr>
  <p:transition spd="med" advClick="0">
    <p:fad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728850"/>
      </p:ext>
    </p:extLst>
  </p:cSld>
  <p:clrMapOvr>
    <a:masterClrMapping/>
  </p:clrMapOvr>
  <p:transition spd="med" advClick="0">
    <p:fad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968811"/>
      </p:ext>
    </p:extLst>
  </p:cSld>
  <p:clrMapOvr>
    <a:masterClrMapping/>
  </p:clrMapOvr>
  <p:transition spd="med" advClick="0">
    <p:fad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1047"/>
      </p:ext>
    </p:extLst>
  </p:cSld>
  <p:clrMapOvr>
    <a:masterClrMapping/>
  </p:clrMapOvr>
  <p:transition spd="med" advClick="0">
    <p:fade/>
  </p:transition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423318"/>
      </p:ext>
    </p:extLst>
  </p:cSld>
  <p:clrMapOvr>
    <a:masterClrMapping/>
  </p:clrMapOvr>
  <p:transition spd="med" advClick="0">
    <p:fad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8510305"/>
      </p:ext>
    </p:extLst>
  </p:cSld>
  <p:clrMapOvr>
    <a:masterClrMapping/>
  </p:clrMapOvr>
  <p:transition spd="med" advClick="0">
    <p:fad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172730"/>
      </p:ext>
    </p:extLst>
  </p:cSld>
  <p:clrMapOvr>
    <a:masterClrMapping/>
  </p:clrMapOvr>
  <p:transition spd="med" advClick="0">
    <p:fad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023711"/>
      </p:ext>
    </p:extLst>
  </p:cSld>
  <p:clrMapOvr>
    <a:masterClrMapping/>
  </p:clrMapOvr>
  <p:transition spd="med" advClick="0">
    <p:fad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084469"/>
      </p:ext>
    </p:extLst>
  </p:cSld>
  <p:clrMapOvr>
    <a:masterClrMapping/>
  </p:clrMapOvr>
  <p:transition spd="med" advClick="0">
    <p:fad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D6BF8-67F7-4E83-B320-4F0B8FDB8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58573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603007"/>
      </p:ext>
    </p:extLst>
  </p:cSld>
  <p:clrMapOvr>
    <a:masterClrMapping/>
  </p:clrMapOvr>
  <p:transition spd="med" advClick="0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CA900-E8A1-421C-AC47-2C6BA237B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74471"/>
      </p:ext>
    </p:extLst>
  </p:cSld>
  <p:clrMapOvr>
    <a:masterClrMapping/>
  </p:clrMapOvr>
  <p:transition spd="med">
    <p:fad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F2470-0666-4DAE-B45B-43C391F2C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94998"/>
      </p:ext>
    </p:extLst>
  </p:cSld>
  <p:clrMapOvr>
    <a:masterClrMapping/>
  </p:clrMapOvr>
  <p:transition spd="med">
    <p:fad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235C6-4CC6-4E11-946B-F8AD12700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9954"/>
      </p:ext>
    </p:extLst>
  </p:cSld>
  <p:clrMapOvr>
    <a:masterClrMapping/>
  </p:clrMapOvr>
  <p:transition spd="med">
    <p:fade/>
  </p:transition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B0F6C-B34C-473B-8E1F-78422B5E8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38614"/>
      </p:ext>
    </p:extLst>
  </p:cSld>
  <p:clrMapOvr>
    <a:masterClrMapping/>
  </p:clrMapOvr>
  <p:transition spd="med">
    <p:fad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06C2C-13E9-4532-A876-F21F6EF85E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1809"/>
      </p:ext>
    </p:extLst>
  </p:cSld>
  <p:clrMapOvr>
    <a:masterClrMapping/>
  </p:clrMapOvr>
  <p:transition spd="med">
    <p:fad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688FE-CB0B-4BBA-A3F6-0D1A62E60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93379"/>
      </p:ext>
    </p:extLst>
  </p:cSld>
  <p:clrMapOvr>
    <a:masterClrMapping/>
  </p:clrMapOvr>
  <p:transition spd="med">
    <p:fad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72F7B-B8BC-4256-873F-2A8CC2DCB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7258"/>
      </p:ext>
    </p:extLst>
  </p:cSld>
  <p:clrMapOvr>
    <a:masterClrMapping/>
  </p:clrMapOvr>
  <p:transition spd="med">
    <p:fade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A4687-CC3B-4C77-B822-FEA7CC3ED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96090"/>
      </p:ext>
    </p:extLst>
  </p:cSld>
  <p:clrMapOvr>
    <a:masterClrMapping/>
  </p:clrMapOvr>
  <p:transition spd="med">
    <p:fade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88915-19C5-4448-A3DE-2F1A74E31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81226"/>
      </p:ext>
    </p:extLst>
  </p:cSld>
  <p:clrMapOvr>
    <a:masterClrMapping/>
  </p:clrMapOvr>
  <p:transition spd="med">
    <p:fade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D3C24-E2E5-424E-93EA-3B1A3EC54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95260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60792"/>
      </p:ext>
    </p:extLst>
  </p:cSld>
  <p:clrMapOvr>
    <a:masterClrMapping/>
  </p:clrMapOvr>
  <p:transition spd="med" advClick="0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9EBC-69CC-4100-9426-F9EA6B537B0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033526"/>
      </p:ext>
    </p:extLst>
  </p:cSld>
  <p:clrMapOvr>
    <a:masterClrMapping/>
  </p:clrMapOvr>
  <p:transition>
    <p:fade thruBlk="1"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39C50-3D0C-4AF1-ACF5-C654196AFB8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26404167"/>
      </p:ext>
    </p:extLst>
  </p:cSld>
  <p:clrMapOvr>
    <a:masterClrMapping/>
  </p:clrMapOvr>
  <p:transition>
    <p:fade thruBlk="1"/>
  </p:transition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4FA64-4485-4F94-A581-A3D486BE406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88477768"/>
      </p:ext>
    </p:extLst>
  </p:cSld>
  <p:clrMapOvr>
    <a:masterClrMapping/>
  </p:clrMapOvr>
  <p:transition>
    <p:fade thruBlk="1"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C2E85-EFE4-47BC-AE78-0E35D9099F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23416700"/>
      </p:ext>
    </p:extLst>
  </p:cSld>
  <p:clrMapOvr>
    <a:masterClrMapping/>
  </p:clrMapOvr>
  <p:transition>
    <p:fade thruBlk="1"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0A4A6-CCE9-45CF-8B5A-E89E0174880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14797383"/>
      </p:ext>
    </p:extLst>
  </p:cSld>
  <p:clrMapOvr>
    <a:masterClrMapping/>
  </p:clrMapOvr>
  <p:transition>
    <p:fade thruBlk="1"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BE852-924F-40A5-8844-A4B188F8020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4230101"/>
      </p:ext>
    </p:extLst>
  </p:cSld>
  <p:clrMapOvr>
    <a:masterClrMapping/>
  </p:clrMapOvr>
  <p:transition>
    <p:fade thruBlk="1"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08317-F46D-4399-A4D2-4E82A7381E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58821486"/>
      </p:ext>
    </p:extLst>
  </p:cSld>
  <p:clrMapOvr>
    <a:masterClrMapping/>
  </p:clrMapOvr>
  <p:transition>
    <p:fade thruBlk="1"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492DC-C0BE-4815-A54A-35FA0C7E3A2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8150266"/>
      </p:ext>
    </p:extLst>
  </p:cSld>
  <p:clrMapOvr>
    <a:masterClrMapping/>
  </p:clrMapOvr>
  <p:transition>
    <p:fade thruBlk="1"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58C33-622F-48A0-BFF3-F2EC6B867F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20937931"/>
      </p:ext>
    </p:extLst>
  </p:cSld>
  <p:clrMapOvr>
    <a:masterClrMapping/>
  </p:clrMapOvr>
  <p:transition>
    <p:fade thruBlk="1"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801AA-F2D2-476C-93F8-399A06E337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7138850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303623"/>
      </p:ext>
    </p:extLst>
  </p:cSld>
  <p:clrMapOvr>
    <a:masterClrMapping/>
  </p:clrMapOvr>
  <p:transition spd="med" advClick="0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27EED-2929-4511-B772-D7D9AE85E01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8139520"/>
      </p:ext>
    </p:extLst>
  </p:cSld>
  <p:clrMapOvr>
    <a:masterClrMapping/>
  </p:clrMapOvr>
  <p:transition>
    <p:fade thruBlk="1"/>
  </p:transition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EE254-1D87-41FE-B24B-F035CDF111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19959149"/>
      </p:ext>
    </p:extLst>
  </p:cSld>
  <p:clrMapOvr>
    <a:masterClrMapping/>
  </p:clrMapOvr>
  <p:transition>
    <p:fade thruBlk="1"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355E9-DD45-403E-B6FA-E79C0BA479A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2732152"/>
      </p:ext>
    </p:extLst>
  </p:cSld>
  <p:clrMapOvr>
    <a:masterClrMapping/>
  </p:clrMapOvr>
  <p:transition>
    <p:fade thruBlk="1"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B48B3-C73C-4BFF-ADA2-5319FA8ADC5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4038862"/>
      </p:ext>
    </p:extLst>
  </p:cSld>
  <p:clrMapOvr>
    <a:masterClrMapping/>
  </p:clrMapOvr>
  <p:transition>
    <p:fade thruBlk="1"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F1EDB-E016-43D1-84DE-18C55E0C4A5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37822657"/>
      </p:ext>
    </p:extLst>
  </p:cSld>
  <p:clrMapOvr>
    <a:masterClrMapping/>
  </p:clrMapOvr>
  <p:transition>
    <p:fade thruBlk="1"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EE599-385C-4D86-A163-A3D45815F34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42693813"/>
      </p:ext>
    </p:extLst>
  </p:cSld>
  <p:clrMapOvr>
    <a:masterClrMapping/>
  </p:clrMapOvr>
  <p:transition>
    <p:fade thruBlk="1"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50D3E-2FB6-4631-85B3-91297A44D4C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90374203"/>
      </p:ext>
    </p:extLst>
  </p:cSld>
  <p:clrMapOvr>
    <a:masterClrMapping/>
  </p:clrMapOvr>
  <p:transition>
    <p:fade thruBlk="1"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9EEB7-3AF3-4F91-A6B0-BDDB1003EDD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51267975"/>
      </p:ext>
    </p:extLst>
  </p:cSld>
  <p:clrMapOvr>
    <a:masterClrMapping/>
  </p:clrMapOvr>
  <p:transition>
    <p:fade thruBlk="1"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1905A-E426-407E-89E3-8B2E0A8316B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7010919"/>
      </p:ext>
    </p:extLst>
  </p:cSld>
  <p:clrMapOvr>
    <a:masterClrMapping/>
  </p:clrMapOvr>
  <p:transition>
    <p:fade thruBlk="1"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85AB-541F-48FD-B454-7210EA680A2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6909107"/>
      </p:ext>
    </p:extLst>
  </p:cSld>
  <p:clrMapOvr>
    <a:masterClrMapping/>
  </p:clrMapOvr>
  <p:transition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3639652"/>
      </p:ext>
    </p:extLst>
  </p:cSld>
  <p:clrMapOvr>
    <a:masterClrMapping/>
  </p:clrMapOvr>
  <p:transition spd="med" advClick="0">
    <p:fade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C3C4-08F4-452A-B49B-1A62D2A31E6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06393655"/>
      </p:ext>
    </p:extLst>
  </p:cSld>
  <p:clrMapOvr>
    <a:masterClrMapping/>
  </p:clrMapOvr>
  <p:transition>
    <p:fade thruBlk="1"/>
  </p:transition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C4613-0C7F-46F1-8451-44067F300C8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2965844"/>
      </p:ext>
    </p:extLst>
  </p:cSld>
  <p:clrMapOvr>
    <a:masterClrMapping/>
  </p:clrMapOvr>
  <p:transition>
    <p:fade thruBlk="1"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6FDC8-06B1-4F47-94E5-5CFEABCC034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93921261"/>
      </p:ext>
    </p:extLst>
  </p:cSld>
  <p:clrMapOvr>
    <a:masterClrMapping/>
  </p:clrMapOvr>
  <p:transition>
    <p:fade thruBlk="1"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1C66-5863-47F0-A019-12FCF68C34A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7920456"/>
      </p:ext>
    </p:extLst>
  </p:cSld>
  <p:clrMapOvr>
    <a:masterClrMapping/>
  </p:clrMapOvr>
  <p:transition>
    <p:fade thruBlk="1"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4489E-E48A-48B9-9208-CD20D65EF5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02485316"/>
      </p:ext>
    </p:extLst>
  </p:cSld>
  <p:clrMapOvr>
    <a:masterClrMapping/>
  </p:clrMapOvr>
  <p:transition>
    <p:fade thruBlk="1"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6AB8C-920F-4FE4-B133-DCAD78FAC62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80077856"/>
      </p:ext>
    </p:extLst>
  </p:cSld>
  <p:clrMapOvr>
    <a:masterClrMapping/>
  </p:clrMapOvr>
  <p:transition>
    <p:fade thruBlk="1"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505B3-C54F-4307-8447-4CDAD7560C8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61047908"/>
      </p:ext>
    </p:extLst>
  </p:cSld>
  <p:clrMapOvr>
    <a:masterClrMapping/>
  </p:clrMapOvr>
  <p:transition>
    <p:fade thruBlk="1"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3260B-2ACB-43FD-8291-4D5F185BC26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76612518"/>
      </p:ext>
    </p:extLst>
  </p:cSld>
  <p:clrMapOvr>
    <a:masterClrMapping/>
  </p:clrMapOvr>
  <p:transition>
    <p:fade thruBlk="1"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DF577-E5A5-427E-8A96-1FD9BF316E5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59806467"/>
      </p:ext>
    </p:extLst>
  </p:cSld>
  <p:clrMapOvr>
    <a:masterClrMapping/>
  </p:clrMapOvr>
  <p:transition>
    <p:fade thruBlk="1"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91ECE-BB9E-49A0-9197-D0D5D994CCB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1612290"/>
      </p:ext>
    </p:extLst>
  </p:cSld>
  <p:clrMapOvr>
    <a:masterClrMapping/>
  </p:clrMapOvr>
  <p:transition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5105819"/>
      </p:ext>
    </p:extLst>
  </p:cSld>
  <p:clrMapOvr>
    <a:masterClrMapping/>
  </p:clrMapOvr>
  <p:transition spd="med" advClick="0"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CA053-5F23-444A-B08E-BC4761955F7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7125730"/>
      </p:ext>
    </p:extLst>
  </p:cSld>
  <p:clrMapOvr>
    <a:masterClrMapping/>
  </p:clrMapOvr>
  <p:transition>
    <p:fade thruBlk="1"/>
  </p:transition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63FC2-8DB5-4192-A167-968CCD54CF0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91129803"/>
      </p:ext>
    </p:extLst>
  </p:cSld>
  <p:clrMapOvr>
    <a:masterClrMapping/>
  </p:clrMapOvr>
  <p:transition>
    <p:fade thruBlk="1"/>
  </p:transition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3E888-2B05-4E48-8E2B-1CB42151608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04836488"/>
      </p:ext>
    </p:extLst>
  </p:cSld>
  <p:clrMapOvr>
    <a:masterClrMapping/>
  </p:clrMapOvr>
  <p:transition>
    <p:fade thruBlk="1"/>
  </p:transition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07631"/>
      </p:ext>
    </p:extLst>
  </p:cSld>
  <p:clrMapOvr>
    <a:masterClrMapping/>
  </p:clrMapOvr>
  <p:transition spd="med">
    <p:fade/>
  </p:transition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162917"/>
      </p:ext>
    </p:extLst>
  </p:cSld>
  <p:clrMapOvr>
    <a:masterClrMapping/>
  </p:clrMapOvr>
  <p:transition spd="med">
    <p:fade/>
  </p:transition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1768379"/>
      </p:ext>
    </p:extLst>
  </p:cSld>
  <p:clrMapOvr>
    <a:masterClrMapping/>
  </p:clrMapOvr>
  <p:transition spd="med">
    <p:fade/>
  </p:transition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364997"/>
      </p:ext>
    </p:extLst>
  </p:cSld>
  <p:clrMapOvr>
    <a:masterClrMapping/>
  </p:clrMapOvr>
  <p:transition spd="med">
    <p:fade/>
  </p:transition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023481"/>
      </p:ext>
    </p:extLst>
  </p:cSld>
  <p:clrMapOvr>
    <a:masterClrMapping/>
  </p:clrMapOvr>
  <p:transition spd="med"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451114"/>
      </p:ext>
    </p:extLst>
  </p:cSld>
  <p:clrMapOvr>
    <a:masterClrMapping/>
  </p:clrMapOvr>
  <p:transition spd="med">
    <p:fade/>
  </p:transition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623192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828084"/>
      </p:ext>
    </p:extLst>
  </p:cSld>
  <p:clrMapOvr>
    <a:masterClrMapping/>
  </p:clrMapOvr>
  <p:transition spd="med" advClick="0"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7793197"/>
      </p:ext>
    </p:extLst>
  </p:cSld>
  <p:clrMapOvr>
    <a:masterClrMapping/>
  </p:clrMapOvr>
  <p:transition spd="med">
    <p:fade/>
  </p:transition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5623727"/>
      </p:ext>
    </p:extLst>
  </p:cSld>
  <p:clrMapOvr>
    <a:masterClrMapping/>
  </p:clrMapOvr>
  <p:transition spd="med">
    <p:fade/>
  </p:transition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17469"/>
      </p:ext>
    </p:extLst>
  </p:cSld>
  <p:clrMapOvr>
    <a:masterClrMapping/>
  </p:clrMapOvr>
  <p:transition spd="med">
    <p:fade/>
  </p:transition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15208"/>
      </p:ext>
    </p:extLst>
  </p:cSld>
  <p:clrMapOvr>
    <a:masterClrMapping/>
  </p:clrMapOvr>
  <p:transition spd="med">
    <p:fade/>
  </p:transition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077372"/>
      </p:ext>
    </p:extLst>
  </p:cSld>
  <p:clrMapOvr>
    <a:masterClrMapping/>
  </p:clrMapOvr>
  <p:transition spd="med" advClick="0">
    <p:fade/>
  </p:transition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469892"/>
      </p:ext>
    </p:extLst>
  </p:cSld>
  <p:clrMapOvr>
    <a:masterClrMapping/>
  </p:clrMapOvr>
  <p:transition spd="med" advClick="0">
    <p:fade/>
  </p:transition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63841948"/>
      </p:ext>
    </p:extLst>
  </p:cSld>
  <p:clrMapOvr>
    <a:masterClrMapping/>
  </p:clrMapOvr>
  <p:transition spd="med" advClick="0">
    <p:fade/>
  </p:transition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09079"/>
      </p:ext>
    </p:extLst>
  </p:cSld>
  <p:clrMapOvr>
    <a:masterClrMapping/>
  </p:clrMapOvr>
  <p:transition spd="med" advClick="0">
    <p:fade/>
  </p:transition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26416"/>
      </p:ext>
    </p:extLst>
  </p:cSld>
  <p:clrMapOvr>
    <a:masterClrMapping/>
  </p:clrMapOvr>
  <p:transition spd="med" advClick="0">
    <p:fade/>
  </p:transition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32720"/>
      </p:ext>
    </p:extLst>
  </p:cSld>
  <p:clrMapOvr>
    <a:masterClrMapping/>
  </p:clrMapOvr>
  <p:transition spd="med" advClick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103417"/>
      </p:ext>
    </p:extLst>
  </p:cSld>
  <p:clrMapOvr>
    <a:masterClrMapping/>
  </p:clrMapOvr>
  <p:transition spd="med" advClick="0">
    <p:fade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01038"/>
      </p:ext>
    </p:extLst>
  </p:cSld>
  <p:clrMapOvr>
    <a:masterClrMapping/>
  </p:clrMapOvr>
  <p:transition spd="med" advClick="0">
    <p:fade/>
  </p:transition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2834029"/>
      </p:ext>
    </p:extLst>
  </p:cSld>
  <p:clrMapOvr>
    <a:masterClrMapping/>
  </p:clrMapOvr>
  <p:transition spd="med" advClick="0">
    <p:fade/>
  </p:transition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9522380"/>
      </p:ext>
    </p:extLst>
  </p:cSld>
  <p:clrMapOvr>
    <a:masterClrMapping/>
  </p:clrMapOvr>
  <p:transition spd="med" advClick="0">
    <p:fade/>
  </p:transition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449"/>
      </p:ext>
    </p:extLst>
  </p:cSld>
  <p:clrMapOvr>
    <a:masterClrMapping/>
  </p:clrMapOvr>
  <p:transition spd="med" advClick="0">
    <p:fade/>
  </p:transition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070953"/>
      </p:ext>
    </p:extLst>
  </p:cSld>
  <p:clrMapOvr>
    <a:masterClrMapping/>
  </p:clrMapOvr>
  <p:transition spd="med" advClick="0">
    <p:fade/>
  </p:transition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D784C-2290-4F9B-AEE8-391703B13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5643"/>
      </p:ext>
    </p:extLst>
  </p:cSld>
  <p:clrMapOvr>
    <a:masterClrMapping/>
  </p:clrMapOvr>
  <p:transition spd="med">
    <p:fade/>
  </p:transition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42684-9822-4D49-8F16-F290E7A2D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74922"/>
      </p:ext>
    </p:extLst>
  </p:cSld>
  <p:clrMapOvr>
    <a:masterClrMapping/>
  </p:clrMapOvr>
  <p:transition spd="med">
    <p:fade/>
  </p:transition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0E6C2-5705-41F2-882F-8367B42BF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83145"/>
      </p:ext>
    </p:extLst>
  </p:cSld>
  <p:clrMapOvr>
    <a:masterClrMapping/>
  </p:clrMapOvr>
  <p:transition spd="med">
    <p:fade/>
  </p:transition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F45A0-F307-4939-8DE5-B08361FD7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30767"/>
      </p:ext>
    </p:extLst>
  </p:cSld>
  <p:clrMapOvr>
    <a:masterClrMapping/>
  </p:clrMapOvr>
  <p:transition spd="med">
    <p:fade/>
  </p:transition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EA63-1CEA-4AA7-9809-7DB0FB545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74176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61241"/>
      </p:ext>
    </p:extLst>
  </p:cSld>
  <p:clrMapOvr>
    <a:masterClrMapping/>
  </p:clrMapOvr>
  <p:transition spd="med" advClick="0">
    <p:fade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36325-7277-4473-83EE-73B8220CA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06860"/>
      </p:ext>
    </p:extLst>
  </p:cSld>
  <p:clrMapOvr>
    <a:masterClrMapping/>
  </p:clrMapOvr>
  <p:transition spd="med">
    <p:fade/>
  </p:transition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7C87A-197D-4D89-AF71-F0E5E068B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3068"/>
      </p:ext>
    </p:extLst>
  </p:cSld>
  <p:clrMapOvr>
    <a:masterClrMapping/>
  </p:clrMapOvr>
  <p:transition spd="med">
    <p:fade/>
  </p:transition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406C2-C2A3-4DC0-A38D-AC49DABB5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3174"/>
      </p:ext>
    </p:extLst>
  </p:cSld>
  <p:clrMapOvr>
    <a:masterClrMapping/>
  </p:clrMapOvr>
  <p:transition spd="med">
    <p:fade/>
  </p:transition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23F2A-FD1B-4DF3-B356-16ED0E885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11006"/>
      </p:ext>
    </p:extLst>
  </p:cSld>
  <p:clrMapOvr>
    <a:masterClrMapping/>
  </p:clrMapOvr>
  <p:transition spd="med">
    <p:fade/>
  </p:transition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7D725-63C2-4CDC-B57E-881FAE9F1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04106"/>
      </p:ext>
    </p:extLst>
  </p:cSld>
  <p:clrMapOvr>
    <a:masterClrMapping/>
  </p:clrMapOvr>
  <p:transition spd="med">
    <p:fade/>
  </p:transition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50A4-2131-4B3B-AF43-489F96544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46829"/>
      </p:ext>
    </p:extLst>
  </p:cSld>
  <p:clrMapOvr>
    <a:masterClrMapping/>
  </p:clrMapOvr>
  <p:transition spd="med">
    <p:fade/>
  </p:transition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CA3FD-96DF-407F-91B9-B35B8124439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8766854"/>
      </p:ext>
    </p:extLst>
  </p:cSld>
  <p:clrMapOvr>
    <a:masterClrMapping/>
  </p:clrMapOvr>
  <p:transition>
    <p:fade thruBlk="1"/>
  </p:transition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FA27D-F568-46FF-9182-302B4B801EC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1897530"/>
      </p:ext>
    </p:extLst>
  </p:cSld>
  <p:clrMapOvr>
    <a:masterClrMapping/>
  </p:clrMapOvr>
  <p:transition>
    <p:fade thruBlk="1"/>
  </p:transition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F363D-8B5F-4979-A6F3-9ADDA48AC6A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44107924"/>
      </p:ext>
    </p:extLst>
  </p:cSld>
  <p:clrMapOvr>
    <a:masterClrMapping/>
  </p:clrMapOvr>
  <p:transition>
    <p:fade thruBlk="1"/>
  </p:transition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22ED1-8E0C-486E-B9EB-C48A4751FC5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26758551"/>
      </p:ext>
    </p:extLst>
  </p:cSld>
  <p:clrMapOvr>
    <a:masterClrMapping/>
  </p:clrMapOvr>
  <p:transition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76543"/>
      </p:ext>
    </p:extLst>
  </p:cSld>
  <p:clrMapOvr>
    <a:masterClrMapping/>
  </p:clrMapOvr>
  <p:transition spd="med" advClick="0">
    <p:fade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EB43F-A08E-4FBF-B7E8-C5AC2031321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8166603"/>
      </p:ext>
    </p:extLst>
  </p:cSld>
  <p:clrMapOvr>
    <a:masterClrMapping/>
  </p:clrMapOvr>
  <p:transition>
    <p:fade thruBlk="1"/>
  </p:transition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65B3-E3C2-4BC8-8F5C-98EAF0A7528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70019188"/>
      </p:ext>
    </p:extLst>
  </p:cSld>
  <p:clrMapOvr>
    <a:masterClrMapping/>
  </p:clrMapOvr>
  <p:transition>
    <p:fade thruBlk="1"/>
  </p:transition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56854-20EA-4F8E-8AAE-D2B0B7303A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75130839"/>
      </p:ext>
    </p:extLst>
  </p:cSld>
  <p:clrMapOvr>
    <a:masterClrMapping/>
  </p:clrMapOvr>
  <p:transition>
    <p:fade thruBlk="1"/>
  </p:transition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2AA48-4505-4573-9303-B8F9EC54078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4397434"/>
      </p:ext>
    </p:extLst>
  </p:cSld>
  <p:clrMapOvr>
    <a:masterClrMapping/>
  </p:clrMapOvr>
  <p:transition>
    <p:fade thruBlk="1"/>
  </p:transition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704BA-3B2C-4A62-BD9D-7C09BE17B85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22611826"/>
      </p:ext>
    </p:extLst>
  </p:cSld>
  <p:clrMapOvr>
    <a:masterClrMapping/>
  </p:clrMapOvr>
  <p:transition>
    <p:fade thruBlk="1"/>
  </p:transition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732F6-428E-42CC-8F99-AF9118FD58B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3526568"/>
      </p:ext>
    </p:extLst>
  </p:cSld>
  <p:clrMapOvr>
    <a:masterClrMapping/>
  </p:clrMapOvr>
  <p:transition>
    <p:fade thruBlk="1"/>
  </p:transition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F6B0-7166-483E-AAEB-536D10BD2B9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54642369"/>
      </p:ext>
    </p:extLst>
  </p:cSld>
  <p:clrMapOvr>
    <a:masterClrMapping/>
  </p:clrMapOvr>
  <p:transition>
    <p:fade thruBlk="1"/>
  </p:transition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32E5E-64B6-402E-9470-6E77BD484CD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0771265"/>
      </p:ext>
    </p:extLst>
  </p:cSld>
  <p:clrMapOvr>
    <a:masterClrMapping/>
  </p:clrMapOvr>
  <p:transition>
    <p:fade thruBlk="1"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8906F-5B75-422A-8306-105A42E773F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0714295"/>
      </p:ext>
    </p:extLst>
  </p:cSld>
  <p:clrMapOvr>
    <a:masterClrMapping/>
  </p:clrMapOvr>
  <p:transition>
    <p:fade thruBlk="1"/>
  </p:transition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F2EE1-29D3-4180-9F72-663631B86C1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4307242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289503"/>
      </p:ext>
    </p:extLst>
  </p:cSld>
  <p:clrMapOvr>
    <a:masterClrMapping/>
  </p:clrMapOvr>
  <p:transition spd="med" advClick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68556260"/>
      </p:ext>
    </p:extLst>
  </p:cSld>
  <p:clrMapOvr>
    <a:masterClrMapping/>
  </p:clrMapOvr>
  <p:transition spd="med" advClick="0">
    <p:fade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D4061-C3A1-497F-ABFE-AEA0D91185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86412862"/>
      </p:ext>
    </p:extLst>
  </p:cSld>
  <p:clrMapOvr>
    <a:masterClrMapping/>
  </p:clrMapOvr>
  <p:transition>
    <p:fade thruBlk="1"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AA602-D490-488C-9494-6DCA36ED92C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91357209"/>
      </p:ext>
    </p:extLst>
  </p:cSld>
  <p:clrMapOvr>
    <a:masterClrMapping/>
  </p:clrMapOvr>
  <p:transition>
    <p:fade thruBlk="1"/>
  </p:transition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856C2-7E62-4EE7-99BA-9E8059BF35B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81151454"/>
      </p:ext>
    </p:extLst>
  </p:cSld>
  <p:clrMapOvr>
    <a:masterClrMapping/>
  </p:clrMapOvr>
  <p:transition>
    <p:fade thruBlk="1"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72B55-0460-4D9C-B1DC-1755C965567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5179552"/>
      </p:ext>
    </p:extLst>
  </p:cSld>
  <p:clrMapOvr>
    <a:masterClrMapping/>
  </p:clrMapOvr>
  <p:transition>
    <p:fade thruBlk="1"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5F2A-A669-466E-92BE-8BBB5CDDC2E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09156987"/>
      </p:ext>
    </p:extLst>
  </p:cSld>
  <p:clrMapOvr>
    <a:masterClrMapping/>
  </p:clrMapOvr>
  <p:transition>
    <p:fade thruBlk="1"/>
  </p:transition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2E0F4-5A6C-4784-9721-8A720EF4227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39879768"/>
      </p:ext>
    </p:extLst>
  </p:cSld>
  <p:clrMapOvr>
    <a:masterClrMapping/>
  </p:clrMapOvr>
  <p:transition>
    <p:fade thruBlk="1"/>
  </p:transition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8DA43-D539-4BCD-AD6F-27F82BC00F9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18928836"/>
      </p:ext>
    </p:extLst>
  </p:cSld>
  <p:clrMapOvr>
    <a:masterClrMapping/>
  </p:clrMapOvr>
  <p:transition>
    <p:fade thruBlk="1"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0952D-68F6-47F7-AD31-5565E349406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4856910"/>
      </p:ext>
    </p:extLst>
  </p:cSld>
  <p:clrMapOvr>
    <a:masterClrMapping/>
  </p:clrMapOvr>
  <p:transition>
    <p:fade thruBlk="1"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60FAE-DCDC-4981-82B0-63CEEA7B166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54834650"/>
      </p:ext>
    </p:extLst>
  </p:cSld>
  <p:clrMapOvr>
    <a:masterClrMapping/>
  </p:clrMapOvr>
  <p:transition>
    <p:fade thruBlk="1"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05214-AA59-42E5-A9C6-06A290753C4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3960886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828800"/>
            <a:ext cx="5430838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8800"/>
            <a:ext cx="5432425" cy="4297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052538"/>
      </p:ext>
    </p:extLst>
  </p:cSld>
  <p:clrMapOvr>
    <a:masterClrMapping/>
  </p:clrMapOvr>
  <p:transition spd="med" advClick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8520A-17B7-4239-A248-C8CD69E5C16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43439924"/>
      </p:ext>
    </p:extLst>
  </p:cSld>
  <p:clrMapOvr>
    <a:masterClrMapping/>
  </p:clrMapOvr>
  <p:transition>
    <p:fade thruBlk="1"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6297F-B214-49E8-8241-350074E8A43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45140071"/>
      </p:ext>
    </p:extLst>
  </p:cSld>
  <p:clrMapOvr>
    <a:masterClrMapping/>
  </p:clrMapOvr>
  <p:transition>
    <p:fade thruBlk="1"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B0FA4-BF3C-417B-966A-646E8CD7DA5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65884513"/>
      </p:ext>
    </p:extLst>
  </p:cSld>
  <p:clrMapOvr>
    <a:masterClrMapping/>
  </p:clrMapOvr>
  <p:transition>
    <p:fade thruBlk="1"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7403-490F-4F07-8D63-C8DD11B41D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22758243"/>
      </p:ext>
    </p:extLst>
  </p:cSld>
  <p:clrMapOvr>
    <a:masterClrMapping/>
  </p:clrMapOvr>
  <p:transition>
    <p:fade thruBlk="1"/>
  </p:transition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5C8C-BFD0-43D9-B955-563B58A4371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23887474"/>
      </p:ext>
    </p:extLst>
  </p:cSld>
  <p:clrMapOvr>
    <a:masterClrMapping/>
  </p:clrMapOvr>
  <p:transition>
    <p:fade thruBlk="1"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AB749-FE10-4BFC-A7E5-7578346AF78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91559160"/>
      </p:ext>
    </p:extLst>
  </p:cSld>
  <p:clrMapOvr>
    <a:masterClrMapping/>
  </p:clrMapOvr>
  <p:transition>
    <p:fade thruBlk="1"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058B4-C2EA-423C-8B53-A13DE1BC8E0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44455980"/>
      </p:ext>
    </p:extLst>
  </p:cSld>
  <p:clrMapOvr>
    <a:masterClrMapping/>
  </p:clrMapOvr>
  <p:transition>
    <p:fade thruBlk="1"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EA360-5609-4101-9833-6E9D1EF7CA4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63656288"/>
      </p:ext>
    </p:extLst>
  </p:cSld>
  <p:clrMapOvr>
    <a:masterClrMapping/>
  </p:clrMapOvr>
  <p:transition>
    <p:fade thruBlk="1"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4C84-37A9-405B-89F0-21DEDDA7061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13256880"/>
      </p:ext>
    </p:extLst>
  </p:cSld>
  <p:clrMapOvr>
    <a:masterClrMapping/>
  </p:clrMapOvr>
  <p:transition>
    <p:fade thruBlk="1"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652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970029"/>
      </p:ext>
    </p:extLst>
  </p:cSld>
  <p:clrMapOvr>
    <a:masterClrMapping/>
  </p:clrMapOvr>
  <p:transition spd="med" advClick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58726"/>
      </p:ext>
    </p:extLst>
  </p:cSld>
  <p:clrMapOvr>
    <a:masterClrMapping/>
  </p:clrMapOvr>
  <p:transition spd="med">
    <p:fade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9511285"/>
      </p:ext>
    </p:extLst>
  </p:cSld>
  <p:clrMapOvr>
    <a:masterClrMapping/>
  </p:clrMapOvr>
  <p:transition spd="med">
    <p:fade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460239"/>
      </p:ext>
    </p:extLst>
  </p:cSld>
  <p:clrMapOvr>
    <a:masterClrMapping/>
  </p:clrMapOvr>
  <p:transition spd="med">
    <p:fade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59771"/>
      </p:ext>
    </p:extLst>
  </p:cSld>
  <p:clrMapOvr>
    <a:masterClrMapping/>
  </p:clrMapOvr>
  <p:transition spd="med">
    <p:fade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970275"/>
      </p:ext>
    </p:extLst>
  </p:cSld>
  <p:clrMapOvr>
    <a:masterClrMapping/>
  </p:clrMapOvr>
  <p:transition spd="med">
    <p:fade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241225"/>
      </p:ext>
    </p:extLst>
  </p:cSld>
  <p:clrMapOvr>
    <a:masterClrMapping/>
  </p:clrMapOvr>
  <p:transition spd="med">
    <p:fade/>
  </p:transition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7065855"/>
      </p:ext>
    </p:extLst>
  </p:cSld>
  <p:clrMapOvr>
    <a:masterClrMapping/>
  </p:clrMapOvr>
  <p:transition spd="med">
    <p:fade/>
  </p:transition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7980863"/>
      </p:ext>
    </p:extLst>
  </p:cSld>
  <p:clrMapOvr>
    <a:masterClrMapping/>
  </p:clrMapOvr>
  <p:transition spd="med">
    <p:fade/>
  </p:transition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582756"/>
      </p:ext>
    </p:extLst>
  </p:cSld>
  <p:clrMapOvr>
    <a:masterClrMapping/>
  </p:clrMapOvr>
  <p:transition spd="med">
    <p:fade/>
  </p:transition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02123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9949"/>
      </p:ext>
    </p:extLst>
  </p:cSld>
  <p:clrMapOvr>
    <a:masterClrMapping/>
  </p:clrMapOvr>
  <p:transition spd="med" advClick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70805"/>
      </p:ext>
    </p:extLst>
  </p:cSld>
  <p:clrMapOvr>
    <a:masterClrMapping/>
  </p:clrMapOvr>
  <p:transition spd="med" advClick="0">
    <p:fade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073983"/>
      </p:ext>
    </p:extLst>
  </p:cSld>
  <p:clrMapOvr>
    <a:masterClrMapping/>
  </p:clrMapOvr>
  <p:transition spd="med" advClick="0">
    <p:fade/>
  </p:transition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3287585"/>
      </p:ext>
    </p:extLst>
  </p:cSld>
  <p:clrMapOvr>
    <a:masterClrMapping/>
  </p:clrMapOvr>
  <p:transition spd="med" advClick="0">
    <p:fade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0737"/>
      </p:ext>
    </p:extLst>
  </p:cSld>
  <p:clrMapOvr>
    <a:masterClrMapping/>
  </p:clrMapOvr>
  <p:transition spd="med" advClick="0">
    <p:fade/>
  </p:transition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996157"/>
      </p:ext>
    </p:extLst>
  </p:cSld>
  <p:clrMapOvr>
    <a:masterClrMapping/>
  </p:clrMapOvr>
  <p:transition spd="med" advClick="0">
    <p:fade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981025"/>
      </p:ext>
    </p:extLst>
  </p:cSld>
  <p:clrMapOvr>
    <a:masterClrMapping/>
  </p:clrMapOvr>
  <p:transition spd="med" advClick="0">
    <p:fade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593484"/>
      </p:ext>
    </p:extLst>
  </p:cSld>
  <p:clrMapOvr>
    <a:masterClrMapping/>
  </p:clrMapOvr>
  <p:transition spd="med" advClick="0">
    <p:fade/>
  </p:transition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2744567"/>
      </p:ext>
    </p:extLst>
  </p:cSld>
  <p:clrMapOvr>
    <a:masterClrMapping/>
  </p:clrMapOvr>
  <p:transition spd="med" advClick="0">
    <p:fade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7600485"/>
      </p:ext>
    </p:extLst>
  </p:cSld>
  <p:clrMapOvr>
    <a:masterClrMapping/>
  </p:clrMapOvr>
  <p:transition spd="med" advClick="0">
    <p:fade/>
  </p:transition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731090"/>
      </p:ext>
    </p:extLst>
  </p:cSld>
  <p:clrMapOvr>
    <a:masterClrMapping/>
  </p:clrMapOvr>
  <p:transition spd="med" advClick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712409"/>
      </p:ext>
    </p:extLst>
  </p:cSld>
  <p:clrMapOvr>
    <a:masterClrMapping/>
  </p:clrMapOvr>
  <p:transition spd="med" advClick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76354"/>
      </p:ext>
    </p:extLst>
  </p:cSld>
  <p:clrMapOvr>
    <a:masterClrMapping/>
  </p:clrMapOvr>
  <p:transition spd="med" advClick="0">
    <p:fade/>
  </p:transition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36564-3709-44BC-854F-C11BBAC7D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57729"/>
      </p:ext>
    </p:extLst>
  </p:cSld>
  <p:clrMapOvr>
    <a:masterClrMapping/>
  </p:clrMapOvr>
  <p:transition spd="med">
    <p:fade/>
  </p:transition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1CCCB-C925-495D-AC0E-586D6B11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3803"/>
      </p:ext>
    </p:extLst>
  </p:cSld>
  <p:clrMapOvr>
    <a:masterClrMapping/>
  </p:clrMapOvr>
  <p:transition spd="med">
    <p:fade/>
  </p:transition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D390-8BF7-4E24-8A17-157A6F418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0594"/>
      </p:ext>
    </p:extLst>
  </p:cSld>
  <p:clrMapOvr>
    <a:masterClrMapping/>
  </p:clrMapOvr>
  <p:transition spd="med">
    <p:fade/>
  </p:transition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8144B-C48E-4472-A6BC-BD1C880A6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35548"/>
      </p:ext>
    </p:extLst>
  </p:cSld>
  <p:clrMapOvr>
    <a:masterClrMapping/>
  </p:clrMapOvr>
  <p:transition spd="med">
    <p:fade/>
  </p:transition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A6B96-5C30-4ECE-A83C-ECA5ED526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27569"/>
      </p:ext>
    </p:extLst>
  </p:cSld>
  <p:clrMapOvr>
    <a:masterClrMapping/>
  </p:clrMapOvr>
  <p:transition spd="med">
    <p:fade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7B2A-11E8-42CA-B46A-03361BF7D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83063"/>
      </p:ext>
    </p:extLst>
  </p:cSld>
  <p:clrMapOvr>
    <a:masterClrMapping/>
  </p:clrMapOvr>
  <p:transition spd="med">
    <p:fade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55231-C44B-488D-93DE-32E6A2FC5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40123"/>
      </p:ext>
    </p:extLst>
  </p:cSld>
  <p:clrMapOvr>
    <a:masterClrMapping/>
  </p:clrMapOvr>
  <p:transition spd="med">
    <p:fade/>
  </p:transition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2C1A5-6D40-43D3-887D-1B1D4B5F5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18897"/>
      </p:ext>
    </p:extLst>
  </p:cSld>
  <p:clrMapOvr>
    <a:masterClrMapping/>
  </p:clrMapOvr>
  <p:transition spd="med">
    <p:fade/>
  </p:transition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8F676-E6E5-4962-8E49-D7865F478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3281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7382409"/>
      </p:ext>
    </p:extLst>
  </p:cSld>
  <p:clrMapOvr>
    <a:masterClrMapping/>
  </p:clrMapOvr>
  <p:transition spd="med" advClick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6DC1-D7E8-4F51-8E4A-8DAA033B5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25331"/>
      </p:ext>
    </p:extLst>
  </p:cSld>
  <p:clrMapOvr>
    <a:masterClrMapping/>
  </p:clrMapOvr>
  <p:transition spd="med">
    <p:fade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1178A-5F06-4F1C-9C24-AC0C8A6EF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71594"/>
      </p:ext>
    </p:extLst>
  </p:cSld>
  <p:clrMapOvr>
    <a:masterClrMapping/>
  </p:clrMapOvr>
  <p:transition spd="med">
    <p:fade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E8566-9685-4FE3-9B4F-7FF04944AED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29491082"/>
      </p:ext>
    </p:extLst>
  </p:cSld>
  <p:clrMapOvr>
    <a:masterClrMapping/>
  </p:clrMapOvr>
  <p:transition>
    <p:fade thruBlk="1"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30CC1-BA28-4EF0-9728-F2545E2F8E9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51919984"/>
      </p:ext>
    </p:extLst>
  </p:cSld>
  <p:clrMapOvr>
    <a:masterClrMapping/>
  </p:clrMapOvr>
  <p:transition>
    <p:fade thruBlk="1"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31578-B896-4B49-9968-9B21DF116EF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66601673"/>
      </p:ext>
    </p:extLst>
  </p:cSld>
  <p:clrMapOvr>
    <a:masterClrMapping/>
  </p:clrMapOvr>
  <p:transition>
    <p:fade thruBlk="1"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F3841-970A-4108-B737-F271F87310C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9999522"/>
      </p:ext>
    </p:extLst>
  </p:cSld>
  <p:clrMapOvr>
    <a:masterClrMapping/>
  </p:clrMapOvr>
  <p:transition>
    <p:fade thruBlk="1"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0CAEE-47B2-4A68-8C4C-18B51880E30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59599877"/>
      </p:ext>
    </p:extLst>
  </p:cSld>
  <p:clrMapOvr>
    <a:masterClrMapping/>
  </p:clrMapOvr>
  <p:transition>
    <p:fade thruBlk="1"/>
  </p:transition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ED6FA-171A-41A5-A9D9-9DA84F5F3E3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1882176"/>
      </p:ext>
    </p:extLst>
  </p:cSld>
  <p:clrMapOvr>
    <a:masterClrMapping/>
  </p:clrMapOvr>
  <p:transition>
    <p:fade thruBlk="1"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B13AC-4383-4EAF-83C1-6E31A974F04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297482"/>
      </p:ext>
    </p:extLst>
  </p:cSld>
  <p:clrMapOvr>
    <a:masterClrMapping/>
  </p:clrMapOvr>
  <p:transition>
    <p:fade thruBlk="1"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BB729-FBA3-4AC4-9E44-749FBDF5B3A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1125887"/>
      </p:ext>
    </p:extLst>
  </p:cSld>
  <p:clrMapOvr>
    <a:masterClrMapping/>
  </p:clrMapOvr>
  <p:transition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2905085"/>
      </p:ext>
    </p:extLst>
  </p:cSld>
  <p:clrMapOvr>
    <a:masterClrMapping/>
  </p:clrMapOvr>
  <p:transition spd="med" advClick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3B382-15D2-4BFE-AD8A-7F66671D819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72345620"/>
      </p:ext>
    </p:extLst>
  </p:cSld>
  <p:clrMapOvr>
    <a:masterClrMapping/>
  </p:clrMapOvr>
  <p:transition>
    <p:fade thruBlk="1"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2E51A-ABFC-42FE-A80B-122152D4407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28913970"/>
      </p:ext>
    </p:extLst>
  </p:cSld>
  <p:clrMapOvr>
    <a:masterClrMapping/>
  </p:clrMapOvr>
  <p:transition>
    <p:fade thruBlk="1"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3ABDB-1256-4C03-A86C-36D78A7E5EE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0446407"/>
      </p:ext>
    </p:extLst>
  </p:cSld>
  <p:clrMapOvr>
    <a:masterClrMapping/>
  </p:clrMapOvr>
  <p:transition>
    <p:fade thruBlk="1"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4F9AF-3681-4746-988B-38383A0CFB3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0816022"/>
      </p:ext>
    </p:extLst>
  </p:cSld>
  <p:clrMapOvr>
    <a:masterClrMapping/>
  </p:clrMapOvr>
  <p:transition>
    <p:fade thruBlk="1"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432B6-4A68-4EFC-9002-0DE402C93B0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0902603"/>
      </p:ext>
    </p:extLst>
  </p:cSld>
  <p:clrMapOvr>
    <a:masterClrMapping/>
  </p:clrMapOvr>
  <p:transition>
    <p:fade thruBlk="1"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DF92C-AD80-49F7-B297-AAF84005FB8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12544897"/>
      </p:ext>
    </p:extLst>
  </p:cSld>
  <p:clrMapOvr>
    <a:masterClrMapping/>
  </p:clrMapOvr>
  <p:transition>
    <p:fade thruBlk="1"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BB232-BA80-4CBE-BCB9-4D2AF77399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66685896"/>
      </p:ext>
    </p:extLst>
  </p:cSld>
  <p:clrMapOvr>
    <a:masterClrMapping/>
  </p:clrMapOvr>
  <p:transition>
    <p:fade thruBlk="1"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A014C-2373-490E-B972-C47954FE444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71863583"/>
      </p:ext>
    </p:extLst>
  </p:cSld>
  <p:clrMapOvr>
    <a:masterClrMapping/>
  </p:clrMapOvr>
  <p:transition>
    <p:fade thruBlk="1"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D6A48-DEFA-44F5-9414-2D3C8661545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40693915"/>
      </p:ext>
    </p:extLst>
  </p:cSld>
  <p:clrMapOvr>
    <a:masterClrMapping/>
  </p:clrMapOvr>
  <p:transition>
    <p:fade thruBlk="1"/>
  </p:transition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025D9-762B-4DEB-AD18-5022B1D1519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0717263"/>
      </p:ext>
    </p:extLst>
  </p:cSld>
  <p:clrMapOvr>
    <a:masterClrMapping/>
  </p:clrMapOvr>
  <p:transition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32219"/>
      </p:ext>
    </p:extLst>
  </p:cSld>
  <p:clrMapOvr>
    <a:masterClrMapping/>
  </p:clrMapOvr>
  <p:transition spd="med" advClick="0">
    <p:fade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17DD7-743C-4996-BF96-1515AB3B94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30561620"/>
      </p:ext>
    </p:extLst>
  </p:cSld>
  <p:clrMapOvr>
    <a:masterClrMapping/>
  </p:clrMapOvr>
  <p:transition>
    <p:fade thruBlk="1"/>
  </p:transition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6CA59-FE05-462B-9893-D6F33023F1E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79388602"/>
      </p:ext>
    </p:extLst>
  </p:cSld>
  <p:clrMapOvr>
    <a:masterClrMapping/>
  </p:clrMapOvr>
  <p:transition>
    <p:fade thruBlk="1"/>
  </p:transition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1F69C-48E9-4D09-864E-1637242F3EE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73009799"/>
      </p:ext>
    </p:extLst>
  </p:cSld>
  <p:clrMapOvr>
    <a:masterClrMapping/>
  </p:clrMapOvr>
  <p:transition>
    <p:fade thruBlk="1"/>
  </p:transition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5752D-6F02-4A76-B628-A688BAE88E9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4333639"/>
      </p:ext>
    </p:extLst>
  </p:cSld>
  <p:clrMapOvr>
    <a:masterClrMapping/>
  </p:clrMapOvr>
  <p:transition>
    <p:fade thruBlk="1"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E856D-5FD0-4625-867A-4E97525B82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0351541"/>
      </p:ext>
    </p:extLst>
  </p:cSld>
  <p:clrMapOvr>
    <a:masterClrMapping/>
  </p:clrMapOvr>
  <p:transition>
    <p:fade thruBlk="1"/>
  </p:transition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E9859-CD03-47D2-AA00-3A7251A1325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87241333"/>
      </p:ext>
    </p:extLst>
  </p:cSld>
  <p:clrMapOvr>
    <a:masterClrMapping/>
  </p:clrMapOvr>
  <p:transition>
    <p:fade thruBlk="1"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0084C-324B-4E42-9051-07BF9A9F162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44416"/>
      </p:ext>
    </p:extLst>
  </p:cSld>
  <p:clrMapOvr>
    <a:masterClrMapping/>
  </p:clrMapOvr>
  <p:transition>
    <p:fade thruBlk="1"/>
  </p:transition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73C89-65EE-44F9-BEE0-7C5C4F5ED6A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58823158"/>
      </p:ext>
    </p:extLst>
  </p:cSld>
  <p:clrMapOvr>
    <a:masterClrMapping/>
  </p:clrMapOvr>
  <p:transition>
    <p:fade thruBlk="1"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04173-8282-4E97-85A0-4985F00D43D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65450178"/>
      </p:ext>
    </p:extLst>
  </p:cSld>
  <p:clrMapOvr>
    <a:masterClrMapping/>
  </p:clrMapOvr>
  <p:transition>
    <p:fade thruBlk="1"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C9EF-0525-4C92-B825-AB84C8F777F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4024173"/>
      </p:ext>
    </p:extLst>
  </p:cSld>
  <p:clrMapOvr>
    <a:masterClrMapping/>
  </p:clrMapOvr>
  <p:transition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750888"/>
            <a:ext cx="2752725" cy="5375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750888"/>
            <a:ext cx="8110538" cy="5375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72882"/>
      </p:ext>
    </p:extLst>
  </p:cSld>
  <p:clrMapOvr>
    <a:masterClrMapping/>
  </p:clrMapOvr>
  <p:transition spd="med" advClick="0">
    <p:fade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712F-8517-4674-87E6-87C5C256A84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4495395"/>
      </p:ext>
    </p:extLst>
  </p:cSld>
  <p:clrMapOvr>
    <a:masterClrMapping/>
  </p:clrMapOvr>
  <p:transition>
    <p:fade thruBlk="1"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11DE6-439D-4DBB-8587-9FEAD1D2AC3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3350298"/>
      </p:ext>
    </p:extLst>
  </p:cSld>
  <p:clrMapOvr>
    <a:masterClrMapping/>
  </p:clrMapOvr>
  <p:transition>
    <p:fade thruBlk="1"/>
  </p:transition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10F6E-0100-48F0-A733-CBC547BE973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84752881"/>
      </p:ext>
    </p:extLst>
  </p:cSld>
  <p:clrMapOvr>
    <a:masterClrMapping/>
  </p:clrMapOvr>
  <p:transition>
    <p:fade thruBlk="1"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A41A9-3B6B-43DE-85BC-AD14A83967F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1095598"/>
      </p:ext>
    </p:extLst>
  </p:cSld>
  <p:clrMapOvr>
    <a:masterClrMapping/>
  </p:clrMapOvr>
  <p:transition>
    <p:fade thruBlk="1"/>
  </p:transition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40E1-C8F5-4499-809E-315CD76BA30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48211339"/>
      </p:ext>
    </p:extLst>
  </p:cSld>
  <p:clrMapOvr>
    <a:masterClrMapping/>
  </p:clrMapOvr>
  <p:transition>
    <p:fade thruBlk="1"/>
  </p:transition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48612"/>
      </p:ext>
    </p:extLst>
  </p:cSld>
  <p:clrMapOvr>
    <a:masterClrMapping/>
  </p:clrMapOvr>
  <p:transition spd="med">
    <p:fade/>
  </p:transition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339125"/>
      </p:ext>
    </p:extLst>
  </p:cSld>
  <p:clrMapOvr>
    <a:masterClrMapping/>
  </p:clrMapOvr>
  <p:transition spd="med">
    <p:fade/>
  </p:transition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1207776"/>
      </p:ext>
    </p:extLst>
  </p:cSld>
  <p:clrMapOvr>
    <a:masterClrMapping/>
  </p:clrMapOvr>
  <p:transition spd="med">
    <p:fade/>
  </p:transition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035868"/>
      </p:ext>
    </p:extLst>
  </p:cSld>
  <p:clrMapOvr>
    <a:masterClrMapping/>
  </p:clrMapOvr>
  <p:transition spd="med">
    <p:fade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13516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16429-66EA-4250-9CFC-D095EE8D0D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2749486"/>
      </p:ext>
    </p:extLst>
  </p:cSld>
  <p:clrMapOvr>
    <a:masterClrMapping/>
  </p:clrMapOvr>
  <p:transition spd="med" advClick="0">
    <p:fade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355829"/>
      </p:ext>
    </p:extLst>
  </p:cSld>
  <p:clrMapOvr>
    <a:masterClrMapping/>
  </p:clrMapOvr>
  <p:transition spd="med">
    <p:fade/>
  </p:transition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029729"/>
      </p:ext>
    </p:extLst>
  </p:cSld>
  <p:clrMapOvr>
    <a:masterClrMapping/>
  </p:clrMapOvr>
  <p:transition spd="med">
    <p:fade/>
  </p:transition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0809607"/>
      </p:ext>
    </p:extLst>
  </p:cSld>
  <p:clrMapOvr>
    <a:masterClrMapping/>
  </p:clrMapOvr>
  <p:transition spd="med">
    <p:fade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1900572"/>
      </p:ext>
    </p:extLst>
  </p:cSld>
  <p:clrMapOvr>
    <a:masterClrMapping/>
  </p:clrMapOvr>
  <p:transition spd="med">
    <p:fade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059450"/>
      </p:ext>
    </p:extLst>
  </p:cSld>
  <p:clrMapOvr>
    <a:masterClrMapping/>
  </p:clrMapOvr>
  <p:transition spd="med">
    <p:fade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061573"/>
      </p:ext>
    </p:extLst>
  </p:cSld>
  <p:clrMapOvr>
    <a:masterClrMapping/>
  </p:clrMapOvr>
  <p:transition spd="med">
    <p:fade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607730"/>
      </p:ext>
    </p:extLst>
  </p:cSld>
  <p:clrMapOvr>
    <a:masterClrMapping/>
  </p:clrMapOvr>
  <p:transition spd="med" advClick="0">
    <p:fade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8990"/>
      </p:ext>
    </p:extLst>
  </p:cSld>
  <p:clrMapOvr>
    <a:masterClrMapping/>
  </p:clrMapOvr>
  <p:transition spd="med" advClick="0">
    <p:fade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8512717"/>
      </p:ext>
    </p:extLst>
  </p:cSld>
  <p:clrMapOvr>
    <a:masterClrMapping/>
  </p:clrMapOvr>
  <p:transition spd="med" advClick="0">
    <p:fade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39002"/>
      </p:ext>
    </p:extLst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446400"/>
      </p:ext>
    </p:extLst>
  </p:cSld>
  <p:clrMapOvr>
    <a:masterClrMapping/>
  </p:clrMapOvr>
  <p:transition spd="med" advClick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BEA62-79D0-47E8-ADC5-DB9689668F2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137039"/>
      </p:ext>
    </p:extLst>
  </p:cSld>
  <p:clrMapOvr>
    <a:masterClrMapping/>
  </p:clrMapOvr>
  <p:transition spd="med" advClick="0">
    <p:fade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13481"/>
      </p:ext>
    </p:extLst>
  </p:cSld>
  <p:clrMapOvr>
    <a:masterClrMapping/>
  </p:clrMapOvr>
  <p:transition spd="med" advClick="0">
    <p:fade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71615"/>
      </p:ext>
    </p:extLst>
  </p:cSld>
  <p:clrMapOvr>
    <a:masterClrMapping/>
  </p:clrMapOvr>
  <p:transition spd="med" advClick="0">
    <p:fade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003529"/>
      </p:ext>
    </p:extLst>
  </p:cSld>
  <p:clrMapOvr>
    <a:masterClrMapping/>
  </p:clrMapOvr>
  <p:transition spd="med" advClick="0">
    <p:fade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47964473"/>
      </p:ext>
    </p:extLst>
  </p:cSld>
  <p:clrMapOvr>
    <a:masterClrMapping/>
  </p:clrMapOvr>
  <p:transition spd="med" advClick="0">
    <p:fade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1303802"/>
      </p:ext>
    </p:extLst>
  </p:cSld>
  <p:clrMapOvr>
    <a:masterClrMapping/>
  </p:clrMapOvr>
  <p:transition spd="med" advClick="0">
    <p:fade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53045"/>
      </p:ext>
    </p:extLst>
  </p:cSld>
  <p:clrMapOvr>
    <a:masterClrMapping/>
  </p:clrMapOvr>
  <p:transition spd="med" advClick="0">
    <p:fade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56374"/>
      </p:ext>
    </p:extLst>
  </p:cSld>
  <p:clrMapOvr>
    <a:masterClrMapping/>
  </p:clrMapOvr>
  <p:transition spd="med" advClick="0">
    <p:fade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D69F0-0F05-44B2-8697-74C3E8418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31291"/>
      </p:ext>
    </p:extLst>
  </p:cSld>
  <p:clrMapOvr>
    <a:masterClrMapping/>
  </p:clrMapOvr>
  <p:transition spd="med">
    <p:fade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FFFA9-1C57-4333-B455-A342F19D1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96868"/>
      </p:ext>
    </p:extLst>
  </p:cSld>
  <p:clrMapOvr>
    <a:masterClrMapping/>
  </p:clrMapOvr>
  <p:transition spd="med">
    <p:fade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43B2C-18D8-41A9-B75D-AE7B03E79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7138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328B6-54D1-40C9-9DB6-B73389459B1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33151474"/>
      </p:ext>
    </p:extLst>
  </p:cSld>
  <p:clrMapOvr>
    <a:masterClrMapping/>
  </p:clrMapOvr>
  <p:transition spd="med" advClick="0">
    <p:fade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A197C-7E6D-4952-A90F-2B8613078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59361"/>
      </p:ext>
    </p:extLst>
  </p:cSld>
  <p:clrMapOvr>
    <a:masterClrMapping/>
  </p:clrMapOvr>
  <p:transition spd="med">
    <p:fade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67BF-4467-4E08-8141-58C74966A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77517"/>
      </p:ext>
    </p:extLst>
  </p:cSld>
  <p:clrMapOvr>
    <a:masterClrMapping/>
  </p:clrMapOvr>
  <p:transition spd="med">
    <p:fade/>
  </p:transition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D3E1-4FDF-46E2-96D7-344582724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677"/>
      </p:ext>
    </p:extLst>
  </p:cSld>
  <p:clrMapOvr>
    <a:masterClrMapping/>
  </p:clrMapOvr>
  <p:transition spd="med">
    <p:fade/>
  </p:transition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D9CD9-7EC9-4D4F-A176-CB1E2053C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63847"/>
      </p:ext>
    </p:extLst>
  </p:cSld>
  <p:clrMapOvr>
    <a:masterClrMapping/>
  </p:clrMapOvr>
  <p:transition spd="med">
    <p:fade/>
  </p:transition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4D81-BC15-4EEA-A143-78E0E4512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74651"/>
      </p:ext>
    </p:extLst>
  </p:cSld>
  <p:clrMapOvr>
    <a:masterClrMapping/>
  </p:clrMapOvr>
  <p:transition spd="med">
    <p:fade/>
  </p:transition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74BE3-AD69-4C7C-AC2E-C99BFE776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65237"/>
      </p:ext>
    </p:extLst>
  </p:cSld>
  <p:clrMapOvr>
    <a:masterClrMapping/>
  </p:clrMapOvr>
  <p:transition spd="med">
    <p:fade/>
  </p:transition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B022E-6D76-4819-97DA-0DAA040CA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59949"/>
      </p:ext>
    </p:extLst>
  </p:cSld>
  <p:clrMapOvr>
    <a:masterClrMapping/>
  </p:clrMapOvr>
  <p:transition spd="med">
    <p:fade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46118-1A16-4821-AF7F-D1A16FE09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243"/>
      </p:ext>
    </p:extLst>
  </p:cSld>
  <p:clrMapOvr>
    <a:masterClrMapping/>
  </p:clrMapOvr>
  <p:transition spd="med">
    <p:fade/>
  </p:transition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5A216-8687-40D1-941F-312D131D66F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2246474"/>
      </p:ext>
    </p:extLst>
  </p:cSld>
  <p:clrMapOvr>
    <a:masterClrMapping/>
  </p:clrMapOvr>
  <p:transition>
    <p:fade thruBlk="1"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452A3-2AF4-4043-8F83-89DCFA913AC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17027502"/>
      </p:ext>
    </p:extLst>
  </p:cSld>
  <p:clrMapOvr>
    <a:masterClrMapping/>
  </p:clrMapOvr>
  <p:transition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DC7CF-8EE9-492C-AA28-652548D67B8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01883873"/>
      </p:ext>
    </p:extLst>
  </p:cSld>
  <p:clrMapOvr>
    <a:masterClrMapping/>
  </p:clrMapOvr>
  <p:transition spd="med" advClick="0">
    <p:fade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CDE5-0712-4B8C-A78E-B6C975FE9F0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23289534"/>
      </p:ext>
    </p:extLst>
  </p:cSld>
  <p:clrMapOvr>
    <a:masterClrMapping/>
  </p:clrMapOvr>
  <p:transition>
    <p:fade thruBlk="1"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57AA2-6948-469B-A0E0-0D47263824B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035264"/>
      </p:ext>
    </p:extLst>
  </p:cSld>
  <p:clrMapOvr>
    <a:masterClrMapping/>
  </p:clrMapOvr>
  <p:transition>
    <p:fade thruBlk="1"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AC20-E171-4BAE-AE2C-BDE293BBB41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68624369"/>
      </p:ext>
    </p:extLst>
  </p:cSld>
  <p:clrMapOvr>
    <a:masterClrMapping/>
  </p:clrMapOvr>
  <p:transition>
    <p:fade thruBlk="1"/>
  </p:transition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44697-B320-4C68-8B82-437B59D9351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934102"/>
      </p:ext>
    </p:extLst>
  </p:cSld>
  <p:clrMapOvr>
    <a:masterClrMapping/>
  </p:clrMapOvr>
  <p:transition>
    <p:fade thruBlk="1"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0028C-2DB4-4078-B814-C91C4A0C0B9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68590298"/>
      </p:ext>
    </p:extLst>
  </p:cSld>
  <p:clrMapOvr>
    <a:masterClrMapping/>
  </p:clrMapOvr>
  <p:transition>
    <p:fade thruBlk="1"/>
  </p:transition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03DF-8106-43C8-94A9-869F78A68D3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3675981"/>
      </p:ext>
    </p:extLst>
  </p:cSld>
  <p:clrMapOvr>
    <a:masterClrMapping/>
  </p:clrMapOvr>
  <p:transition>
    <p:fade thruBlk="1"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75B5-AC49-4F68-85D5-0B79D797EE4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17248993"/>
      </p:ext>
    </p:extLst>
  </p:cSld>
  <p:clrMapOvr>
    <a:masterClrMapping/>
  </p:clrMapOvr>
  <p:transition>
    <p:fade thruBlk="1"/>
  </p:transition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DD0C-4E29-437E-9975-CC7A4ECB67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72897410"/>
      </p:ext>
    </p:extLst>
  </p:cSld>
  <p:clrMapOvr>
    <a:masterClrMapping/>
  </p:clrMapOvr>
  <p:transition>
    <p:fade thruBlk="1"/>
  </p:transition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4CDEE-84D0-4A8A-B155-36F25F99F39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35727806"/>
      </p:ext>
    </p:extLst>
  </p:cSld>
  <p:clrMapOvr>
    <a:masterClrMapping/>
  </p:clrMapOvr>
  <p:transition>
    <p:fade thruBlk="1"/>
  </p:transition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0E625-244F-41CB-9ECB-CEF881E8490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1011775"/>
      </p:ext>
    </p:extLst>
  </p:cSld>
  <p:clrMapOvr>
    <a:masterClrMapping/>
  </p:clrMapOvr>
  <p:transition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13DC9-7258-45B9-9095-ED7B277E36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5093262"/>
      </p:ext>
    </p:extLst>
  </p:cSld>
  <p:clrMapOvr>
    <a:masterClrMapping/>
  </p:clrMapOvr>
  <p:transition spd="med" advClick="0">
    <p:fade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CF410-F065-4F56-9B1D-2B0D84FD017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05651736"/>
      </p:ext>
    </p:extLst>
  </p:cSld>
  <p:clrMapOvr>
    <a:masterClrMapping/>
  </p:clrMapOvr>
  <p:transition>
    <p:fade thruBlk="1"/>
  </p:transition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8358-5E2B-48F2-A741-2B7CB01374F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7673728"/>
      </p:ext>
    </p:extLst>
  </p:cSld>
  <p:clrMapOvr>
    <a:masterClrMapping/>
  </p:clrMapOvr>
  <p:transition>
    <p:fade thruBlk="1"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25EA2-0AE2-44C0-8786-FF95E40FA82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5639034"/>
      </p:ext>
    </p:extLst>
  </p:cSld>
  <p:clrMapOvr>
    <a:masterClrMapping/>
  </p:clrMapOvr>
  <p:transition>
    <p:fade thruBlk="1"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44179-534D-4480-AECE-67A0BBAA454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81639722"/>
      </p:ext>
    </p:extLst>
  </p:cSld>
  <p:clrMapOvr>
    <a:masterClrMapping/>
  </p:clrMapOvr>
  <p:transition>
    <p:fade thruBlk="1"/>
  </p:transition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7956A-E01C-4AD8-B3D4-0989E9B4F6B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858831"/>
      </p:ext>
    </p:extLst>
  </p:cSld>
  <p:clrMapOvr>
    <a:masterClrMapping/>
  </p:clrMapOvr>
  <p:transition>
    <p:fade thruBlk="1"/>
  </p:transition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24B7F-B9A2-49B9-A7DA-44D4F35D5B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33937205"/>
      </p:ext>
    </p:extLst>
  </p:cSld>
  <p:clrMapOvr>
    <a:masterClrMapping/>
  </p:clrMapOvr>
  <p:transition>
    <p:fade thruBlk="1"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7E3E4-2677-43A5-ACBB-2E1040F5E2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78366470"/>
      </p:ext>
    </p:extLst>
  </p:cSld>
  <p:clrMapOvr>
    <a:masterClrMapping/>
  </p:clrMapOvr>
  <p:transition>
    <p:fade thruBlk="1"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7AD89-C604-4B2B-8EF8-70289EA4EB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78087896"/>
      </p:ext>
    </p:extLst>
  </p:cSld>
  <p:clrMapOvr>
    <a:masterClrMapping/>
  </p:clrMapOvr>
  <p:transition>
    <p:fade thruBlk="1"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62894-CDCF-477E-9361-CB6CA1B15C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82614675"/>
      </p:ext>
    </p:extLst>
  </p:cSld>
  <p:clrMapOvr>
    <a:masterClrMapping/>
  </p:clrMapOvr>
  <p:transition>
    <p:fade thruBlk="1"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75302-78B4-483D-BF0B-BCD7DBC01F5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89353688"/>
      </p:ext>
    </p:extLst>
  </p:cSld>
  <p:clrMapOvr>
    <a:masterClrMapping/>
  </p:clrMapOvr>
  <p:transition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CDA0B-E01E-41D1-8C7E-729856EF8CE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5304479"/>
      </p:ext>
    </p:extLst>
  </p:cSld>
  <p:clrMapOvr>
    <a:masterClrMapping/>
  </p:clrMapOvr>
  <p:transition spd="med" advClick="0">
    <p:fade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9F6B2-2E26-444D-BAAD-C261C4DC99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09169774"/>
      </p:ext>
    </p:extLst>
  </p:cSld>
  <p:clrMapOvr>
    <a:masterClrMapping/>
  </p:clrMapOvr>
  <p:transition>
    <p:fade thruBlk="1"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E11FD-01D1-4F20-A82E-00C1333C18A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75233376"/>
      </p:ext>
    </p:extLst>
  </p:cSld>
  <p:clrMapOvr>
    <a:masterClrMapping/>
  </p:clrMapOvr>
  <p:transition>
    <p:fade thruBlk="1"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B110A-F817-4A13-9CE9-15757A1902B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77882061"/>
      </p:ext>
    </p:extLst>
  </p:cSld>
  <p:clrMapOvr>
    <a:masterClrMapping/>
  </p:clrMapOvr>
  <p:transition>
    <p:fade thruBlk="1"/>
  </p:transition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775" y="1500188"/>
            <a:ext cx="5430838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500188"/>
            <a:ext cx="5432425" cy="5176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A7AA-646D-4ED4-81A1-A9E4E20EC17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39523443"/>
      </p:ext>
    </p:extLst>
  </p:cSld>
  <p:clrMapOvr>
    <a:masterClrMapping/>
  </p:clrMapOvr>
  <p:transition>
    <p:fade thruBlk="1"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E6A67-4A03-48B8-BC7B-7731EBF0B64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31856254"/>
      </p:ext>
    </p:extLst>
  </p:cSld>
  <p:clrMapOvr>
    <a:masterClrMapping/>
  </p:clrMapOvr>
  <p:transition>
    <p:fade thruBlk="1"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7AAA6-3089-4958-AB80-15C22D4A63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8586613"/>
      </p:ext>
    </p:extLst>
  </p:cSld>
  <p:clrMapOvr>
    <a:masterClrMapping/>
  </p:clrMapOvr>
  <p:transition>
    <p:fade thruBlk="1"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7371-C5A3-4CED-890F-01D01B23621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68998126"/>
      </p:ext>
    </p:extLst>
  </p:cSld>
  <p:clrMapOvr>
    <a:masterClrMapping/>
  </p:clrMapOvr>
  <p:transition>
    <p:fade thruBlk="1"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4E3BA-EEAC-4125-8F55-EB12F895577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7744231"/>
      </p:ext>
    </p:extLst>
  </p:cSld>
  <p:clrMapOvr>
    <a:masterClrMapping/>
  </p:clrMapOvr>
  <p:transition>
    <p:fade thruBlk="1"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A9C88-897C-42DA-84DF-10EACB90C99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49028894"/>
      </p:ext>
    </p:extLst>
  </p:cSld>
  <p:clrMapOvr>
    <a:masterClrMapping/>
  </p:clrMapOvr>
  <p:transition>
    <p:fade thruBlk="1"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031D3-253F-4F9F-B6C6-58C85C56FD3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34853862"/>
      </p:ext>
    </p:extLst>
  </p:cSld>
  <p:clrMapOvr>
    <a:masterClrMapping/>
  </p:clrMapOvr>
  <p:transition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E7C9A-B22B-48C7-B98F-CB5AE22D150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8069006"/>
      </p:ext>
    </p:extLst>
  </p:cSld>
  <p:clrMapOvr>
    <a:masterClrMapping/>
  </p:clrMapOvr>
  <p:transition spd="med" advClick="0">
    <p:fade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5713" y="808038"/>
            <a:ext cx="2752725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775" y="808038"/>
            <a:ext cx="81105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03FFC-29D0-4A58-847C-90B9B3435B3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1126292"/>
      </p:ext>
    </p:extLst>
  </p:cSld>
  <p:clrMapOvr>
    <a:masterClrMapping/>
  </p:clrMapOvr>
  <p:transition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8462F-5491-4FFF-B4FF-31ED1032853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28405172"/>
      </p:ext>
    </p:extLst>
  </p:cSld>
  <p:clrMapOvr>
    <a:masterClrMapping/>
  </p:clrMapOvr>
  <p:transition spd="med" advClick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9AFF7-656C-4862-B22C-8E3F53B7DC5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9814478"/>
      </p:ext>
    </p:extLst>
  </p:cSld>
  <p:clrMapOvr>
    <a:masterClrMapping/>
  </p:clrMapOvr>
  <p:transition spd="med" advClick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AB858-1E23-46DB-8349-781B91A39B8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8583298"/>
      </p:ext>
    </p:extLst>
  </p:cSld>
  <p:clrMapOvr>
    <a:masterClrMapping/>
  </p:clrMapOvr>
  <p:transition spd="med" advClick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DD508-0F74-4B83-AC46-BE91859AE9F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29361450"/>
      </p:ext>
    </p:extLst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5614515"/>
      </p:ext>
    </p:extLst>
  </p:cSld>
  <p:clrMapOvr>
    <a:masterClrMapping/>
  </p:clrMapOvr>
  <p:transition spd="med" advClick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2580D-3AB5-47F9-8EA4-CBC6F615312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94631292"/>
      </p:ext>
    </p:extLst>
  </p:cSld>
  <p:clrMapOvr>
    <a:masterClrMapping/>
  </p:clrMapOvr>
  <p:transition spd="med" advClick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966CE-57A1-4E94-8CBE-E42D63F0C24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47685359"/>
      </p:ext>
    </p:extLst>
  </p:cSld>
  <p:clrMapOvr>
    <a:masterClrMapping/>
  </p:clrMapOvr>
  <p:transition spd="med" advClick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B16D2-C939-4672-BFC4-48F852AA28F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23863053"/>
      </p:ext>
    </p:extLst>
  </p:cSld>
  <p:clrMapOvr>
    <a:masterClrMapping/>
  </p:clrMapOvr>
  <p:transition spd="med" advClick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B5738-3F47-4C90-991F-C9F22428214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94934994"/>
      </p:ext>
    </p:extLst>
  </p:cSld>
  <p:clrMapOvr>
    <a:masterClrMapping/>
  </p:clrMapOvr>
  <p:transition spd="med" advClick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86728-7524-4EDE-89BA-406017D27AA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57045689"/>
      </p:ext>
    </p:extLst>
  </p:cSld>
  <p:clrMapOvr>
    <a:masterClrMapping/>
  </p:clrMapOvr>
  <p:transition spd="med" advClick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386A6-62BF-4C73-8345-2227160F347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40199404"/>
      </p:ext>
    </p:extLst>
  </p:cSld>
  <p:clrMapOvr>
    <a:masterClrMapping/>
  </p:clrMapOvr>
  <p:transition spd="med" advClick="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C0C9C-0C68-45D1-B54C-E06F2B99266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34399177"/>
      </p:ext>
    </p:extLst>
  </p:cSld>
  <p:clrMapOvr>
    <a:masterClrMapping/>
  </p:clrMapOvr>
  <p:transition spd="med" advClick="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67449-EEF9-4F59-BC62-E7450222F1B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94393"/>
      </p:ext>
    </p:extLst>
  </p:cSld>
  <p:clrMapOvr>
    <a:masterClrMapping/>
  </p:clrMapOvr>
  <p:transition spd="med" advClick="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00750-D3D3-496C-89C9-596A873989E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3832822"/>
      </p:ext>
    </p:extLst>
  </p:cSld>
  <p:clrMapOvr>
    <a:masterClrMapping/>
  </p:clrMapOvr>
  <p:transition spd="med" advClick="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334B1-4086-4500-A289-61E04E1F0DF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9356422"/>
      </p:ext>
    </p:extLst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8877684"/>
      </p:ext>
    </p:extLst>
  </p:cSld>
  <p:clrMapOvr>
    <a:masterClrMapping/>
  </p:clrMapOvr>
  <p:transition spd="med" advClick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3" y="366713"/>
            <a:ext cx="2638425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41375" y="366713"/>
            <a:ext cx="776763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716E3-6472-4A5A-8C6F-D0476F5B445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46387799"/>
      </p:ext>
    </p:extLst>
  </p:cSld>
  <p:clrMapOvr>
    <a:masterClrMapping/>
  </p:clrMapOvr>
  <p:transition spd="med" advClick="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2130425"/>
            <a:ext cx="10406063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738" y="3886200"/>
            <a:ext cx="856773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7027D-6BAA-439F-B60D-7B4E0A0C6D7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55051266"/>
      </p:ext>
    </p:extLst>
  </p:cSld>
  <p:clrMapOvr>
    <a:masterClrMapping/>
  </p:clrMapOvr>
  <p:transition spd="med" advClick="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D9A78-C793-4C4B-B4CC-06F4A7B096F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63343615"/>
      </p:ext>
    </p:extLst>
  </p:cSld>
  <p:clrMapOvr>
    <a:masterClrMapping/>
  </p:clrMapOvr>
  <p:transition spd="med" advClick="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788" y="4406900"/>
            <a:ext cx="104044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788" y="2906713"/>
            <a:ext cx="104044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CF435-1FC2-4124-AB78-FF1F4EE1394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89362910"/>
      </p:ext>
    </p:extLst>
  </p:cSld>
  <p:clrMapOvr>
    <a:masterClrMapping/>
  </p:clrMapOvr>
  <p:transition spd="med" advClick="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41375" y="1827213"/>
            <a:ext cx="5202238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013" y="1827213"/>
            <a:ext cx="5203825" cy="4349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8F4CD-DA03-40F9-9BB1-63C5CAB078B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8063893"/>
      </p:ext>
    </p:extLst>
  </p:cSld>
  <p:clrMapOvr>
    <a:masterClrMapping/>
  </p:clrMapOvr>
  <p:transition spd="med" advClick="0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4638"/>
            <a:ext cx="1101566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535113"/>
            <a:ext cx="54086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775" y="2174875"/>
            <a:ext cx="54086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238" y="1535113"/>
            <a:ext cx="5410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238" y="2174875"/>
            <a:ext cx="5410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1875B-08F5-4623-A9B2-B45021F15C9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108039"/>
      </p:ext>
    </p:extLst>
  </p:cSld>
  <p:clrMapOvr>
    <a:masterClrMapping/>
  </p:clrMapOvr>
  <p:transition spd="med" advClick="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C2532-E78A-49D1-924E-92010F36488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3595380"/>
      </p:ext>
    </p:extLst>
  </p:cSld>
  <p:clrMapOvr>
    <a:masterClrMapping/>
  </p:clrMapOvr>
  <p:transition spd="med" advClick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86D74-2A96-4F1C-B37D-0940956F1F4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80476577"/>
      </p:ext>
    </p:extLst>
  </p:cSld>
  <p:clrMapOvr>
    <a:masterClrMapping/>
  </p:clrMapOvr>
  <p:transition spd="med" advClick="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75" y="273050"/>
            <a:ext cx="40259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6313" y="273050"/>
            <a:ext cx="68421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775" y="1435100"/>
            <a:ext cx="40259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C61E9-EA4A-410C-A9C5-AEB5A711E2E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55456581"/>
      </p:ext>
    </p:extLst>
  </p:cSld>
  <p:clrMapOvr>
    <a:masterClrMapping/>
  </p:clrMapOvr>
  <p:transition spd="med" advClick="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8713" y="4800600"/>
            <a:ext cx="734536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8713" y="612775"/>
            <a:ext cx="734536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8713" y="5367338"/>
            <a:ext cx="734536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D34CD-29A8-4812-8C67-A0B6AE37C01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00435946"/>
      </p:ext>
    </p:extLst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18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image" Target="../media/image18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image" Target="../media/image7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4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0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image" Target="../media/image7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3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7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7.xml"/><Relationship Id="rId1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71.xml"/><Relationship Id="rId11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4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82.xml"/><Relationship Id="rId11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5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9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93.xml"/><Relationship Id="rId11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5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00.xml"/><Relationship Id="rId1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4.xml"/><Relationship Id="rId11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7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412.xml"/><Relationship Id="rId7" Type="http://schemas.openxmlformats.org/officeDocument/2006/relationships/slideLayout" Target="../slideLayouts/slideLayout416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11.xml"/><Relationship Id="rId1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5.xml"/><Relationship Id="rId11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23.xml"/><Relationship Id="rId7" Type="http://schemas.openxmlformats.org/officeDocument/2006/relationships/slideLayout" Target="../slideLayouts/slideLayout427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6.xml"/><Relationship Id="rId11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9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34.xml"/><Relationship Id="rId7" Type="http://schemas.openxmlformats.org/officeDocument/2006/relationships/slideLayout" Target="../slideLayouts/slideLayout438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7.xml"/><Relationship Id="rId11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40.xml"/><Relationship Id="rId14" Type="http://schemas.openxmlformats.org/officeDocument/2006/relationships/image" Target="../media/image18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56.xml"/><Relationship Id="rId7" Type="http://schemas.openxmlformats.org/officeDocument/2006/relationships/slideLayout" Target="../slideLayouts/slideLayout460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5.xml"/><Relationship Id="rId1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9.xml"/><Relationship Id="rId11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62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67.xml"/><Relationship Id="rId7" Type="http://schemas.openxmlformats.org/officeDocument/2006/relationships/slideLayout" Target="../slideLayouts/slideLayout471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82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7.xml"/><Relationship Id="rId1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81.xml"/><Relationship Id="rId11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89.xml"/><Relationship Id="rId7" Type="http://schemas.openxmlformats.org/officeDocument/2006/relationships/slideLayout" Target="../slideLayouts/slideLayout493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4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Relationship Id="rId14" Type="http://schemas.openxmlformats.org/officeDocument/2006/relationships/image" Target="../media/image18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11.xml"/><Relationship Id="rId7" Type="http://schemas.openxmlformats.org/officeDocument/2006/relationships/slideLayout" Target="../slideLayouts/slideLayout515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4.xml"/><Relationship Id="rId11" Type="http://schemas.openxmlformats.org/officeDocument/2006/relationships/slideLayout" Target="../slideLayouts/slideLayout519.xml"/><Relationship Id="rId5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8.xml"/><Relationship Id="rId4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7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22.xml"/><Relationship Id="rId7" Type="http://schemas.openxmlformats.org/officeDocument/2006/relationships/slideLayout" Target="../slideLayouts/slideLayout526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21.xml"/><Relationship Id="rId1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524.xml"/><Relationship Id="rId10" Type="http://schemas.openxmlformats.org/officeDocument/2006/relationships/slideLayout" Target="../slideLayouts/slideLayout529.xml"/><Relationship Id="rId4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33.xml"/><Relationship Id="rId7" Type="http://schemas.openxmlformats.org/officeDocument/2006/relationships/slideLayout" Target="../slideLayouts/slideLayout537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2.xml"/><Relationship Id="rId1" Type="http://schemas.openxmlformats.org/officeDocument/2006/relationships/slideLayout" Target="../slideLayouts/slideLayout531.xml"/><Relationship Id="rId6" Type="http://schemas.openxmlformats.org/officeDocument/2006/relationships/slideLayout" Target="../slideLayouts/slideLayout536.xml"/><Relationship Id="rId11" Type="http://schemas.openxmlformats.org/officeDocument/2006/relationships/slideLayout" Target="../slideLayouts/slideLayout541.xml"/><Relationship Id="rId5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540.xml"/><Relationship Id="rId4" Type="http://schemas.openxmlformats.org/officeDocument/2006/relationships/slideLayout" Target="../slideLayouts/slideLayout534.xml"/><Relationship Id="rId9" Type="http://schemas.openxmlformats.org/officeDocument/2006/relationships/slideLayout" Target="../slideLayouts/slideLayout5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7.png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48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3.xml"/><Relationship Id="rId1" Type="http://schemas.openxmlformats.org/officeDocument/2006/relationships/slideLayout" Target="../slideLayouts/slideLayout542.xml"/><Relationship Id="rId6" Type="http://schemas.openxmlformats.org/officeDocument/2006/relationships/slideLayout" Target="../slideLayouts/slideLayout547.xml"/><Relationship Id="rId11" Type="http://schemas.openxmlformats.org/officeDocument/2006/relationships/slideLayout" Target="../slideLayouts/slideLayout552.xml"/><Relationship Id="rId5" Type="http://schemas.openxmlformats.org/officeDocument/2006/relationships/slideLayout" Target="../slideLayouts/slideLayout546.xml"/><Relationship Id="rId10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45.xml"/><Relationship Id="rId9" Type="http://schemas.openxmlformats.org/officeDocument/2006/relationships/slideLayout" Target="../slideLayouts/slideLayout550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55.xml"/><Relationship Id="rId7" Type="http://schemas.openxmlformats.org/officeDocument/2006/relationships/slideLayout" Target="../slideLayouts/slideLayout559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4.xml"/><Relationship Id="rId1" Type="http://schemas.openxmlformats.org/officeDocument/2006/relationships/slideLayout" Target="../slideLayouts/slideLayout553.xml"/><Relationship Id="rId6" Type="http://schemas.openxmlformats.org/officeDocument/2006/relationships/slideLayout" Target="../slideLayouts/slideLayout558.xml"/><Relationship Id="rId11" Type="http://schemas.openxmlformats.org/officeDocument/2006/relationships/slideLayout" Target="../slideLayouts/slideLayout563.xml"/><Relationship Id="rId5" Type="http://schemas.openxmlformats.org/officeDocument/2006/relationships/slideLayout" Target="../slideLayouts/slideLayout557.xml"/><Relationship Id="rId10" Type="http://schemas.openxmlformats.org/officeDocument/2006/relationships/slideLayout" Target="../slideLayouts/slideLayout562.xml"/><Relationship Id="rId4" Type="http://schemas.openxmlformats.org/officeDocument/2006/relationships/slideLayout" Target="../slideLayouts/slideLayout556.xml"/><Relationship Id="rId9" Type="http://schemas.openxmlformats.org/officeDocument/2006/relationships/slideLayout" Target="../slideLayouts/slideLayout56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66.xml"/><Relationship Id="rId7" Type="http://schemas.openxmlformats.org/officeDocument/2006/relationships/slideLayout" Target="../slideLayouts/slideLayout570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9.xml"/><Relationship Id="rId11" Type="http://schemas.openxmlformats.org/officeDocument/2006/relationships/slideLayout" Target="../slideLayouts/slideLayout574.xml"/><Relationship Id="rId5" Type="http://schemas.openxmlformats.org/officeDocument/2006/relationships/slideLayout" Target="../slideLayouts/slideLayout568.xml"/><Relationship Id="rId10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67.xml"/><Relationship Id="rId9" Type="http://schemas.openxmlformats.org/officeDocument/2006/relationships/slideLayout" Target="../slideLayouts/slideLayout572.xml"/><Relationship Id="rId14" Type="http://schemas.openxmlformats.org/officeDocument/2006/relationships/image" Target="../media/image18.png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77.xml"/><Relationship Id="rId7" Type="http://schemas.openxmlformats.org/officeDocument/2006/relationships/slideLayout" Target="../slideLayouts/slideLayout581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6.xml"/><Relationship Id="rId1" Type="http://schemas.openxmlformats.org/officeDocument/2006/relationships/slideLayout" Target="../slideLayouts/slideLayout575.xml"/><Relationship Id="rId6" Type="http://schemas.openxmlformats.org/officeDocument/2006/relationships/slideLayout" Target="../slideLayouts/slideLayout580.xml"/><Relationship Id="rId11" Type="http://schemas.openxmlformats.org/officeDocument/2006/relationships/slideLayout" Target="../slideLayouts/slideLayout585.xml"/><Relationship Id="rId5" Type="http://schemas.openxmlformats.org/officeDocument/2006/relationships/slideLayout" Target="../slideLayouts/slideLayout579.xml"/><Relationship Id="rId10" Type="http://schemas.openxmlformats.org/officeDocument/2006/relationships/slideLayout" Target="../slideLayouts/slideLayout584.xml"/><Relationship Id="rId4" Type="http://schemas.openxmlformats.org/officeDocument/2006/relationships/slideLayout" Target="../slideLayouts/slideLayout578.xml"/><Relationship Id="rId9" Type="http://schemas.openxmlformats.org/officeDocument/2006/relationships/slideLayout" Target="../slideLayouts/slideLayout58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88.xml"/><Relationship Id="rId7" Type="http://schemas.openxmlformats.org/officeDocument/2006/relationships/slideLayout" Target="../slideLayouts/slideLayout592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7.xml"/><Relationship Id="rId1" Type="http://schemas.openxmlformats.org/officeDocument/2006/relationships/slideLayout" Target="../slideLayouts/slideLayout586.xml"/><Relationship Id="rId6" Type="http://schemas.openxmlformats.org/officeDocument/2006/relationships/slideLayout" Target="../slideLayouts/slideLayout591.xml"/><Relationship Id="rId11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590.xml"/><Relationship Id="rId10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589.xml"/><Relationship Id="rId9" Type="http://schemas.openxmlformats.org/officeDocument/2006/relationships/slideLayout" Target="../slideLayouts/slideLayout594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99.xml"/><Relationship Id="rId7" Type="http://schemas.openxmlformats.org/officeDocument/2006/relationships/slideLayout" Target="../slideLayouts/slideLayout603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8.xml"/><Relationship Id="rId1" Type="http://schemas.openxmlformats.org/officeDocument/2006/relationships/slideLayout" Target="../slideLayouts/slideLayout597.xml"/><Relationship Id="rId6" Type="http://schemas.openxmlformats.org/officeDocument/2006/relationships/slideLayout" Target="../slideLayouts/slideLayout602.xml"/><Relationship Id="rId11" Type="http://schemas.openxmlformats.org/officeDocument/2006/relationships/slideLayout" Target="../slideLayouts/slideLayout607.xml"/><Relationship Id="rId5" Type="http://schemas.openxmlformats.org/officeDocument/2006/relationships/slideLayout" Target="../slideLayouts/slideLayout601.xml"/><Relationship Id="rId10" Type="http://schemas.openxmlformats.org/officeDocument/2006/relationships/slideLayout" Target="../slideLayouts/slideLayout606.xml"/><Relationship Id="rId4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605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10.xml"/><Relationship Id="rId7" Type="http://schemas.openxmlformats.org/officeDocument/2006/relationships/slideLayout" Target="../slideLayouts/slideLayout614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9.xml"/><Relationship Id="rId1" Type="http://schemas.openxmlformats.org/officeDocument/2006/relationships/slideLayout" Target="../slideLayouts/slideLayout608.xml"/><Relationship Id="rId6" Type="http://schemas.openxmlformats.org/officeDocument/2006/relationships/slideLayout" Target="../slideLayouts/slideLayout613.xml"/><Relationship Id="rId11" Type="http://schemas.openxmlformats.org/officeDocument/2006/relationships/slideLayout" Target="../slideLayouts/slideLayout618.xml"/><Relationship Id="rId5" Type="http://schemas.openxmlformats.org/officeDocument/2006/relationships/slideLayout" Target="../slideLayouts/slideLayout612.xml"/><Relationship Id="rId10" Type="http://schemas.openxmlformats.org/officeDocument/2006/relationships/slideLayout" Target="../slideLayouts/slideLayout617.xml"/><Relationship Id="rId4" Type="http://schemas.openxmlformats.org/officeDocument/2006/relationships/slideLayout" Target="../slideLayouts/slideLayout611.xml"/><Relationship Id="rId9" Type="http://schemas.openxmlformats.org/officeDocument/2006/relationships/slideLayout" Target="../slideLayouts/slideLayout616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21.xml"/><Relationship Id="rId7" Type="http://schemas.openxmlformats.org/officeDocument/2006/relationships/slideLayout" Target="../slideLayouts/slideLayout625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20.xml"/><Relationship Id="rId1" Type="http://schemas.openxmlformats.org/officeDocument/2006/relationships/slideLayout" Target="../slideLayouts/slideLayout619.xml"/><Relationship Id="rId6" Type="http://schemas.openxmlformats.org/officeDocument/2006/relationships/slideLayout" Target="../slideLayouts/slideLayout624.xml"/><Relationship Id="rId11" Type="http://schemas.openxmlformats.org/officeDocument/2006/relationships/slideLayout" Target="../slideLayouts/slideLayout629.xml"/><Relationship Id="rId5" Type="http://schemas.openxmlformats.org/officeDocument/2006/relationships/slideLayout" Target="../slideLayouts/slideLayout623.xml"/><Relationship Id="rId10" Type="http://schemas.openxmlformats.org/officeDocument/2006/relationships/slideLayout" Target="../slideLayouts/slideLayout628.xml"/><Relationship Id="rId4" Type="http://schemas.openxmlformats.org/officeDocument/2006/relationships/slideLayout" Target="../slideLayouts/slideLayout622.xml"/><Relationship Id="rId9" Type="http://schemas.openxmlformats.org/officeDocument/2006/relationships/slideLayout" Target="../slideLayouts/slideLayout627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32.xml"/><Relationship Id="rId7" Type="http://schemas.openxmlformats.org/officeDocument/2006/relationships/slideLayout" Target="../slideLayouts/slideLayout636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31.xml"/><Relationship Id="rId1" Type="http://schemas.openxmlformats.org/officeDocument/2006/relationships/slideLayout" Target="../slideLayouts/slideLayout630.xml"/><Relationship Id="rId6" Type="http://schemas.openxmlformats.org/officeDocument/2006/relationships/slideLayout" Target="../slideLayouts/slideLayout635.xml"/><Relationship Id="rId11" Type="http://schemas.openxmlformats.org/officeDocument/2006/relationships/slideLayout" Target="../slideLayouts/slideLayout640.xml"/><Relationship Id="rId5" Type="http://schemas.openxmlformats.org/officeDocument/2006/relationships/slideLayout" Target="../slideLayouts/slideLayout634.xml"/><Relationship Id="rId10" Type="http://schemas.openxmlformats.org/officeDocument/2006/relationships/slideLayout" Target="../slideLayouts/slideLayout639.xml"/><Relationship Id="rId4" Type="http://schemas.openxmlformats.org/officeDocument/2006/relationships/slideLayout" Target="../slideLayouts/slideLayout633.xml"/><Relationship Id="rId9" Type="http://schemas.openxmlformats.org/officeDocument/2006/relationships/slideLayout" Target="../slideLayouts/slideLayout638.xml"/><Relationship Id="rId14" Type="http://schemas.openxmlformats.org/officeDocument/2006/relationships/image" Target="../media/image18.png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8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43.xml"/><Relationship Id="rId7" Type="http://schemas.openxmlformats.org/officeDocument/2006/relationships/slideLayout" Target="../slideLayouts/slideLayout647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2.xml"/><Relationship Id="rId1" Type="http://schemas.openxmlformats.org/officeDocument/2006/relationships/slideLayout" Target="../slideLayouts/slideLayout641.xml"/><Relationship Id="rId6" Type="http://schemas.openxmlformats.org/officeDocument/2006/relationships/slideLayout" Target="../slideLayouts/slideLayout646.xml"/><Relationship Id="rId11" Type="http://schemas.openxmlformats.org/officeDocument/2006/relationships/slideLayout" Target="../slideLayouts/slideLayout651.xml"/><Relationship Id="rId5" Type="http://schemas.openxmlformats.org/officeDocument/2006/relationships/slideLayout" Target="../slideLayouts/slideLayout645.xml"/><Relationship Id="rId10" Type="http://schemas.openxmlformats.org/officeDocument/2006/relationships/slideLayout" Target="../slideLayouts/slideLayout650.xml"/><Relationship Id="rId4" Type="http://schemas.openxmlformats.org/officeDocument/2006/relationships/slideLayout" Target="../slideLayouts/slideLayout644.xml"/><Relationship Id="rId9" Type="http://schemas.openxmlformats.org/officeDocument/2006/relationships/slideLayout" Target="../slideLayouts/slideLayout6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7.png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54.xml"/><Relationship Id="rId7" Type="http://schemas.openxmlformats.org/officeDocument/2006/relationships/slideLayout" Target="../slideLayouts/slideLayout658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3.xml"/><Relationship Id="rId1" Type="http://schemas.openxmlformats.org/officeDocument/2006/relationships/slideLayout" Target="../slideLayouts/slideLayout652.xml"/><Relationship Id="rId6" Type="http://schemas.openxmlformats.org/officeDocument/2006/relationships/slideLayout" Target="../slideLayouts/slideLayout657.xml"/><Relationship Id="rId11" Type="http://schemas.openxmlformats.org/officeDocument/2006/relationships/slideLayout" Target="../slideLayouts/slideLayout662.xml"/><Relationship Id="rId5" Type="http://schemas.openxmlformats.org/officeDocument/2006/relationships/slideLayout" Target="../slideLayouts/slideLayout656.xml"/><Relationship Id="rId10" Type="http://schemas.openxmlformats.org/officeDocument/2006/relationships/slideLayout" Target="../slideLayouts/slideLayout661.xml"/><Relationship Id="rId4" Type="http://schemas.openxmlformats.org/officeDocument/2006/relationships/slideLayout" Target="../slideLayouts/slideLayout655.xml"/><Relationship Id="rId9" Type="http://schemas.openxmlformats.org/officeDocument/2006/relationships/slideLayout" Target="../slideLayouts/slideLayout660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76.xml"/><Relationship Id="rId7" Type="http://schemas.openxmlformats.org/officeDocument/2006/relationships/slideLayout" Target="../slideLayouts/slideLayout680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5.xml"/><Relationship Id="rId1" Type="http://schemas.openxmlformats.org/officeDocument/2006/relationships/slideLayout" Target="../slideLayouts/slideLayout674.xml"/><Relationship Id="rId6" Type="http://schemas.openxmlformats.org/officeDocument/2006/relationships/slideLayout" Target="../slideLayouts/slideLayout679.xml"/><Relationship Id="rId11" Type="http://schemas.openxmlformats.org/officeDocument/2006/relationships/slideLayout" Target="../slideLayouts/slideLayout684.xml"/><Relationship Id="rId5" Type="http://schemas.openxmlformats.org/officeDocument/2006/relationships/slideLayout" Target="../slideLayouts/slideLayout678.xml"/><Relationship Id="rId10" Type="http://schemas.openxmlformats.org/officeDocument/2006/relationships/slideLayout" Target="../slideLayouts/slideLayout683.xml"/><Relationship Id="rId4" Type="http://schemas.openxmlformats.org/officeDocument/2006/relationships/slideLayout" Target="../slideLayouts/slideLayout677.xml"/><Relationship Id="rId9" Type="http://schemas.openxmlformats.org/officeDocument/2006/relationships/slideLayout" Target="../slideLayouts/slideLayout682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87.xml"/><Relationship Id="rId7" Type="http://schemas.openxmlformats.org/officeDocument/2006/relationships/slideLayout" Target="../slideLayouts/slideLayout691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6.xml"/><Relationship Id="rId1" Type="http://schemas.openxmlformats.org/officeDocument/2006/relationships/slideLayout" Target="../slideLayouts/slideLayout685.xml"/><Relationship Id="rId6" Type="http://schemas.openxmlformats.org/officeDocument/2006/relationships/slideLayout" Target="../slideLayouts/slideLayout690.xml"/><Relationship Id="rId11" Type="http://schemas.openxmlformats.org/officeDocument/2006/relationships/slideLayout" Target="../slideLayouts/slideLayout695.xml"/><Relationship Id="rId5" Type="http://schemas.openxmlformats.org/officeDocument/2006/relationships/slideLayout" Target="../slideLayouts/slideLayout689.xml"/><Relationship Id="rId10" Type="http://schemas.openxmlformats.org/officeDocument/2006/relationships/slideLayout" Target="../slideLayouts/slideLayout694.xml"/><Relationship Id="rId4" Type="http://schemas.openxmlformats.org/officeDocument/2006/relationships/slideLayout" Target="../slideLayouts/slideLayout688.xml"/><Relationship Id="rId9" Type="http://schemas.openxmlformats.org/officeDocument/2006/relationships/slideLayout" Target="../slideLayouts/slideLayout69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98.xml"/><Relationship Id="rId7" Type="http://schemas.openxmlformats.org/officeDocument/2006/relationships/slideLayout" Target="../slideLayouts/slideLayout702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7.xml"/><Relationship Id="rId1" Type="http://schemas.openxmlformats.org/officeDocument/2006/relationships/slideLayout" Target="../slideLayouts/slideLayout696.xml"/><Relationship Id="rId6" Type="http://schemas.openxmlformats.org/officeDocument/2006/relationships/slideLayout" Target="../slideLayouts/slideLayout701.xml"/><Relationship Id="rId11" Type="http://schemas.openxmlformats.org/officeDocument/2006/relationships/slideLayout" Target="../slideLayouts/slideLayout706.xml"/><Relationship Id="rId5" Type="http://schemas.openxmlformats.org/officeDocument/2006/relationships/slideLayout" Target="../slideLayouts/slideLayout700.xml"/><Relationship Id="rId10" Type="http://schemas.openxmlformats.org/officeDocument/2006/relationships/slideLayout" Target="../slideLayouts/slideLayout705.xml"/><Relationship Id="rId4" Type="http://schemas.openxmlformats.org/officeDocument/2006/relationships/slideLayout" Target="../slideLayouts/slideLayout699.xml"/><Relationship Id="rId9" Type="http://schemas.openxmlformats.org/officeDocument/2006/relationships/slideLayout" Target="../slideLayouts/slideLayout704.xml"/><Relationship Id="rId14" Type="http://schemas.openxmlformats.org/officeDocument/2006/relationships/image" Target="../media/image18.pn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09.xml"/><Relationship Id="rId7" Type="http://schemas.openxmlformats.org/officeDocument/2006/relationships/slideLayout" Target="../slideLayouts/slideLayout713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8.xml"/><Relationship Id="rId1" Type="http://schemas.openxmlformats.org/officeDocument/2006/relationships/slideLayout" Target="../slideLayouts/slideLayout707.xml"/><Relationship Id="rId6" Type="http://schemas.openxmlformats.org/officeDocument/2006/relationships/slideLayout" Target="../slideLayouts/slideLayout712.xml"/><Relationship Id="rId11" Type="http://schemas.openxmlformats.org/officeDocument/2006/relationships/slideLayout" Target="../slideLayouts/slideLayout717.xml"/><Relationship Id="rId5" Type="http://schemas.openxmlformats.org/officeDocument/2006/relationships/slideLayout" Target="../slideLayouts/slideLayout711.xml"/><Relationship Id="rId10" Type="http://schemas.openxmlformats.org/officeDocument/2006/relationships/slideLayout" Target="../slideLayouts/slideLayout716.xml"/><Relationship Id="rId4" Type="http://schemas.openxmlformats.org/officeDocument/2006/relationships/slideLayout" Target="../slideLayouts/slideLayout710.xml"/><Relationship Id="rId9" Type="http://schemas.openxmlformats.org/officeDocument/2006/relationships/slideLayout" Target="../slideLayouts/slideLayout715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20.xml"/><Relationship Id="rId7" Type="http://schemas.openxmlformats.org/officeDocument/2006/relationships/slideLayout" Target="../slideLayouts/slideLayout724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718.xml"/><Relationship Id="rId6" Type="http://schemas.openxmlformats.org/officeDocument/2006/relationships/slideLayout" Target="../slideLayouts/slideLayout723.xml"/><Relationship Id="rId11" Type="http://schemas.openxmlformats.org/officeDocument/2006/relationships/slideLayout" Target="../slideLayouts/slideLayout728.xml"/><Relationship Id="rId5" Type="http://schemas.openxmlformats.org/officeDocument/2006/relationships/slideLayout" Target="../slideLayouts/slideLayout722.xml"/><Relationship Id="rId10" Type="http://schemas.openxmlformats.org/officeDocument/2006/relationships/slideLayout" Target="../slideLayouts/slideLayout727.xml"/><Relationship Id="rId4" Type="http://schemas.openxmlformats.org/officeDocument/2006/relationships/slideLayout" Target="../slideLayouts/slideLayout721.xml"/><Relationship Id="rId9" Type="http://schemas.openxmlformats.org/officeDocument/2006/relationships/slideLayout" Target="../slideLayouts/slideLayout726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6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31.xml"/><Relationship Id="rId7" Type="http://schemas.openxmlformats.org/officeDocument/2006/relationships/slideLayout" Target="../slideLayouts/slideLayout735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30.xml"/><Relationship Id="rId1" Type="http://schemas.openxmlformats.org/officeDocument/2006/relationships/slideLayout" Target="../slideLayouts/slideLayout729.xml"/><Relationship Id="rId6" Type="http://schemas.openxmlformats.org/officeDocument/2006/relationships/slideLayout" Target="../slideLayouts/slideLayout734.xml"/><Relationship Id="rId11" Type="http://schemas.openxmlformats.org/officeDocument/2006/relationships/slideLayout" Target="../slideLayouts/slideLayout739.xml"/><Relationship Id="rId5" Type="http://schemas.openxmlformats.org/officeDocument/2006/relationships/slideLayout" Target="../slideLayouts/slideLayout733.xml"/><Relationship Id="rId10" Type="http://schemas.openxmlformats.org/officeDocument/2006/relationships/slideLayout" Target="../slideLayouts/slideLayout738.xml"/><Relationship Id="rId4" Type="http://schemas.openxmlformats.org/officeDocument/2006/relationships/slideLayout" Target="../slideLayouts/slideLayout732.xml"/><Relationship Id="rId9" Type="http://schemas.openxmlformats.org/officeDocument/2006/relationships/slideLayout" Target="../slideLayouts/slideLayout737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42.xml"/><Relationship Id="rId7" Type="http://schemas.openxmlformats.org/officeDocument/2006/relationships/slideLayout" Target="../slideLayouts/slideLayout746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41.xml"/><Relationship Id="rId1" Type="http://schemas.openxmlformats.org/officeDocument/2006/relationships/slideLayout" Target="../slideLayouts/slideLayout740.xml"/><Relationship Id="rId6" Type="http://schemas.openxmlformats.org/officeDocument/2006/relationships/slideLayout" Target="../slideLayouts/slideLayout745.xml"/><Relationship Id="rId11" Type="http://schemas.openxmlformats.org/officeDocument/2006/relationships/slideLayout" Target="../slideLayouts/slideLayout750.xml"/><Relationship Id="rId5" Type="http://schemas.openxmlformats.org/officeDocument/2006/relationships/slideLayout" Target="../slideLayouts/slideLayout744.xml"/><Relationship Id="rId10" Type="http://schemas.openxmlformats.org/officeDocument/2006/relationships/slideLayout" Target="../slideLayouts/slideLayout749.xml"/><Relationship Id="rId4" Type="http://schemas.openxmlformats.org/officeDocument/2006/relationships/slideLayout" Target="../slideLayouts/slideLayout743.xml"/><Relationship Id="rId9" Type="http://schemas.openxmlformats.org/officeDocument/2006/relationships/slideLayout" Target="../slideLayouts/slideLayout7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2681288"/>
            <a:ext cx="56022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220" tIns="61110" rIns="122220" bIns="611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220" tIns="61110" rIns="122220" bIns="611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65" tIns="61035" rIns="122065" bIns="61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65" tIns="61035" rIns="122065" bIns="61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47" tIns="61026" rIns="122047" bIns="610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47" tIns="61026" rIns="122047" bIns="61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9" tIns="61016" rIns="122029" bIns="610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9" tIns="61016" rIns="122029" bIns="610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3175"/>
            <a:ext cx="1225232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36538"/>
            <a:ext cx="1558925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43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1536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638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74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475" y="6356350"/>
            <a:ext cx="413226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52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574A8E-D48C-4B55-8CEC-571AF103A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84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85D84D5-89C7-4B87-A84B-5A78F57C71C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4" r:id="rId1"/>
    <p:sldLayoutId id="2147484655" r:id="rId2"/>
    <p:sldLayoutId id="2147484656" r:id="rId3"/>
    <p:sldLayoutId id="2147484657" r:id="rId4"/>
    <p:sldLayoutId id="2147484658" r:id="rId5"/>
    <p:sldLayoutId id="2147484659" r:id="rId6"/>
    <p:sldLayoutId id="2147484660" r:id="rId7"/>
    <p:sldLayoutId id="2147484661" r:id="rId8"/>
    <p:sldLayoutId id="2147484662" r:id="rId9"/>
    <p:sldLayoutId id="2147484663" r:id="rId10"/>
    <p:sldLayoutId id="2147484664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194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A7EA9F7-C317-4F54-AF33-263952F1B19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5" r:id="rId1"/>
    <p:sldLayoutId id="2147484666" r:id="rId2"/>
    <p:sldLayoutId id="2147484667" r:id="rId3"/>
    <p:sldLayoutId id="2147484668" r:id="rId4"/>
    <p:sldLayoutId id="2147484669" r:id="rId5"/>
    <p:sldLayoutId id="2147484670" r:id="rId6"/>
    <p:sldLayoutId id="2147484671" r:id="rId7"/>
    <p:sldLayoutId id="2147484672" r:id="rId8"/>
    <p:sldLayoutId id="2147484673" r:id="rId9"/>
    <p:sldLayoutId id="2147484674" r:id="rId10"/>
    <p:sldLayoutId id="2147484675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202" tIns="61101" rIns="122202" bIns="61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202" tIns="61101" rIns="122202" bIns="61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205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1113"/>
            <a:ext cx="12252326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78" r:id="rId1"/>
    <p:sldLayoutId id="2147484479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49592BF-37D3-4DEE-BB40-D34099530EF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15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2150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  <p:sldLayoutId id="2147484695" r:id="rId9"/>
    <p:sldLayoutId id="2147484696" r:id="rId10"/>
    <p:sldLayoutId id="214748469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253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35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475" y="6356350"/>
            <a:ext cx="413226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52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48E8A9-F5FA-452A-845C-6A2C2EDDC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45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DC484BF-3775-4880-A396-00F498D6AE6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56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65E90DF-BC82-48AB-9C50-5F6ED5B94B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6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A13BC9F-92A3-4646-9937-93C79DBF408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2" r:id="rId1"/>
    <p:sldLayoutId id="2147484743" r:id="rId2"/>
    <p:sldLayoutId id="2147484744" r:id="rId3"/>
    <p:sldLayoutId id="2147484745" r:id="rId4"/>
    <p:sldLayoutId id="2147484746" r:id="rId5"/>
    <p:sldLayoutId id="2147484747" r:id="rId6"/>
    <p:sldLayoutId id="2147484748" r:id="rId7"/>
    <p:sldLayoutId id="2147484749" r:id="rId8"/>
    <p:sldLayoutId id="2147484750" r:id="rId9"/>
    <p:sldLayoutId id="2147484751" r:id="rId10"/>
    <p:sldLayoutId id="2147484752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202" tIns="61101" rIns="122202" bIns="61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202" tIns="61101" rIns="122202" bIns="61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1113"/>
            <a:ext cx="12252326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5826F5A-3084-4356-9000-5A5BCE6133B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80963"/>
            <a:ext cx="217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88"/>
            <a:ext cx="12250738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66" tIns="61085" rIns="122166" bIns="610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297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66" tIns="61085" rIns="122166" bIns="61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6" r:id="rId2"/>
    <p:sldLayoutId id="2147484777" r:id="rId3"/>
    <p:sldLayoutId id="2147484778" r:id="rId4"/>
    <p:sldLayoutId id="2147484779" r:id="rId5"/>
    <p:sldLayoutId id="2147484780" r:id="rId6"/>
    <p:sldLayoutId id="2147484781" r:id="rId7"/>
    <p:sldLayoutId id="2147484782" r:id="rId8"/>
    <p:sldLayoutId id="2147484783" r:id="rId9"/>
    <p:sldLayoutId id="2147484784" r:id="rId10"/>
    <p:sldLayoutId id="2147484785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92" tIns="61097" rIns="122192" bIns="61097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50CCD11-44BD-47DB-A380-B88376AE4F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  <p:sldLayoutId id="2147484495" r:id="rId7"/>
    <p:sldLayoutId id="2147484496" r:id="rId8"/>
    <p:sldLayoutId id="2147484497" r:id="rId9"/>
    <p:sldLayoutId id="2147484498" r:id="rId10"/>
    <p:sldLayoutId id="2147484499" r:id="rId11"/>
    <p:sldLayoutId id="2147485215" r:id="rId12"/>
    <p:sldLayoutId id="2147485216" r:id="rId13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588"/>
            <a:ext cx="12249151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48" tIns="61076" rIns="122148" bIns="610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307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48" tIns="61076" rIns="122148" bIns="610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  <p:sldLayoutId id="2147484787" r:id="rId2"/>
    <p:sldLayoutId id="2147484788" r:id="rId3"/>
    <p:sldLayoutId id="2147484789" r:id="rId4"/>
    <p:sldLayoutId id="2147484790" r:id="rId5"/>
    <p:sldLayoutId id="2147484791" r:id="rId6"/>
    <p:sldLayoutId id="2147484792" r:id="rId7"/>
    <p:sldLayoutId id="2147484793" r:id="rId8"/>
    <p:sldLayoutId id="2147484794" r:id="rId9"/>
    <p:sldLayoutId id="2147484795" r:id="rId10"/>
    <p:sldLayoutId id="2147484796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763"/>
            <a:ext cx="1226026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30" tIns="61067" rIns="122130" bIns="610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317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30" tIns="61067" rIns="122130" bIns="61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27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44603CE-1FB2-4109-B822-9A3A66C9125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37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F832CC1-3402-4391-9CDF-61F014AF938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9" r:id="rId1"/>
    <p:sldLayoutId id="2147484820" r:id="rId2"/>
    <p:sldLayoutId id="2147484821" r:id="rId3"/>
    <p:sldLayoutId id="2147484822" r:id="rId4"/>
    <p:sldLayoutId id="2147484823" r:id="rId5"/>
    <p:sldLayoutId id="2147484824" r:id="rId6"/>
    <p:sldLayoutId id="2147484825" r:id="rId7"/>
    <p:sldLayoutId id="2147484826" r:id="rId8"/>
    <p:sldLayoutId id="2147484827" r:id="rId9"/>
    <p:sldLayoutId id="2147484828" r:id="rId10"/>
    <p:sldLayoutId id="2147484829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48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5A56DB6-E158-4A90-8D24-12CCC0587A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35" r:id="rId6"/>
    <p:sldLayoutId id="2147484836" r:id="rId7"/>
    <p:sldLayoutId id="2147484837" r:id="rId8"/>
    <p:sldLayoutId id="2147484838" r:id="rId9"/>
    <p:sldLayoutId id="2147484839" r:id="rId10"/>
    <p:sldLayoutId id="2147484840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65" tIns="61035" rIns="122065" bIns="61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65" tIns="61035" rIns="122065" bIns="61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47" tIns="61026" rIns="122047" bIns="610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47" tIns="61026" rIns="122047" bIns="610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2" r:id="rId1"/>
    <p:sldLayoutId id="2147484853" r:id="rId2"/>
    <p:sldLayoutId id="2147484854" r:id="rId3"/>
    <p:sldLayoutId id="2147484855" r:id="rId4"/>
    <p:sldLayoutId id="2147484856" r:id="rId5"/>
    <p:sldLayoutId id="2147484857" r:id="rId6"/>
    <p:sldLayoutId id="2147484858" r:id="rId7"/>
    <p:sldLayoutId id="2147484859" r:id="rId8"/>
    <p:sldLayoutId id="2147484860" r:id="rId9"/>
    <p:sldLayoutId id="2147484861" r:id="rId10"/>
    <p:sldLayoutId id="2147484862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9" tIns="61016" rIns="122029" bIns="610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29" tIns="61016" rIns="122029" bIns="610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11" tIns="61007" rIns="122011" bIns="610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3994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85" r:id="rId1"/>
    <p:sldLayoutId id="2147484886" r:id="rId2"/>
    <p:sldLayoutId id="2147484887" r:id="rId3"/>
    <p:sldLayoutId id="2147484888" r:id="rId4"/>
    <p:sldLayoutId id="2147484889" r:id="rId5"/>
    <p:sldLayoutId id="2147484890" r:id="rId6"/>
    <p:sldLayoutId id="2147484891" r:id="rId7"/>
    <p:sldLayoutId id="2147484892" r:id="rId8"/>
    <p:sldLayoutId id="2147484893" r:id="rId9"/>
    <p:sldLayoutId id="2147484894" r:id="rId10"/>
    <p:sldLayoutId id="214748489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80963"/>
            <a:ext cx="2178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588"/>
            <a:ext cx="12250738" cy="686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66" tIns="61085" rIns="122166" bIns="610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1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66" tIns="61085" rIns="122166" bIns="610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096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19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475" y="6356350"/>
            <a:ext cx="413226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52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3CF41E-6CE6-4CBB-ADAD-9C2530467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7" r:id="rId1"/>
    <p:sldLayoutId id="2147484908" r:id="rId2"/>
    <p:sldLayoutId id="2147484909" r:id="rId3"/>
    <p:sldLayoutId id="2147484910" r:id="rId4"/>
    <p:sldLayoutId id="2147484911" r:id="rId5"/>
    <p:sldLayoutId id="2147484912" r:id="rId6"/>
    <p:sldLayoutId id="2147484913" r:id="rId7"/>
    <p:sldLayoutId id="2147484914" r:id="rId8"/>
    <p:sldLayoutId id="2147484915" r:id="rId9"/>
    <p:sldLayoutId id="2147484916" r:id="rId10"/>
    <p:sldLayoutId id="2147484917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30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8639362-1FF9-4757-8809-447B268A69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8" r:id="rId1"/>
    <p:sldLayoutId id="2147484919" r:id="rId2"/>
    <p:sldLayoutId id="2147484920" r:id="rId3"/>
    <p:sldLayoutId id="2147484921" r:id="rId4"/>
    <p:sldLayoutId id="2147484922" r:id="rId5"/>
    <p:sldLayoutId id="2147484923" r:id="rId6"/>
    <p:sldLayoutId id="2147484924" r:id="rId7"/>
    <p:sldLayoutId id="2147484925" r:id="rId8"/>
    <p:sldLayoutId id="2147484926" r:id="rId9"/>
    <p:sldLayoutId id="2147484927" r:id="rId10"/>
    <p:sldLayoutId id="214748492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40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3ECF09A-0889-4241-9D2B-92B2EBBA89A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  <p:sldLayoutId id="2147484932" r:id="rId4"/>
    <p:sldLayoutId id="2147484933" r:id="rId5"/>
    <p:sldLayoutId id="2147484934" r:id="rId6"/>
    <p:sldLayoutId id="2147484935" r:id="rId7"/>
    <p:sldLayoutId id="2147484936" r:id="rId8"/>
    <p:sldLayoutId id="2147484937" r:id="rId9"/>
    <p:sldLayoutId id="2147484938" r:id="rId10"/>
    <p:sldLayoutId id="2147484939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50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4C4F92-C94A-4DB3-A282-5C012431AB5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0" r:id="rId1"/>
    <p:sldLayoutId id="2147484941" r:id="rId2"/>
    <p:sldLayoutId id="2147484942" r:id="rId3"/>
    <p:sldLayoutId id="2147484943" r:id="rId4"/>
    <p:sldLayoutId id="2147484944" r:id="rId5"/>
    <p:sldLayoutId id="2147484945" r:id="rId6"/>
    <p:sldLayoutId id="2147484946" r:id="rId7"/>
    <p:sldLayoutId id="2147484947" r:id="rId8"/>
    <p:sldLayoutId id="2147484948" r:id="rId9"/>
    <p:sldLayoutId id="2147484949" r:id="rId10"/>
    <p:sldLayoutId id="2147484950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4608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71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  <p:sldLayoutId id="2147484967" r:id="rId6"/>
    <p:sldLayoutId id="2147484968" r:id="rId7"/>
    <p:sldLayoutId id="2147484969" r:id="rId8"/>
    <p:sldLayoutId id="2147484970" r:id="rId9"/>
    <p:sldLayoutId id="2147484971" r:id="rId10"/>
    <p:sldLayoutId id="2147484972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81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475" y="6356350"/>
            <a:ext cx="413226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52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EFA139-950A-4531-AA34-1EDA5947A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3" r:id="rId1"/>
    <p:sldLayoutId id="2147484974" r:id="rId2"/>
    <p:sldLayoutId id="2147484975" r:id="rId3"/>
    <p:sldLayoutId id="2147484976" r:id="rId4"/>
    <p:sldLayoutId id="2147484977" r:id="rId5"/>
    <p:sldLayoutId id="2147484978" r:id="rId6"/>
    <p:sldLayoutId id="2147484979" r:id="rId7"/>
    <p:sldLayoutId id="2147484980" r:id="rId8"/>
    <p:sldLayoutId id="2147484981" r:id="rId9"/>
    <p:sldLayoutId id="2147484982" r:id="rId10"/>
    <p:sldLayoutId id="2147484983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491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8F54FB8-6549-4552-861A-FC4BB595E21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018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B555DFD-D0A0-4FB5-8212-5C70EF6F14D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5" r:id="rId1"/>
    <p:sldLayoutId id="2147484996" r:id="rId2"/>
    <p:sldLayoutId id="2147484997" r:id="rId3"/>
    <p:sldLayoutId id="2147484998" r:id="rId4"/>
    <p:sldLayoutId id="2147484999" r:id="rId5"/>
    <p:sldLayoutId id="2147485000" r:id="rId6"/>
    <p:sldLayoutId id="2147485001" r:id="rId7"/>
    <p:sldLayoutId id="2147485002" r:id="rId8"/>
    <p:sldLayoutId id="2147485003" r:id="rId9"/>
    <p:sldLayoutId id="2147485004" r:id="rId10"/>
    <p:sldLayoutId id="2147485005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588"/>
            <a:ext cx="12249151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48" tIns="61076" rIns="122148" bIns="610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48" tIns="61076" rIns="122148" bIns="610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120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0FD3FE-94BD-4C90-8F93-FCE5B5C6879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7" r:id="rId2"/>
    <p:sldLayoutId id="2147485008" r:id="rId3"/>
    <p:sldLayoutId id="2147485009" r:id="rId4"/>
    <p:sldLayoutId id="2147485010" r:id="rId5"/>
    <p:sldLayoutId id="2147485011" r:id="rId6"/>
    <p:sldLayoutId id="2147485012" r:id="rId7"/>
    <p:sldLayoutId id="2147485013" r:id="rId8"/>
    <p:sldLayoutId id="2147485014" r:id="rId9"/>
    <p:sldLayoutId id="2147485015" r:id="rId10"/>
    <p:sldLayoutId id="2147485016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2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5222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5020" r:id="rId4"/>
    <p:sldLayoutId id="2147485021" r:id="rId5"/>
    <p:sldLayoutId id="2147485022" r:id="rId6"/>
    <p:sldLayoutId id="2147485023" r:id="rId7"/>
    <p:sldLayoutId id="2147485024" r:id="rId8"/>
    <p:sldLayoutId id="2147485025" r:id="rId9"/>
    <p:sldLayoutId id="2147485026" r:id="rId10"/>
    <p:sldLayoutId id="214748502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32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8" r:id="rId1"/>
    <p:sldLayoutId id="2147485029" r:id="rId2"/>
    <p:sldLayoutId id="2147485030" r:id="rId3"/>
    <p:sldLayoutId id="2147485031" r:id="rId4"/>
    <p:sldLayoutId id="2147485032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42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475" y="6356350"/>
            <a:ext cx="413226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52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86F98-66D0-457E-B180-A504391E5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53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CC1E8B7-50FB-48B8-8DB1-0FB44CAE30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  <p:sldLayoutId id="2147485052" r:id="rId3"/>
    <p:sldLayoutId id="2147485053" r:id="rId4"/>
    <p:sldLayoutId id="2147485054" r:id="rId5"/>
    <p:sldLayoutId id="2147485055" r:id="rId6"/>
    <p:sldLayoutId id="2147485056" r:id="rId7"/>
    <p:sldLayoutId id="2147485057" r:id="rId8"/>
    <p:sldLayoutId id="2147485058" r:id="rId9"/>
    <p:sldLayoutId id="2147485059" r:id="rId10"/>
    <p:sldLayoutId id="2147485060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63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92A54C2-1CE8-42B3-A938-11F9CF217D3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1" r:id="rId1"/>
    <p:sldLayoutId id="2147485062" r:id="rId2"/>
    <p:sldLayoutId id="2147485063" r:id="rId3"/>
    <p:sldLayoutId id="2147485064" r:id="rId4"/>
    <p:sldLayoutId id="2147485065" r:id="rId5"/>
    <p:sldLayoutId id="2147485066" r:id="rId6"/>
    <p:sldLayoutId id="2147485067" r:id="rId7"/>
    <p:sldLayoutId id="2147485068" r:id="rId8"/>
    <p:sldLayoutId id="2147485069" r:id="rId9"/>
    <p:sldLayoutId id="2147485070" r:id="rId10"/>
    <p:sldLayoutId id="2147485071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73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E451A9F-EF73-492B-9FA8-04E3FE62AED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2" r:id="rId1"/>
    <p:sldLayoutId id="2147485073" r:id="rId2"/>
    <p:sldLayoutId id="2147485074" r:id="rId3"/>
    <p:sldLayoutId id="2147485075" r:id="rId4"/>
    <p:sldLayoutId id="2147485076" r:id="rId5"/>
    <p:sldLayoutId id="2147485077" r:id="rId6"/>
    <p:sldLayoutId id="2147485078" r:id="rId7"/>
    <p:sldLayoutId id="2147485079" r:id="rId8"/>
    <p:sldLayoutId id="2147485080" r:id="rId9"/>
    <p:sldLayoutId id="2147485081" r:id="rId10"/>
    <p:sldLayoutId id="2147485082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8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5837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5939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04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475" y="6356350"/>
            <a:ext cx="413226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52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A4194E-C6FE-442A-9C57-21621602B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5108" r:id="rId4"/>
    <p:sldLayoutId id="2147485109" r:id="rId5"/>
    <p:sldLayoutId id="2147485110" r:id="rId6"/>
    <p:sldLayoutId id="2147485111" r:id="rId7"/>
    <p:sldLayoutId id="2147485112" r:id="rId8"/>
    <p:sldLayoutId id="2147485113" r:id="rId9"/>
    <p:sldLayoutId id="2147485114" r:id="rId10"/>
    <p:sldLayoutId id="2147485115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763"/>
            <a:ext cx="1226026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34950"/>
            <a:ext cx="1557338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750888"/>
            <a:ext cx="110156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30" tIns="61067" rIns="122130" bIns="610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828800"/>
            <a:ext cx="1101566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30" tIns="61067" rIns="122130" bIns="610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 spd="med" advClick="0">
    <p:fade/>
  </p:transition>
  <p:txStyles>
    <p:titleStyle>
      <a:lvl1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+mj-lt"/>
          <a:ea typeface="+mj-ea"/>
          <a:cs typeface="+mj-cs"/>
        </a:defRPr>
      </a:lvl1pPr>
      <a:lvl2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2pPr>
      <a:lvl3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3pPr>
      <a:lvl4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4pPr>
      <a:lvl5pPr algn="l" defTabSz="1220788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5pPr>
      <a:lvl6pPr marL="4572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6pPr>
      <a:lvl7pPr marL="9144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7pPr>
      <a:lvl8pPr marL="13716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8pPr>
      <a:lvl9pPr marL="1828800" algn="l" defTabSz="1220788" rtl="0" fontAlgn="base">
        <a:spcBef>
          <a:spcPct val="0"/>
        </a:spcBef>
        <a:spcAft>
          <a:spcPct val="0"/>
        </a:spcAft>
        <a:defRPr sz="3700" b="1">
          <a:solidFill>
            <a:srgbClr val="0079C1"/>
          </a:solidFill>
          <a:latin typeface="Arial" charset="0"/>
          <a:cs typeface="Arial" charset="0"/>
        </a:defRPr>
      </a:lvl9pPr>
    </p:titleStyle>
    <p:bodyStyle>
      <a:lvl1pPr marL="455613" indent="-4556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794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cs typeface="+mn-cs"/>
        </a:defRPr>
      </a:lvl2pPr>
      <a:lvl3pPr marL="1525588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2136775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>
          <a:solidFill>
            <a:schemeClr val="tx1"/>
          </a:solidFill>
          <a:latin typeface="+mn-lt"/>
          <a:cs typeface="+mn-cs"/>
        </a:defRPr>
      </a:lvl4pPr>
      <a:lvl5pPr marL="2747963" indent="-303213" algn="l" defTabSz="12207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5pPr>
      <a:lvl6pPr marL="32051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6pPr>
      <a:lvl7pPr marL="36623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7pPr>
      <a:lvl8pPr marL="41195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8pPr>
      <a:lvl9pPr marL="4576763" indent="-303213" algn="l" defTabSz="1220788" rtl="0" fontAlgn="base">
        <a:spcBef>
          <a:spcPct val="20000"/>
        </a:spcBef>
        <a:spcAft>
          <a:spcPct val="0"/>
        </a:spcAft>
        <a:buFont typeface="Arial" charset="0"/>
        <a:buChar char="»"/>
        <a:defRPr sz="2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14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7A5FD8F-F6DD-4743-9D04-1586D30F5BB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6" r:id="rId1"/>
    <p:sldLayoutId id="2147485117" r:id="rId2"/>
    <p:sldLayoutId id="2147485118" r:id="rId3"/>
    <p:sldLayoutId id="2147485119" r:id="rId4"/>
    <p:sldLayoutId id="2147485120" r:id="rId5"/>
    <p:sldLayoutId id="2147485121" r:id="rId6"/>
    <p:sldLayoutId id="2147485122" r:id="rId7"/>
    <p:sldLayoutId id="2147485123" r:id="rId8"/>
    <p:sldLayoutId id="2147485124" r:id="rId9"/>
    <p:sldLayoutId id="2147485125" r:id="rId10"/>
    <p:sldLayoutId id="2147485126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24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5A956F3-FF4A-4B45-81B8-712385E18E6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34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954CA05-DC4D-489C-8BA1-A3DA3DE2FA3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8" r:id="rId1"/>
    <p:sldLayoutId id="2147485139" r:id="rId2"/>
    <p:sldLayoutId id="2147485140" r:id="rId3"/>
    <p:sldLayoutId id="2147485141" r:id="rId4"/>
    <p:sldLayoutId id="2147485142" r:id="rId5"/>
    <p:sldLayoutId id="2147485143" r:id="rId6"/>
    <p:sldLayoutId id="2147485144" r:id="rId7"/>
    <p:sldLayoutId id="2147485145" r:id="rId8"/>
    <p:sldLayoutId id="2147485146" r:id="rId9"/>
    <p:sldLayoutId id="2147485147" r:id="rId10"/>
    <p:sldLayoutId id="214748514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45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pic>
        <p:nvPicPr>
          <p:cNvPr id="6451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\\psf\Home\Downloads\topcon_299222_topcon_logo_wide_whit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75" y="2681288"/>
            <a:ext cx="56054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554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  <p:sldLayoutId id="2147485165" r:id="rId6"/>
    <p:sldLayoutId id="2147485166" r:id="rId7"/>
    <p:sldLayoutId id="2147485167" r:id="rId8"/>
    <p:sldLayoutId id="2147485168" r:id="rId9"/>
    <p:sldLayoutId id="2147485169" r:id="rId10"/>
    <p:sldLayoutId id="2147485170" r:id="rId11"/>
  </p:sldLayoutIdLst>
  <p:transition spd="med" advClick="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65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4137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475" y="6356350"/>
            <a:ext cx="413226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5525" y="6356350"/>
            <a:ext cx="2754313" cy="365125"/>
          </a:xfrm>
          <a:prstGeom prst="rect">
            <a:avLst/>
          </a:prstGeom>
        </p:spPr>
        <p:txBody>
          <a:bodyPr lIns="68589" tIns="34295" rIns="68589" bIns="34295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9A37B5-9B8F-4175-A700-DCECA89A8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72" r:id="rId2"/>
    <p:sldLayoutId id="2147485173" r:id="rId3"/>
    <p:sldLayoutId id="2147485174" r:id="rId4"/>
    <p:sldLayoutId id="2147485175" r:id="rId5"/>
    <p:sldLayoutId id="2147485176" r:id="rId6"/>
    <p:sldLayoutId id="2147485177" r:id="rId7"/>
    <p:sldLayoutId id="2147485178" r:id="rId8"/>
    <p:sldLayoutId id="2147485179" r:id="rId9"/>
    <p:sldLayoutId id="2147485180" r:id="rId10"/>
    <p:sldLayoutId id="2147485181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75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BCE1293-C5F6-4C16-9D6A-7E8140A1E34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2" r:id="rId1"/>
    <p:sldLayoutId id="2147485183" r:id="rId2"/>
    <p:sldLayoutId id="2147485184" r:id="rId3"/>
    <p:sldLayoutId id="2147485185" r:id="rId4"/>
    <p:sldLayoutId id="2147485186" r:id="rId5"/>
    <p:sldLayoutId id="2147485187" r:id="rId6"/>
    <p:sldLayoutId id="2147485188" r:id="rId7"/>
    <p:sldLayoutId id="2147485189" r:id="rId8"/>
    <p:sldLayoutId id="2147485190" r:id="rId9"/>
    <p:sldLayoutId id="2147485191" r:id="rId10"/>
    <p:sldLayoutId id="2147485192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861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7D63DC7-9643-4385-BECA-D696781D91A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12249151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808038"/>
            <a:ext cx="110156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  <a:endParaRPr lang="nl-NL" altLang="ru-RU" smtClean="0"/>
          </a:p>
        </p:txBody>
      </p:sp>
      <p:sp>
        <p:nvSpPr>
          <p:cNvPr id="6963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2775" y="1500188"/>
            <a:ext cx="11015663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76675" y="6705600"/>
            <a:ext cx="438626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85300" y="6705600"/>
            <a:ext cx="2855913" cy="1524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5CF1EE8-815C-4630-AA36-5B2BD86DE6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4" r:id="rId1"/>
    <p:sldLayoutId id="2147485205" r:id="rId2"/>
    <p:sldLayoutId id="2147485206" r:id="rId3"/>
    <p:sldLayoutId id="2147485207" r:id="rId4"/>
    <p:sldLayoutId id="2147485208" r:id="rId5"/>
    <p:sldLayoutId id="2147485209" r:id="rId6"/>
    <p:sldLayoutId id="2147485210" r:id="rId7"/>
    <p:sldLayoutId id="2147485211" r:id="rId8"/>
    <p:sldLayoutId id="2147485212" r:id="rId9"/>
    <p:sldLayoutId id="2147485213" r:id="rId10"/>
    <p:sldLayoutId id="2147485214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9C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20" tIns="61063" rIns="122120" bIns="61063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FCA37EF-4C6A-424E-87BA-76F933F119C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102" tIns="61054" rIns="122102" bIns="61054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FD6C00F-83EA-48C6-B0A6-FCAE77A7D46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magin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6400800"/>
            <a:ext cx="1431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Placeholder 1"/>
          <p:cNvSpPr>
            <a:spLocks noGrp="1"/>
          </p:cNvSpPr>
          <p:nvPr>
            <p:ph type="title"/>
          </p:nvPr>
        </p:nvSpPr>
        <p:spPr bwMode="auto">
          <a:xfrm>
            <a:off x="841375" y="366713"/>
            <a:ext cx="105584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заголовка</a:t>
            </a:r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1375" y="1827213"/>
            <a:ext cx="10558463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137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54475" y="6356350"/>
            <a:ext cx="4132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ct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45525" y="6356350"/>
            <a:ext cx="2754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083" tIns="61044" rIns="122083" bIns="61044" numCol="1" anchor="ctr" anchorCtr="0" compatLnSpc="1">
            <a:prstTxWarp prst="textNoShape">
              <a:avLst/>
            </a:prstTxWarp>
          </a:bodyPr>
          <a:lstStyle>
            <a:lvl1pPr algn="r" defTabSz="1220788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176A740-436D-466F-9E36-83141732360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</p:sldLayoutIdLst>
  <p:transition spd="med" advClick="0">
    <p:fade/>
  </p:transition>
  <p:txStyles>
    <p:titleStyle>
      <a:lvl1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defTabSz="9159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defTabSz="915988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28600" indent="-228600" algn="l" defTabSz="915988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6175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4963" indent="-230188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4pPr>
      <a:lvl5pPr marL="2062163" indent="-228600" algn="l" defTabSz="915988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5pPr>
      <a:lvl6pPr marL="25193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6pPr>
      <a:lvl7pPr marL="29765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7pPr>
      <a:lvl8pPr marL="34337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8pPr>
      <a:lvl9pPr marL="3890963" indent="-228600" algn="l" defTabSz="915988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6058"/>
          <a:stretch>
            <a:fillRect/>
          </a:stretch>
        </p:blipFill>
        <p:spPr bwMode="auto">
          <a:xfrm>
            <a:off x="0" y="0"/>
            <a:ext cx="12241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2820988" y="865188"/>
            <a:ext cx="9420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0" name="TextBox 11"/>
          <p:cNvSpPr txBox="1">
            <a:spLocks noChangeArrowheads="1"/>
          </p:cNvSpPr>
          <p:nvPr/>
        </p:nvSpPr>
        <p:spPr bwMode="auto">
          <a:xfrm>
            <a:off x="530225" y="3212976"/>
            <a:ext cx="11256963" cy="1569891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4" tIns="45834" rIns="91374" bIns="45834">
            <a:spAutoFit/>
          </a:bodyPr>
          <a:lstStyle>
            <a:lvl1pPr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12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4800" b="1" dirty="0" smtClean="0">
                <a:ln w="285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ЦИФРОВОЕ ДОРОЖНОЕ СТРОИТЕЛЬСТВО.</a:t>
            </a:r>
          </a:p>
        </p:txBody>
      </p:sp>
      <p:pic>
        <p:nvPicPr>
          <p:cNvPr id="71685" name="Picture 2" descr="D:\1. Work Achiel\Xperiences 2015\Topcon Xperience\Opening and Closing\Work\topcon_299026_topcon_logo_wide_white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925" y="185738"/>
            <a:ext cx="17716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875" y="0"/>
            <a:ext cx="12257088" cy="6874328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dirty="0" smtClean="0">
              <a:solidFill>
                <a:srgbClr val="FFC000"/>
              </a:solidFill>
            </a:endParaRPr>
          </a:p>
          <a:p>
            <a:pPr algn="ctr">
              <a:defRPr/>
            </a:pPr>
            <a:endParaRPr lang="ru-RU" sz="3200" b="1" dirty="0">
              <a:solidFill>
                <a:srgbClr val="FFC000"/>
              </a:solidFill>
            </a:endParaRPr>
          </a:p>
          <a:p>
            <a:pPr algn="ctr">
              <a:defRPr/>
            </a:pPr>
            <a:endParaRPr lang="ru-RU" sz="3200" b="1" dirty="0" smtClean="0">
              <a:solidFill>
                <a:srgbClr val="FFC000"/>
              </a:solidFill>
            </a:endParaRPr>
          </a:p>
          <a:p>
            <a:pPr algn="ctr">
              <a:defRPr/>
            </a:pPr>
            <a:endParaRPr lang="ru-RU" sz="3200" b="1" dirty="0">
              <a:solidFill>
                <a:srgbClr val="FFC000"/>
              </a:solidFill>
            </a:endParaRPr>
          </a:p>
          <a:p>
            <a:pPr algn="ctr">
              <a:defRPr/>
            </a:pPr>
            <a:endParaRPr lang="ru-RU" sz="3200" b="1" dirty="0" smtClean="0">
              <a:solidFill>
                <a:srgbClr val="FFC000"/>
              </a:solidFill>
            </a:endParaRPr>
          </a:p>
          <a:p>
            <a:pPr algn="ctr">
              <a:defRPr/>
            </a:pPr>
            <a:r>
              <a:rPr lang="ru-RU" sz="3200" b="1" dirty="0" smtClean="0">
                <a:solidFill>
                  <a:srgbClr val="FFC000"/>
                </a:solidFill>
              </a:rPr>
              <a:t>Строительному</a:t>
            </a:r>
            <a:r>
              <a:rPr lang="ru-RU" sz="3200" dirty="0" smtClean="0">
                <a:solidFill>
                  <a:srgbClr val="FFC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рынку</a:t>
            </a:r>
            <a:r>
              <a:rPr lang="ru-RU" sz="3200" dirty="0" smtClean="0">
                <a:solidFill>
                  <a:srgbClr val="FFC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необходимо</a:t>
            </a:r>
          </a:p>
          <a:p>
            <a:pPr algn="ctr">
              <a:defRPr/>
            </a:pPr>
            <a:r>
              <a:rPr lang="ru-RU" sz="3200" dirty="0" smtClean="0">
                <a:solidFill>
                  <a:srgbClr val="FFC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слияние</a:t>
            </a:r>
            <a:r>
              <a:rPr lang="ru-RU" sz="3200" dirty="0" smtClean="0">
                <a:solidFill>
                  <a:srgbClr val="FFC000"/>
                </a:solidFill>
              </a:rPr>
              <a:t> </a:t>
            </a:r>
            <a:r>
              <a:rPr lang="ru-RU" sz="3200" b="1" dirty="0" smtClean="0">
                <a:solidFill>
                  <a:srgbClr val="FFC000"/>
                </a:solidFill>
              </a:rPr>
              <a:t>технологий</a:t>
            </a:r>
            <a:r>
              <a:rPr lang="ru-RU" sz="3200" dirty="0" smtClean="0">
                <a:solidFill>
                  <a:srgbClr val="FFC000"/>
                </a:solidFill>
              </a:rPr>
              <a:t>!</a:t>
            </a: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 smtClean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76804" name="Picture 6" descr="Topcon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99" y="4610054"/>
            <a:ext cx="3091862" cy="50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1"/>
          <p:cNvSpPr txBox="1">
            <a:spLocks noChangeArrowheads="1"/>
          </p:cNvSpPr>
          <p:nvPr/>
        </p:nvSpPr>
        <p:spPr bwMode="auto">
          <a:xfrm>
            <a:off x="4464050" y="537368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7" name="Picture 2" descr="https://gifyu.com/images/Handshake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62" y="3672399"/>
            <a:ext cx="232170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722" name="Picture 2" descr="http://digitalterminal.in/uploads/news/1490076034s_bentley-logo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36" y="3974964"/>
            <a:ext cx="3000308" cy="183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6" descr="http://cdn.onlinewebfonts.com/svg/img_411395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85" y="404664"/>
            <a:ext cx="1301567" cy="130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9603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98"/>
          <p:cNvSpPr>
            <a:spLocks noChangeArrowheads="1"/>
          </p:cNvSpPr>
          <p:nvPr/>
        </p:nvSpPr>
        <p:spPr bwMode="auto"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12207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24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7025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55575" y="5827713"/>
            <a:ext cx="369888" cy="368300"/>
            <a:chOff x="5768913" y="2818708"/>
            <a:chExt cx="654173" cy="654173"/>
          </a:xfrm>
        </p:grpSpPr>
        <p:sp>
          <p:nvSpPr>
            <p:cNvPr id="22" name="Oval 21"/>
            <p:cNvSpPr/>
            <p:nvPr/>
          </p:nvSpPr>
          <p:spPr>
            <a:xfrm>
              <a:off x="5768913" y="2818708"/>
              <a:ext cx="654173" cy="654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  <a:ea typeface="Arial" charset="0"/>
              </a:endParaRPr>
            </a:p>
          </p:txBody>
        </p:sp>
        <p:sp>
          <p:nvSpPr>
            <p:cNvPr id="80917" name="Freeform 31"/>
            <p:cNvSpPr>
              <a:spLocks noEditPoints="1"/>
            </p:cNvSpPr>
            <p:nvPr/>
          </p:nvSpPr>
          <p:spPr bwMode="auto">
            <a:xfrm>
              <a:off x="5888467" y="2938262"/>
              <a:ext cx="415064" cy="415064"/>
            </a:xfrm>
            <a:custGeom>
              <a:avLst/>
              <a:gdLst>
                <a:gd name="T0" fmla="*/ 2147483647 w 147"/>
                <a:gd name="T1" fmla="*/ 2147483647 h 147"/>
                <a:gd name="T2" fmla="*/ 2147483647 w 147"/>
                <a:gd name="T3" fmla="*/ 2147483647 h 147"/>
                <a:gd name="T4" fmla="*/ 2147483647 w 147"/>
                <a:gd name="T5" fmla="*/ 2147483647 h 147"/>
                <a:gd name="T6" fmla="*/ 2147483647 w 147"/>
                <a:gd name="T7" fmla="*/ 2147483647 h 147"/>
                <a:gd name="T8" fmla="*/ 2147483647 w 147"/>
                <a:gd name="T9" fmla="*/ 2147483647 h 147"/>
                <a:gd name="T10" fmla="*/ 2147483647 w 147"/>
                <a:gd name="T11" fmla="*/ 2147483647 h 147"/>
                <a:gd name="T12" fmla="*/ 2147483647 w 147"/>
                <a:gd name="T13" fmla="*/ 2147483647 h 147"/>
                <a:gd name="T14" fmla="*/ 2147483647 w 147"/>
                <a:gd name="T15" fmla="*/ 2147483647 h 147"/>
                <a:gd name="T16" fmla="*/ 2147483647 w 147"/>
                <a:gd name="T17" fmla="*/ 2147483647 h 147"/>
                <a:gd name="T18" fmla="*/ 2147483647 w 147"/>
                <a:gd name="T19" fmla="*/ 2147483647 h 147"/>
                <a:gd name="T20" fmla="*/ 2147483647 w 147"/>
                <a:gd name="T21" fmla="*/ 2147483647 h 147"/>
                <a:gd name="T22" fmla="*/ 2147483647 w 147"/>
                <a:gd name="T23" fmla="*/ 2147483647 h 147"/>
                <a:gd name="T24" fmla="*/ 2147483647 w 147"/>
                <a:gd name="T25" fmla="*/ 2147483647 h 147"/>
                <a:gd name="T26" fmla="*/ 2147483647 w 147"/>
                <a:gd name="T27" fmla="*/ 2147483647 h 147"/>
                <a:gd name="T28" fmla="*/ 2147483647 w 147"/>
                <a:gd name="T29" fmla="*/ 2147483647 h 147"/>
                <a:gd name="T30" fmla="*/ 2147483647 w 147"/>
                <a:gd name="T31" fmla="*/ 2147483647 h 147"/>
                <a:gd name="T32" fmla="*/ 2147483647 w 147"/>
                <a:gd name="T33" fmla="*/ 2147483647 h 147"/>
                <a:gd name="T34" fmla="*/ 2147483647 w 147"/>
                <a:gd name="T35" fmla="*/ 0 h 147"/>
                <a:gd name="T36" fmla="*/ 0 w 147"/>
                <a:gd name="T37" fmla="*/ 2147483647 h 147"/>
                <a:gd name="T38" fmla="*/ 2147483647 w 147"/>
                <a:gd name="T39" fmla="*/ 2147483647 h 147"/>
                <a:gd name="T40" fmla="*/ 2147483647 w 147"/>
                <a:gd name="T41" fmla="*/ 2147483647 h 147"/>
                <a:gd name="T42" fmla="*/ 2147483647 w 147"/>
                <a:gd name="T43" fmla="*/ 0 h 147"/>
                <a:gd name="T44" fmla="*/ 2147483647 w 147"/>
                <a:gd name="T45" fmla="*/ 2147483647 h 147"/>
                <a:gd name="T46" fmla="*/ 2147483647 w 147"/>
                <a:gd name="T47" fmla="*/ 2147483647 h 147"/>
                <a:gd name="T48" fmla="*/ 2147483647 w 147"/>
                <a:gd name="T49" fmla="*/ 2147483647 h 147"/>
                <a:gd name="T50" fmla="*/ 2147483647 w 147"/>
                <a:gd name="T51" fmla="*/ 2147483647 h 147"/>
                <a:gd name="T52" fmla="*/ 2147483647 w 147"/>
                <a:gd name="T53" fmla="*/ 2147483647 h 1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7"/>
                <a:gd name="T82" fmla="*/ 0 h 147"/>
                <a:gd name="T83" fmla="*/ 147 w 147"/>
                <a:gd name="T84" fmla="*/ 147 h 1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7" h="147">
                  <a:moveTo>
                    <a:pt x="110" y="70"/>
                  </a:moveTo>
                  <a:cubicBezTo>
                    <a:pt x="77" y="70"/>
                    <a:pt x="77" y="70"/>
                    <a:pt x="77" y="7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5"/>
                    <a:pt x="75" y="33"/>
                    <a:pt x="73" y="33"/>
                  </a:cubicBezTo>
                  <a:cubicBezTo>
                    <a:pt x="72" y="33"/>
                    <a:pt x="70" y="35"/>
                    <a:pt x="70" y="36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5" y="70"/>
                    <a:pt x="33" y="72"/>
                    <a:pt x="33" y="73"/>
                  </a:cubicBezTo>
                  <a:cubicBezTo>
                    <a:pt x="33" y="75"/>
                    <a:pt x="35" y="77"/>
                    <a:pt x="37" y="77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12"/>
                    <a:pt x="72" y="113"/>
                    <a:pt x="73" y="113"/>
                  </a:cubicBezTo>
                  <a:cubicBezTo>
                    <a:pt x="75" y="113"/>
                    <a:pt x="77" y="112"/>
                    <a:pt x="77" y="110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12" y="77"/>
                    <a:pt x="114" y="75"/>
                    <a:pt x="114" y="73"/>
                  </a:cubicBezTo>
                  <a:cubicBezTo>
                    <a:pt x="114" y="72"/>
                    <a:pt x="112" y="70"/>
                    <a:pt x="110" y="70"/>
                  </a:cubicBezTo>
                  <a:moveTo>
                    <a:pt x="73" y="0"/>
                  </a:moveTo>
                  <a:cubicBezTo>
                    <a:pt x="32" y="0"/>
                    <a:pt x="0" y="32"/>
                    <a:pt x="0" y="73"/>
                  </a:cubicBezTo>
                  <a:cubicBezTo>
                    <a:pt x="0" y="114"/>
                    <a:pt x="32" y="147"/>
                    <a:pt x="73" y="147"/>
                  </a:cubicBezTo>
                  <a:cubicBezTo>
                    <a:pt x="114" y="147"/>
                    <a:pt x="147" y="114"/>
                    <a:pt x="147" y="73"/>
                  </a:cubicBezTo>
                  <a:cubicBezTo>
                    <a:pt x="147" y="32"/>
                    <a:pt x="114" y="0"/>
                    <a:pt x="73" y="0"/>
                  </a:cubicBezTo>
                  <a:moveTo>
                    <a:pt x="73" y="140"/>
                  </a:moveTo>
                  <a:cubicBezTo>
                    <a:pt x="37" y="140"/>
                    <a:pt x="6" y="110"/>
                    <a:pt x="6" y="73"/>
                  </a:cubicBezTo>
                  <a:cubicBezTo>
                    <a:pt x="6" y="36"/>
                    <a:pt x="37" y="6"/>
                    <a:pt x="73" y="6"/>
                  </a:cubicBezTo>
                  <a:cubicBezTo>
                    <a:pt x="110" y="6"/>
                    <a:pt x="140" y="36"/>
                    <a:pt x="140" y="73"/>
                  </a:cubicBezTo>
                  <a:cubicBezTo>
                    <a:pt x="140" y="110"/>
                    <a:pt x="110" y="140"/>
                    <a:pt x="73" y="140"/>
                  </a:cubicBezTo>
                </a:path>
              </a:pathLst>
            </a:custGeom>
            <a:solidFill>
              <a:srgbClr val="007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55575" y="4116388"/>
            <a:ext cx="369888" cy="371475"/>
            <a:chOff x="5768913" y="2818708"/>
            <a:chExt cx="654173" cy="654173"/>
          </a:xfrm>
        </p:grpSpPr>
        <p:sp>
          <p:nvSpPr>
            <p:cNvPr id="29" name="Oval 28"/>
            <p:cNvSpPr/>
            <p:nvPr/>
          </p:nvSpPr>
          <p:spPr>
            <a:xfrm>
              <a:off x="5768913" y="2818708"/>
              <a:ext cx="654173" cy="654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  <a:ea typeface="Arial" charset="0"/>
              </a:endParaRPr>
            </a:p>
          </p:txBody>
        </p:sp>
        <p:sp>
          <p:nvSpPr>
            <p:cNvPr id="80915" name="Freeform 31"/>
            <p:cNvSpPr>
              <a:spLocks noEditPoints="1"/>
            </p:cNvSpPr>
            <p:nvPr/>
          </p:nvSpPr>
          <p:spPr bwMode="auto">
            <a:xfrm>
              <a:off x="5888467" y="2938262"/>
              <a:ext cx="415064" cy="415064"/>
            </a:xfrm>
            <a:custGeom>
              <a:avLst/>
              <a:gdLst>
                <a:gd name="T0" fmla="*/ 2147483647 w 147"/>
                <a:gd name="T1" fmla="*/ 2147483647 h 147"/>
                <a:gd name="T2" fmla="*/ 2147483647 w 147"/>
                <a:gd name="T3" fmla="*/ 2147483647 h 147"/>
                <a:gd name="T4" fmla="*/ 2147483647 w 147"/>
                <a:gd name="T5" fmla="*/ 2147483647 h 147"/>
                <a:gd name="T6" fmla="*/ 2147483647 w 147"/>
                <a:gd name="T7" fmla="*/ 2147483647 h 147"/>
                <a:gd name="T8" fmla="*/ 2147483647 w 147"/>
                <a:gd name="T9" fmla="*/ 2147483647 h 147"/>
                <a:gd name="T10" fmla="*/ 2147483647 w 147"/>
                <a:gd name="T11" fmla="*/ 2147483647 h 147"/>
                <a:gd name="T12" fmla="*/ 2147483647 w 147"/>
                <a:gd name="T13" fmla="*/ 2147483647 h 147"/>
                <a:gd name="T14" fmla="*/ 2147483647 w 147"/>
                <a:gd name="T15" fmla="*/ 2147483647 h 147"/>
                <a:gd name="T16" fmla="*/ 2147483647 w 147"/>
                <a:gd name="T17" fmla="*/ 2147483647 h 147"/>
                <a:gd name="T18" fmla="*/ 2147483647 w 147"/>
                <a:gd name="T19" fmla="*/ 2147483647 h 147"/>
                <a:gd name="T20" fmla="*/ 2147483647 w 147"/>
                <a:gd name="T21" fmla="*/ 2147483647 h 147"/>
                <a:gd name="T22" fmla="*/ 2147483647 w 147"/>
                <a:gd name="T23" fmla="*/ 2147483647 h 147"/>
                <a:gd name="T24" fmla="*/ 2147483647 w 147"/>
                <a:gd name="T25" fmla="*/ 2147483647 h 147"/>
                <a:gd name="T26" fmla="*/ 2147483647 w 147"/>
                <a:gd name="T27" fmla="*/ 2147483647 h 147"/>
                <a:gd name="T28" fmla="*/ 2147483647 w 147"/>
                <a:gd name="T29" fmla="*/ 2147483647 h 147"/>
                <a:gd name="T30" fmla="*/ 2147483647 w 147"/>
                <a:gd name="T31" fmla="*/ 2147483647 h 147"/>
                <a:gd name="T32" fmla="*/ 2147483647 w 147"/>
                <a:gd name="T33" fmla="*/ 2147483647 h 147"/>
                <a:gd name="T34" fmla="*/ 2147483647 w 147"/>
                <a:gd name="T35" fmla="*/ 0 h 147"/>
                <a:gd name="T36" fmla="*/ 0 w 147"/>
                <a:gd name="T37" fmla="*/ 2147483647 h 147"/>
                <a:gd name="T38" fmla="*/ 2147483647 w 147"/>
                <a:gd name="T39" fmla="*/ 2147483647 h 147"/>
                <a:gd name="T40" fmla="*/ 2147483647 w 147"/>
                <a:gd name="T41" fmla="*/ 2147483647 h 147"/>
                <a:gd name="T42" fmla="*/ 2147483647 w 147"/>
                <a:gd name="T43" fmla="*/ 0 h 147"/>
                <a:gd name="T44" fmla="*/ 2147483647 w 147"/>
                <a:gd name="T45" fmla="*/ 2147483647 h 147"/>
                <a:gd name="T46" fmla="*/ 2147483647 w 147"/>
                <a:gd name="T47" fmla="*/ 2147483647 h 147"/>
                <a:gd name="T48" fmla="*/ 2147483647 w 147"/>
                <a:gd name="T49" fmla="*/ 2147483647 h 147"/>
                <a:gd name="T50" fmla="*/ 2147483647 w 147"/>
                <a:gd name="T51" fmla="*/ 2147483647 h 147"/>
                <a:gd name="T52" fmla="*/ 2147483647 w 147"/>
                <a:gd name="T53" fmla="*/ 2147483647 h 1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7"/>
                <a:gd name="T82" fmla="*/ 0 h 147"/>
                <a:gd name="T83" fmla="*/ 147 w 147"/>
                <a:gd name="T84" fmla="*/ 147 h 1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7" h="147">
                  <a:moveTo>
                    <a:pt x="110" y="70"/>
                  </a:moveTo>
                  <a:cubicBezTo>
                    <a:pt x="77" y="70"/>
                    <a:pt x="77" y="70"/>
                    <a:pt x="77" y="7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5"/>
                    <a:pt x="75" y="33"/>
                    <a:pt x="73" y="33"/>
                  </a:cubicBezTo>
                  <a:cubicBezTo>
                    <a:pt x="72" y="33"/>
                    <a:pt x="70" y="35"/>
                    <a:pt x="70" y="36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5" y="70"/>
                    <a:pt x="33" y="72"/>
                    <a:pt x="33" y="73"/>
                  </a:cubicBezTo>
                  <a:cubicBezTo>
                    <a:pt x="33" y="75"/>
                    <a:pt x="35" y="77"/>
                    <a:pt x="37" y="77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12"/>
                    <a:pt x="72" y="113"/>
                    <a:pt x="73" y="113"/>
                  </a:cubicBezTo>
                  <a:cubicBezTo>
                    <a:pt x="75" y="113"/>
                    <a:pt x="77" y="112"/>
                    <a:pt x="77" y="110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12" y="77"/>
                    <a:pt x="114" y="75"/>
                    <a:pt x="114" y="73"/>
                  </a:cubicBezTo>
                  <a:cubicBezTo>
                    <a:pt x="114" y="72"/>
                    <a:pt x="112" y="70"/>
                    <a:pt x="110" y="70"/>
                  </a:cubicBezTo>
                  <a:moveTo>
                    <a:pt x="73" y="0"/>
                  </a:moveTo>
                  <a:cubicBezTo>
                    <a:pt x="32" y="0"/>
                    <a:pt x="0" y="32"/>
                    <a:pt x="0" y="73"/>
                  </a:cubicBezTo>
                  <a:cubicBezTo>
                    <a:pt x="0" y="114"/>
                    <a:pt x="32" y="147"/>
                    <a:pt x="73" y="147"/>
                  </a:cubicBezTo>
                  <a:cubicBezTo>
                    <a:pt x="114" y="147"/>
                    <a:pt x="147" y="114"/>
                    <a:pt x="147" y="73"/>
                  </a:cubicBezTo>
                  <a:cubicBezTo>
                    <a:pt x="147" y="32"/>
                    <a:pt x="114" y="0"/>
                    <a:pt x="73" y="0"/>
                  </a:cubicBezTo>
                  <a:moveTo>
                    <a:pt x="73" y="140"/>
                  </a:moveTo>
                  <a:cubicBezTo>
                    <a:pt x="37" y="140"/>
                    <a:pt x="6" y="110"/>
                    <a:pt x="6" y="73"/>
                  </a:cubicBezTo>
                  <a:cubicBezTo>
                    <a:pt x="6" y="36"/>
                    <a:pt x="37" y="6"/>
                    <a:pt x="73" y="6"/>
                  </a:cubicBezTo>
                  <a:cubicBezTo>
                    <a:pt x="110" y="6"/>
                    <a:pt x="140" y="36"/>
                    <a:pt x="140" y="73"/>
                  </a:cubicBezTo>
                  <a:cubicBezTo>
                    <a:pt x="140" y="110"/>
                    <a:pt x="110" y="140"/>
                    <a:pt x="73" y="140"/>
                  </a:cubicBezTo>
                </a:path>
              </a:pathLst>
            </a:custGeom>
            <a:solidFill>
              <a:srgbClr val="007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155575" y="2408238"/>
            <a:ext cx="369888" cy="368300"/>
            <a:chOff x="5768913" y="2818708"/>
            <a:chExt cx="654173" cy="654173"/>
          </a:xfrm>
        </p:grpSpPr>
        <p:sp>
          <p:nvSpPr>
            <p:cNvPr id="32" name="Oval 31"/>
            <p:cNvSpPr/>
            <p:nvPr/>
          </p:nvSpPr>
          <p:spPr>
            <a:xfrm>
              <a:off x="5768913" y="2818708"/>
              <a:ext cx="654173" cy="654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  <a:ea typeface="Arial" charset="0"/>
              </a:endParaRPr>
            </a:p>
          </p:txBody>
        </p:sp>
        <p:sp>
          <p:nvSpPr>
            <p:cNvPr id="80913" name="Freeform 31"/>
            <p:cNvSpPr>
              <a:spLocks noEditPoints="1"/>
            </p:cNvSpPr>
            <p:nvPr/>
          </p:nvSpPr>
          <p:spPr bwMode="auto">
            <a:xfrm>
              <a:off x="5888467" y="2938262"/>
              <a:ext cx="415064" cy="415064"/>
            </a:xfrm>
            <a:custGeom>
              <a:avLst/>
              <a:gdLst>
                <a:gd name="T0" fmla="*/ 2147483647 w 147"/>
                <a:gd name="T1" fmla="*/ 2147483647 h 147"/>
                <a:gd name="T2" fmla="*/ 2147483647 w 147"/>
                <a:gd name="T3" fmla="*/ 2147483647 h 147"/>
                <a:gd name="T4" fmla="*/ 2147483647 w 147"/>
                <a:gd name="T5" fmla="*/ 2147483647 h 147"/>
                <a:gd name="T6" fmla="*/ 2147483647 w 147"/>
                <a:gd name="T7" fmla="*/ 2147483647 h 147"/>
                <a:gd name="T8" fmla="*/ 2147483647 w 147"/>
                <a:gd name="T9" fmla="*/ 2147483647 h 147"/>
                <a:gd name="T10" fmla="*/ 2147483647 w 147"/>
                <a:gd name="T11" fmla="*/ 2147483647 h 147"/>
                <a:gd name="T12" fmla="*/ 2147483647 w 147"/>
                <a:gd name="T13" fmla="*/ 2147483647 h 147"/>
                <a:gd name="T14" fmla="*/ 2147483647 w 147"/>
                <a:gd name="T15" fmla="*/ 2147483647 h 147"/>
                <a:gd name="T16" fmla="*/ 2147483647 w 147"/>
                <a:gd name="T17" fmla="*/ 2147483647 h 147"/>
                <a:gd name="T18" fmla="*/ 2147483647 w 147"/>
                <a:gd name="T19" fmla="*/ 2147483647 h 147"/>
                <a:gd name="T20" fmla="*/ 2147483647 w 147"/>
                <a:gd name="T21" fmla="*/ 2147483647 h 147"/>
                <a:gd name="T22" fmla="*/ 2147483647 w 147"/>
                <a:gd name="T23" fmla="*/ 2147483647 h 147"/>
                <a:gd name="T24" fmla="*/ 2147483647 w 147"/>
                <a:gd name="T25" fmla="*/ 2147483647 h 147"/>
                <a:gd name="T26" fmla="*/ 2147483647 w 147"/>
                <a:gd name="T27" fmla="*/ 2147483647 h 147"/>
                <a:gd name="T28" fmla="*/ 2147483647 w 147"/>
                <a:gd name="T29" fmla="*/ 2147483647 h 147"/>
                <a:gd name="T30" fmla="*/ 2147483647 w 147"/>
                <a:gd name="T31" fmla="*/ 2147483647 h 147"/>
                <a:gd name="T32" fmla="*/ 2147483647 w 147"/>
                <a:gd name="T33" fmla="*/ 2147483647 h 147"/>
                <a:gd name="T34" fmla="*/ 2147483647 w 147"/>
                <a:gd name="T35" fmla="*/ 0 h 147"/>
                <a:gd name="T36" fmla="*/ 0 w 147"/>
                <a:gd name="T37" fmla="*/ 2147483647 h 147"/>
                <a:gd name="T38" fmla="*/ 2147483647 w 147"/>
                <a:gd name="T39" fmla="*/ 2147483647 h 147"/>
                <a:gd name="T40" fmla="*/ 2147483647 w 147"/>
                <a:gd name="T41" fmla="*/ 2147483647 h 147"/>
                <a:gd name="T42" fmla="*/ 2147483647 w 147"/>
                <a:gd name="T43" fmla="*/ 0 h 147"/>
                <a:gd name="T44" fmla="*/ 2147483647 w 147"/>
                <a:gd name="T45" fmla="*/ 2147483647 h 147"/>
                <a:gd name="T46" fmla="*/ 2147483647 w 147"/>
                <a:gd name="T47" fmla="*/ 2147483647 h 147"/>
                <a:gd name="T48" fmla="*/ 2147483647 w 147"/>
                <a:gd name="T49" fmla="*/ 2147483647 h 147"/>
                <a:gd name="T50" fmla="*/ 2147483647 w 147"/>
                <a:gd name="T51" fmla="*/ 2147483647 h 147"/>
                <a:gd name="T52" fmla="*/ 2147483647 w 147"/>
                <a:gd name="T53" fmla="*/ 2147483647 h 1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7"/>
                <a:gd name="T82" fmla="*/ 0 h 147"/>
                <a:gd name="T83" fmla="*/ 147 w 147"/>
                <a:gd name="T84" fmla="*/ 147 h 1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7" h="147">
                  <a:moveTo>
                    <a:pt x="110" y="70"/>
                  </a:moveTo>
                  <a:cubicBezTo>
                    <a:pt x="77" y="70"/>
                    <a:pt x="77" y="70"/>
                    <a:pt x="77" y="7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5"/>
                    <a:pt x="75" y="33"/>
                    <a:pt x="73" y="33"/>
                  </a:cubicBezTo>
                  <a:cubicBezTo>
                    <a:pt x="72" y="33"/>
                    <a:pt x="70" y="35"/>
                    <a:pt x="70" y="36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5" y="70"/>
                    <a:pt x="33" y="72"/>
                    <a:pt x="33" y="73"/>
                  </a:cubicBezTo>
                  <a:cubicBezTo>
                    <a:pt x="33" y="75"/>
                    <a:pt x="35" y="77"/>
                    <a:pt x="37" y="77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12"/>
                    <a:pt x="72" y="113"/>
                    <a:pt x="73" y="113"/>
                  </a:cubicBezTo>
                  <a:cubicBezTo>
                    <a:pt x="75" y="113"/>
                    <a:pt x="77" y="112"/>
                    <a:pt x="77" y="110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12" y="77"/>
                    <a:pt x="114" y="75"/>
                    <a:pt x="114" y="73"/>
                  </a:cubicBezTo>
                  <a:cubicBezTo>
                    <a:pt x="114" y="72"/>
                    <a:pt x="112" y="70"/>
                    <a:pt x="110" y="70"/>
                  </a:cubicBezTo>
                  <a:moveTo>
                    <a:pt x="73" y="0"/>
                  </a:moveTo>
                  <a:cubicBezTo>
                    <a:pt x="32" y="0"/>
                    <a:pt x="0" y="32"/>
                    <a:pt x="0" y="73"/>
                  </a:cubicBezTo>
                  <a:cubicBezTo>
                    <a:pt x="0" y="114"/>
                    <a:pt x="32" y="147"/>
                    <a:pt x="73" y="147"/>
                  </a:cubicBezTo>
                  <a:cubicBezTo>
                    <a:pt x="114" y="147"/>
                    <a:pt x="147" y="114"/>
                    <a:pt x="147" y="73"/>
                  </a:cubicBezTo>
                  <a:cubicBezTo>
                    <a:pt x="147" y="32"/>
                    <a:pt x="114" y="0"/>
                    <a:pt x="73" y="0"/>
                  </a:cubicBezTo>
                  <a:moveTo>
                    <a:pt x="73" y="140"/>
                  </a:moveTo>
                  <a:cubicBezTo>
                    <a:pt x="37" y="140"/>
                    <a:pt x="6" y="110"/>
                    <a:pt x="6" y="73"/>
                  </a:cubicBezTo>
                  <a:cubicBezTo>
                    <a:pt x="6" y="36"/>
                    <a:pt x="37" y="6"/>
                    <a:pt x="73" y="6"/>
                  </a:cubicBezTo>
                  <a:cubicBezTo>
                    <a:pt x="110" y="6"/>
                    <a:pt x="140" y="36"/>
                    <a:pt x="140" y="73"/>
                  </a:cubicBezTo>
                  <a:cubicBezTo>
                    <a:pt x="140" y="110"/>
                    <a:pt x="110" y="140"/>
                    <a:pt x="73" y="140"/>
                  </a:cubicBezTo>
                </a:path>
              </a:pathLst>
            </a:custGeom>
            <a:solidFill>
              <a:srgbClr val="007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155575" y="698500"/>
            <a:ext cx="369888" cy="368300"/>
            <a:chOff x="5768913" y="2818708"/>
            <a:chExt cx="654173" cy="654173"/>
          </a:xfrm>
        </p:grpSpPr>
        <p:sp>
          <p:nvSpPr>
            <p:cNvPr id="35" name="Oval 34"/>
            <p:cNvSpPr/>
            <p:nvPr/>
          </p:nvSpPr>
          <p:spPr>
            <a:xfrm>
              <a:off x="5768913" y="2818708"/>
              <a:ext cx="654173" cy="6541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white"/>
                </a:solidFill>
                <a:ea typeface="Arial" charset="0"/>
              </a:endParaRPr>
            </a:p>
          </p:txBody>
        </p:sp>
        <p:sp>
          <p:nvSpPr>
            <p:cNvPr id="80911" name="Freeform 31"/>
            <p:cNvSpPr>
              <a:spLocks noEditPoints="1"/>
            </p:cNvSpPr>
            <p:nvPr/>
          </p:nvSpPr>
          <p:spPr bwMode="auto">
            <a:xfrm>
              <a:off x="5888467" y="2938262"/>
              <a:ext cx="415064" cy="415064"/>
            </a:xfrm>
            <a:custGeom>
              <a:avLst/>
              <a:gdLst>
                <a:gd name="T0" fmla="*/ 2147483647 w 147"/>
                <a:gd name="T1" fmla="*/ 2147483647 h 147"/>
                <a:gd name="T2" fmla="*/ 2147483647 w 147"/>
                <a:gd name="T3" fmla="*/ 2147483647 h 147"/>
                <a:gd name="T4" fmla="*/ 2147483647 w 147"/>
                <a:gd name="T5" fmla="*/ 2147483647 h 147"/>
                <a:gd name="T6" fmla="*/ 2147483647 w 147"/>
                <a:gd name="T7" fmla="*/ 2147483647 h 147"/>
                <a:gd name="T8" fmla="*/ 2147483647 w 147"/>
                <a:gd name="T9" fmla="*/ 2147483647 h 147"/>
                <a:gd name="T10" fmla="*/ 2147483647 w 147"/>
                <a:gd name="T11" fmla="*/ 2147483647 h 147"/>
                <a:gd name="T12" fmla="*/ 2147483647 w 147"/>
                <a:gd name="T13" fmla="*/ 2147483647 h 147"/>
                <a:gd name="T14" fmla="*/ 2147483647 w 147"/>
                <a:gd name="T15" fmla="*/ 2147483647 h 147"/>
                <a:gd name="T16" fmla="*/ 2147483647 w 147"/>
                <a:gd name="T17" fmla="*/ 2147483647 h 147"/>
                <a:gd name="T18" fmla="*/ 2147483647 w 147"/>
                <a:gd name="T19" fmla="*/ 2147483647 h 147"/>
                <a:gd name="T20" fmla="*/ 2147483647 w 147"/>
                <a:gd name="T21" fmla="*/ 2147483647 h 147"/>
                <a:gd name="T22" fmla="*/ 2147483647 w 147"/>
                <a:gd name="T23" fmla="*/ 2147483647 h 147"/>
                <a:gd name="T24" fmla="*/ 2147483647 w 147"/>
                <a:gd name="T25" fmla="*/ 2147483647 h 147"/>
                <a:gd name="T26" fmla="*/ 2147483647 w 147"/>
                <a:gd name="T27" fmla="*/ 2147483647 h 147"/>
                <a:gd name="T28" fmla="*/ 2147483647 w 147"/>
                <a:gd name="T29" fmla="*/ 2147483647 h 147"/>
                <a:gd name="T30" fmla="*/ 2147483647 w 147"/>
                <a:gd name="T31" fmla="*/ 2147483647 h 147"/>
                <a:gd name="T32" fmla="*/ 2147483647 w 147"/>
                <a:gd name="T33" fmla="*/ 2147483647 h 147"/>
                <a:gd name="T34" fmla="*/ 2147483647 w 147"/>
                <a:gd name="T35" fmla="*/ 0 h 147"/>
                <a:gd name="T36" fmla="*/ 0 w 147"/>
                <a:gd name="T37" fmla="*/ 2147483647 h 147"/>
                <a:gd name="T38" fmla="*/ 2147483647 w 147"/>
                <a:gd name="T39" fmla="*/ 2147483647 h 147"/>
                <a:gd name="T40" fmla="*/ 2147483647 w 147"/>
                <a:gd name="T41" fmla="*/ 2147483647 h 147"/>
                <a:gd name="T42" fmla="*/ 2147483647 w 147"/>
                <a:gd name="T43" fmla="*/ 0 h 147"/>
                <a:gd name="T44" fmla="*/ 2147483647 w 147"/>
                <a:gd name="T45" fmla="*/ 2147483647 h 147"/>
                <a:gd name="T46" fmla="*/ 2147483647 w 147"/>
                <a:gd name="T47" fmla="*/ 2147483647 h 147"/>
                <a:gd name="T48" fmla="*/ 2147483647 w 147"/>
                <a:gd name="T49" fmla="*/ 2147483647 h 147"/>
                <a:gd name="T50" fmla="*/ 2147483647 w 147"/>
                <a:gd name="T51" fmla="*/ 2147483647 h 147"/>
                <a:gd name="T52" fmla="*/ 2147483647 w 147"/>
                <a:gd name="T53" fmla="*/ 2147483647 h 1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7"/>
                <a:gd name="T82" fmla="*/ 0 h 147"/>
                <a:gd name="T83" fmla="*/ 147 w 147"/>
                <a:gd name="T84" fmla="*/ 147 h 1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7" h="147">
                  <a:moveTo>
                    <a:pt x="110" y="70"/>
                  </a:moveTo>
                  <a:cubicBezTo>
                    <a:pt x="77" y="70"/>
                    <a:pt x="77" y="70"/>
                    <a:pt x="77" y="7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35"/>
                    <a:pt x="75" y="33"/>
                    <a:pt x="73" y="33"/>
                  </a:cubicBezTo>
                  <a:cubicBezTo>
                    <a:pt x="72" y="33"/>
                    <a:pt x="70" y="35"/>
                    <a:pt x="70" y="36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5" y="70"/>
                    <a:pt x="33" y="72"/>
                    <a:pt x="33" y="73"/>
                  </a:cubicBezTo>
                  <a:cubicBezTo>
                    <a:pt x="33" y="75"/>
                    <a:pt x="35" y="77"/>
                    <a:pt x="37" y="77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12"/>
                    <a:pt x="72" y="113"/>
                    <a:pt x="73" y="113"/>
                  </a:cubicBezTo>
                  <a:cubicBezTo>
                    <a:pt x="75" y="113"/>
                    <a:pt x="77" y="112"/>
                    <a:pt x="77" y="110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112" y="77"/>
                    <a:pt x="114" y="75"/>
                    <a:pt x="114" y="73"/>
                  </a:cubicBezTo>
                  <a:cubicBezTo>
                    <a:pt x="114" y="72"/>
                    <a:pt x="112" y="70"/>
                    <a:pt x="110" y="70"/>
                  </a:cubicBezTo>
                  <a:moveTo>
                    <a:pt x="73" y="0"/>
                  </a:moveTo>
                  <a:cubicBezTo>
                    <a:pt x="32" y="0"/>
                    <a:pt x="0" y="32"/>
                    <a:pt x="0" y="73"/>
                  </a:cubicBezTo>
                  <a:cubicBezTo>
                    <a:pt x="0" y="114"/>
                    <a:pt x="32" y="147"/>
                    <a:pt x="73" y="147"/>
                  </a:cubicBezTo>
                  <a:cubicBezTo>
                    <a:pt x="114" y="147"/>
                    <a:pt x="147" y="114"/>
                    <a:pt x="147" y="73"/>
                  </a:cubicBezTo>
                  <a:cubicBezTo>
                    <a:pt x="147" y="32"/>
                    <a:pt x="114" y="0"/>
                    <a:pt x="73" y="0"/>
                  </a:cubicBezTo>
                  <a:moveTo>
                    <a:pt x="73" y="140"/>
                  </a:moveTo>
                  <a:cubicBezTo>
                    <a:pt x="37" y="140"/>
                    <a:pt x="6" y="110"/>
                    <a:pt x="6" y="73"/>
                  </a:cubicBezTo>
                  <a:cubicBezTo>
                    <a:pt x="6" y="36"/>
                    <a:pt x="37" y="6"/>
                    <a:pt x="73" y="6"/>
                  </a:cubicBezTo>
                  <a:cubicBezTo>
                    <a:pt x="110" y="6"/>
                    <a:pt x="140" y="36"/>
                    <a:pt x="140" y="73"/>
                  </a:cubicBezTo>
                  <a:cubicBezTo>
                    <a:pt x="140" y="110"/>
                    <a:pt x="110" y="140"/>
                    <a:pt x="73" y="140"/>
                  </a:cubicBezTo>
                </a:path>
              </a:pathLst>
            </a:custGeom>
            <a:solidFill>
              <a:srgbClr val="007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" name="Freeform 159"/>
          <p:cNvSpPr>
            <a:spLocks noEditPoints="1"/>
          </p:cNvSpPr>
          <p:nvPr/>
        </p:nvSpPr>
        <p:spPr bwMode="auto">
          <a:xfrm>
            <a:off x="741363" y="5491163"/>
            <a:ext cx="582612" cy="806450"/>
          </a:xfrm>
          <a:custGeom>
            <a:avLst/>
            <a:gdLst>
              <a:gd name="T0" fmla="*/ 2147483647 w 142"/>
              <a:gd name="T1" fmla="*/ 2147483647 h 197"/>
              <a:gd name="T2" fmla="*/ 2147483647 w 142"/>
              <a:gd name="T3" fmla="*/ 2147483647 h 197"/>
              <a:gd name="T4" fmla="*/ 2147483647 w 142"/>
              <a:gd name="T5" fmla="*/ 2147483647 h 197"/>
              <a:gd name="T6" fmla="*/ 2147483647 w 142"/>
              <a:gd name="T7" fmla="*/ 2147483647 h 197"/>
              <a:gd name="T8" fmla="*/ 2147483647 w 142"/>
              <a:gd name="T9" fmla="*/ 0 h 197"/>
              <a:gd name="T10" fmla="*/ 2147483647 w 142"/>
              <a:gd name="T11" fmla="*/ 2147483647 h 197"/>
              <a:gd name="T12" fmla="*/ 2147483647 w 142"/>
              <a:gd name="T13" fmla="*/ 2147483647 h 197"/>
              <a:gd name="T14" fmla="*/ 2147483647 w 142"/>
              <a:gd name="T15" fmla="*/ 2147483647 h 197"/>
              <a:gd name="T16" fmla="*/ 2147483647 w 142"/>
              <a:gd name="T17" fmla="*/ 2147483647 h 197"/>
              <a:gd name="T18" fmla="*/ 0 w 142"/>
              <a:gd name="T19" fmla="*/ 2147483647 h 197"/>
              <a:gd name="T20" fmla="*/ 2147483647 w 142"/>
              <a:gd name="T21" fmla="*/ 2147483647 h 197"/>
              <a:gd name="T22" fmla="*/ 2147483647 w 142"/>
              <a:gd name="T23" fmla="*/ 2147483647 h 197"/>
              <a:gd name="T24" fmla="*/ 2147483647 w 142"/>
              <a:gd name="T25" fmla="*/ 2147483647 h 197"/>
              <a:gd name="T26" fmla="*/ 2147483647 w 142"/>
              <a:gd name="T27" fmla="*/ 2147483647 h 197"/>
              <a:gd name="T28" fmla="*/ 2147483647 w 142"/>
              <a:gd name="T29" fmla="*/ 2147483647 h 197"/>
              <a:gd name="T30" fmla="*/ 2147483647 w 142"/>
              <a:gd name="T31" fmla="*/ 2147483647 h 197"/>
              <a:gd name="T32" fmla="*/ 2147483647 w 142"/>
              <a:gd name="T33" fmla="*/ 2147483647 h 197"/>
              <a:gd name="T34" fmla="*/ 2147483647 w 142"/>
              <a:gd name="T35" fmla="*/ 2147483647 h 197"/>
              <a:gd name="T36" fmla="*/ 2147483647 w 142"/>
              <a:gd name="T37" fmla="*/ 2147483647 h 197"/>
              <a:gd name="T38" fmla="*/ 2147483647 w 142"/>
              <a:gd name="T39" fmla="*/ 2147483647 h 197"/>
              <a:gd name="T40" fmla="*/ 2147483647 w 142"/>
              <a:gd name="T41" fmla="*/ 2147483647 h 197"/>
              <a:gd name="T42" fmla="*/ 2147483647 w 142"/>
              <a:gd name="T43" fmla="*/ 2147483647 h 197"/>
              <a:gd name="T44" fmla="*/ 2147483647 w 142"/>
              <a:gd name="T45" fmla="*/ 2147483647 h 197"/>
              <a:gd name="T46" fmla="*/ 2147483647 w 142"/>
              <a:gd name="T47" fmla="*/ 2147483647 h 197"/>
              <a:gd name="T48" fmla="*/ 2147483647 w 142"/>
              <a:gd name="T49" fmla="*/ 2147483647 h 197"/>
              <a:gd name="T50" fmla="*/ 2147483647 w 142"/>
              <a:gd name="T51" fmla="*/ 2147483647 h 197"/>
              <a:gd name="T52" fmla="*/ 2147483647 w 142"/>
              <a:gd name="T53" fmla="*/ 2147483647 h 197"/>
              <a:gd name="T54" fmla="*/ 2147483647 w 142"/>
              <a:gd name="T55" fmla="*/ 2147483647 h 197"/>
              <a:gd name="T56" fmla="*/ 2147483647 w 142"/>
              <a:gd name="T57" fmla="*/ 2147483647 h 197"/>
              <a:gd name="T58" fmla="*/ 2147483647 w 142"/>
              <a:gd name="T59" fmla="*/ 2147483647 h 197"/>
              <a:gd name="T60" fmla="*/ 2147483647 w 142"/>
              <a:gd name="T61" fmla="*/ 2147483647 h 197"/>
              <a:gd name="T62" fmla="*/ 2147483647 w 142"/>
              <a:gd name="T63" fmla="*/ 2147483647 h 197"/>
              <a:gd name="T64" fmla="*/ 2147483647 w 142"/>
              <a:gd name="T65" fmla="*/ 2147483647 h 197"/>
              <a:gd name="T66" fmla="*/ 2147483647 w 142"/>
              <a:gd name="T67" fmla="*/ 2147483647 h 197"/>
              <a:gd name="T68" fmla="*/ 2147483647 w 142"/>
              <a:gd name="T69" fmla="*/ 2147483647 h 197"/>
              <a:gd name="T70" fmla="*/ 2147483647 w 142"/>
              <a:gd name="T71" fmla="*/ 2147483647 h 197"/>
              <a:gd name="T72" fmla="*/ 2147483647 w 142"/>
              <a:gd name="T73" fmla="*/ 2147483647 h 197"/>
              <a:gd name="T74" fmla="*/ 2147483647 w 142"/>
              <a:gd name="T75" fmla="*/ 2147483647 h 197"/>
              <a:gd name="T76" fmla="*/ 2147483647 w 142"/>
              <a:gd name="T77" fmla="*/ 2147483647 h 197"/>
              <a:gd name="T78" fmla="*/ 2147483647 w 142"/>
              <a:gd name="T79" fmla="*/ 2147483647 h 197"/>
              <a:gd name="T80" fmla="*/ 2147483647 w 142"/>
              <a:gd name="T81" fmla="*/ 2147483647 h 197"/>
              <a:gd name="T82" fmla="*/ 2147483647 w 142"/>
              <a:gd name="T83" fmla="*/ 2147483647 h 1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42"/>
              <a:gd name="T127" fmla="*/ 0 h 197"/>
              <a:gd name="T128" fmla="*/ 142 w 142"/>
              <a:gd name="T129" fmla="*/ 197 h 19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42" h="197">
                <a:moveTo>
                  <a:pt x="142" y="154"/>
                </a:moveTo>
                <a:cubicBezTo>
                  <a:pt x="137" y="154"/>
                  <a:pt x="137" y="154"/>
                  <a:pt x="137" y="154"/>
                </a:cubicBezTo>
                <a:cubicBezTo>
                  <a:pt x="137" y="154"/>
                  <a:pt x="136" y="155"/>
                  <a:pt x="136" y="155"/>
                </a:cubicBezTo>
                <a:cubicBezTo>
                  <a:pt x="136" y="157"/>
                  <a:pt x="136" y="157"/>
                  <a:pt x="136" y="157"/>
                </a:cubicBezTo>
                <a:cubicBezTo>
                  <a:pt x="135" y="157"/>
                  <a:pt x="135" y="157"/>
                  <a:pt x="135" y="157"/>
                </a:cubicBezTo>
                <a:cubicBezTo>
                  <a:pt x="135" y="53"/>
                  <a:pt x="135" y="53"/>
                  <a:pt x="135" y="53"/>
                </a:cubicBezTo>
                <a:cubicBezTo>
                  <a:pt x="135" y="48"/>
                  <a:pt x="130" y="44"/>
                  <a:pt x="125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1"/>
                  <a:pt x="124" y="31"/>
                  <a:pt x="122" y="22"/>
                </a:cubicBezTo>
                <a:cubicBezTo>
                  <a:pt x="120" y="11"/>
                  <a:pt x="119" y="0"/>
                  <a:pt x="115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4" y="11"/>
                  <a:pt x="23" y="22"/>
                </a:cubicBezTo>
                <a:cubicBezTo>
                  <a:pt x="22" y="31"/>
                  <a:pt x="20" y="41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14" y="44"/>
                  <a:pt x="11" y="48"/>
                  <a:pt x="11" y="53"/>
                </a:cubicBezTo>
                <a:cubicBezTo>
                  <a:pt x="11" y="135"/>
                  <a:pt x="11" y="135"/>
                  <a:pt x="11" y="135"/>
                </a:cubicBezTo>
                <a:cubicBezTo>
                  <a:pt x="9" y="135"/>
                  <a:pt x="7" y="136"/>
                  <a:pt x="7" y="137"/>
                </a:cubicBezTo>
                <a:cubicBezTo>
                  <a:pt x="7" y="138"/>
                  <a:pt x="7" y="138"/>
                  <a:pt x="7" y="138"/>
                </a:cubicBezTo>
                <a:cubicBezTo>
                  <a:pt x="3" y="138"/>
                  <a:pt x="3" y="138"/>
                  <a:pt x="3" y="138"/>
                </a:cubicBezTo>
                <a:cubicBezTo>
                  <a:pt x="2" y="138"/>
                  <a:pt x="0" y="139"/>
                  <a:pt x="0" y="140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1" y="150"/>
                  <a:pt x="3" y="150"/>
                </a:cubicBezTo>
                <a:cubicBezTo>
                  <a:pt x="7" y="150"/>
                  <a:pt x="7" y="150"/>
                  <a:pt x="7" y="150"/>
                </a:cubicBezTo>
                <a:cubicBezTo>
                  <a:pt x="7" y="151"/>
                  <a:pt x="7" y="151"/>
                  <a:pt x="7" y="151"/>
                </a:cubicBezTo>
                <a:cubicBezTo>
                  <a:pt x="7" y="152"/>
                  <a:pt x="9" y="153"/>
                  <a:pt x="11" y="153"/>
                </a:cubicBezTo>
                <a:cubicBezTo>
                  <a:pt x="11" y="163"/>
                  <a:pt x="11" y="163"/>
                  <a:pt x="11" y="163"/>
                </a:cubicBezTo>
                <a:cubicBezTo>
                  <a:pt x="11" y="168"/>
                  <a:pt x="15" y="171"/>
                  <a:pt x="20" y="171"/>
                </a:cubicBezTo>
                <a:cubicBezTo>
                  <a:pt x="22" y="171"/>
                  <a:pt x="22" y="171"/>
                  <a:pt x="22" y="171"/>
                </a:cubicBezTo>
                <a:cubicBezTo>
                  <a:pt x="22" y="182"/>
                  <a:pt x="22" y="182"/>
                  <a:pt x="22" y="182"/>
                </a:cubicBezTo>
                <a:cubicBezTo>
                  <a:pt x="22" y="184"/>
                  <a:pt x="24" y="187"/>
                  <a:pt x="27" y="187"/>
                </a:cubicBezTo>
                <a:cubicBezTo>
                  <a:pt x="34" y="187"/>
                  <a:pt x="34" y="187"/>
                  <a:pt x="34" y="187"/>
                </a:cubicBezTo>
                <a:cubicBezTo>
                  <a:pt x="33" y="188"/>
                  <a:pt x="32" y="189"/>
                  <a:pt x="32" y="191"/>
                </a:cubicBezTo>
                <a:cubicBezTo>
                  <a:pt x="32" y="195"/>
                  <a:pt x="32" y="195"/>
                  <a:pt x="32" y="195"/>
                </a:cubicBezTo>
                <a:cubicBezTo>
                  <a:pt x="32" y="196"/>
                  <a:pt x="33" y="197"/>
                  <a:pt x="33" y="197"/>
                </a:cubicBezTo>
                <a:cubicBezTo>
                  <a:pt x="112" y="197"/>
                  <a:pt x="112" y="197"/>
                  <a:pt x="112" y="197"/>
                </a:cubicBezTo>
                <a:cubicBezTo>
                  <a:pt x="112" y="197"/>
                  <a:pt x="112" y="196"/>
                  <a:pt x="112" y="195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2" y="189"/>
                  <a:pt x="112" y="188"/>
                  <a:pt x="110" y="187"/>
                </a:cubicBezTo>
                <a:cubicBezTo>
                  <a:pt x="118" y="187"/>
                  <a:pt x="118" y="187"/>
                  <a:pt x="118" y="187"/>
                </a:cubicBezTo>
                <a:cubicBezTo>
                  <a:pt x="121" y="187"/>
                  <a:pt x="123" y="185"/>
                  <a:pt x="123" y="182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8" y="171"/>
                  <a:pt x="132" y="170"/>
                  <a:pt x="133" y="167"/>
                </a:cubicBezTo>
                <a:cubicBezTo>
                  <a:pt x="135" y="167"/>
                  <a:pt x="135" y="167"/>
                  <a:pt x="135" y="167"/>
                </a:cubicBezTo>
                <a:cubicBezTo>
                  <a:pt x="135" y="168"/>
                  <a:pt x="135" y="168"/>
                  <a:pt x="135" y="168"/>
                </a:cubicBezTo>
                <a:cubicBezTo>
                  <a:pt x="135" y="169"/>
                  <a:pt x="136" y="170"/>
                  <a:pt x="137" y="170"/>
                </a:cubicBezTo>
                <a:cubicBezTo>
                  <a:pt x="141" y="170"/>
                  <a:pt x="141" y="170"/>
                  <a:pt x="141" y="170"/>
                </a:cubicBezTo>
                <a:cubicBezTo>
                  <a:pt x="142" y="170"/>
                  <a:pt x="142" y="169"/>
                  <a:pt x="142" y="168"/>
                </a:cubicBezTo>
                <a:cubicBezTo>
                  <a:pt x="142" y="155"/>
                  <a:pt x="142" y="155"/>
                  <a:pt x="142" y="155"/>
                </a:cubicBezTo>
                <a:lnTo>
                  <a:pt x="142" y="154"/>
                </a:lnTo>
                <a:close/>
                <a:moveTo>
                  <a:pt x="96" y="143"/>
                </a:moveTo>
                <a:cubicBezTo>
                  <a:pt x="49" y="143"/>
                  <a:pt x="49" y="143"/>
                  <a:pt x="49" y="143"/>
                </a:cubicBezTo>
                <a:cubicBezTo>
                  <a:pt x="49" y="121"/>
                  <a:pt x="49" y="121"/>
                  <a:pt x="49" y="121"/>
                </a:cubicBezTo>
                <a:cubicBezTo>
                  <a:pt x="50" y="123"/>
                  <a:pt x="52" y="124"/>
                  <a:pt x="55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92" y="124"/>
                  <a:pt x="94" y="123"/>
                  <a:pt x="96" y="121"/>
                </a:cubicBezTo>
                <a:lnTo>
                  <a:pt x="96" y="143"/>
                </a:lnTo>
                <a:close/>
                <a:moveTo>
                  <a:pt x="71" y="103"/>
                </a:moveTo>
                <a:cubicBezTo>
                  <a:pt x="58" y="103"/>
                  <a:pt x="47" y="91"/>
                  <a:pt x="47" y="78"/>
                </a:cubicBezTo>
                <a:cubicBezTo>
                  <a:pt x="47" y="64"/>
                  <a:pt x="58" y="53"/>
                  <a:pt x="71" y="53"/>
                </a:cubicBezTo>
                <a:cubicBezTo>
                  <a:pt x="85" y="53"/>
                  <a:pt x="96" y="64"/>
                  <a:pt x="96" y="78"/>
                </a:cubicBezTo>
                <a:cubicBezTo>
                  <a:pt x="96" y="91"/>
                  <a:pt x="85" y="103"/>
                  <a:pt x="71" y="103"/>
                </a:cubicBezTo>
                <a:moveTo>
                  <a:pt x="96" y="50"/>
                </a:moveTo>
                <a:cubicBezTo>
                  <a:pt x="96" y="45"/>
                  <a:pt x="96" y="45"/>
                  <a:pt x="96" y="45"/>
                </a:cubicBezTo>
                <a:cubicBezTo>
                  <a:pt x="96" y="42"/>
                  <a:pt x="94" y="39"/>
                  <a:pt x="90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1" y="39"/>
                  <a:pt x="48" y="42"/>
                  <a:pt x="48" y="45"/>
                </a:cubicBezTo>
                <a:cubicBezTo>
                  <a:pt x="48" y="50"/>
                  <a:pt x="48" y="50"/>
                  <a:pt x="48" y="50"/>
                </a:cubicBezTo>
                <a:cubicBezTo>
                  <a:pt x="47" y="48"/>
                  <a:pt x="45" y="46"/>
                  <a:pt x="43" y="45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5"/>
                  <a:pt x="40" y="34"/>
                  <a:pt x="40" y="34"/>
                </a:cubicBezTo>
                <a:cubicBezTo>
                  <a:pt x="40" y="30"/>
                  <a:pt x="34" y="29"/>
                  <a:pt x="34" y="29"/>
                </a:cubicBezTo>
                <a:cubicBezTo>
                  <a:pt x="34" y="13"/>
                  <a:pt x="34" y="13"/>
                  <a:pt x="34" y="13"/>
                </a:cubicBezTo>
                <a:cubicBezTo>
                  <a:pt x="110" y="13"/>
                  <a:pt x="110" y="13"/>
                  <a:pt x="110" y="13"/>
                </a:cubicBezTo>
                <a:cubicBezTo>
                  <a:pt x="110" y="30"/>
                  <a:pt x="110" y="30"/>
                  <a:pt x="110" y="30"/>
                </a:cubicBezTo>
                <a:cubicBezTo>
                  <a:pt x="110" y="30"/>
                  <a:pt x="104" y="31"/>
                  <a:pt x="104" y="35"/>
                </a:cubicBezTo>
                <a:cubicBezTo>
                  <a:pt x="104" y="35"/>
                  <a:pt x="101" y="35"/>
                  <a:pt x="101" y="38"/>
                </a:cubicBezTo>
                <a:cubicBezTo>
                  <a:pt x="101" y="46"/>
                  <a:pt x="101" y="46"/>
                  <a:pt x="101" y="46"/>
                </a:cubicBezTo>
                <a:cubicBezTo>
                  <a:pt x="99" y="46"/>
                  <a:pt x="97" y="48"/>
                  <a:pt x="96" y="50"/>
                </a:cubicBezTo>
                <a:moveTo>
                  <a:pt x="107" y="136"/>
                </a:moveTo>
                <a:cubicBezTo>
                  <a:pt x="102" y="136"/>
                  <a:pt x="98" y="132"/>
                  <a:pt x="98" y="127"/>
                </a:cubicBezTo>
                <a:cubicBezTo>
                  <a:pt x="98" y="122"/>
                  <a:pt x="102" y="119"/>
                  <a:pt x="107" y="119"/>
                </a:cubicBezTo>
                <a:cubicBezTo>
                  <a:pt x="112" y="119"/>
                  <a:pt x="115" y="122"/>
                  <a:pt x="115" y="127"/>
                </a:cubicBezTo>
                <a:cubicBezTo>
                  <a:pt x="115" y="132"/>
                  <a:pt x="112" y="136"/>
                  <a:pt x="107" y="13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8" tIns="45834" rIns="91658" bIns="45834"/>
          <a:lstStyle/>
          <a:p>
            <a:endParaRPr lang="ru-RU"/>
          </a:p>
        </p:txBody>
      </p:sp>
      <p:grpSp>
        <p:nvGrpSpPr>
          <p:cNvPr id="38" name="Group 37"/>
          <p:cNvGrpSpPr/>
          <p:nvPr/>
        </p:nvGrpSpPr>
        <p:grpSpPr>
          <a:xfrm>
            <a:off x="769856" y="386771"/>
            <a:ext cx="824451" cy="927368"/>
            <a:chOff x="3527525" y="-1003177"/>
            <a:chExt cx="454025" cy="512763"/>
          </a:xfrm>
          <a:solidFill>
            <a:schemeClr val="bg1"/>
          </a:solidFill>
        </p:grpSpPr>
        <p:sp>
          <p:nvSpPr>
            <p:cNvPr id="39" name="Freeform 160"/>
            <p:cNvSpPr>
              <a:spLocks noEditPoints="1"/>
            </p:cNvSpPr>
            <p:nvPr/>
          </p:nvSpPr>
          <p:spPr bwMode="auto">
            <a:xfrm>
              <a:off x="3705325" y="-853952"/>
              <a:ext cx="96838" cy="96838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9 h 38"/>
                <a:gd name="T4" fmla="*/ 19 w 38"/>
                <a:gd name="T5" fmla="*/ 38 h 38"/>
                <a:gd name="T6" fmla="*/ 38 w 38"/>
                <a:gd name="T7" fmla="*/ 19 h 38"/>
                <a:gd name="T8" fmla="*/ 19 w 38"/>
                <a:gd name="T9" fmla="*/ 0 h 38"/>
                <a:gd name="T10" fmla="*/ 19 w 38"/>
                <a:gd name="T11" fmla="*/ 34 h 38"/>
                <a:gd name="T12" fmla="*/ 4 w 38"/>
                <a:gd name="T13" fmla="*/ 19 h 38"/>
                <a:gd name="T14" fmla="*/ 19 w 38"/>
                <a:gd name="T15" fmla="*/ 4 h 38"/>
                <a:gd name="T16" fmla="*/ 34 w 38"/>
                <a:gd name="T17" fmla="*/ 19 h 38"/>
                <a:gd name="T18" fmla="*/ 19 w 38"/>
                <a:gd name="T19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9" y="0"/>
                    <a:pt x="0" y="9"/>
                    <a:pt x="0" y="19"/>
                  </a:cubicBezTo>
                  <a:cubicBezTo>
                    <a:pt x="0" y="29"/>
                    <a:pt x="9" y="38"/>
                    <a:pt x="19" y="38"/>
                  </a:cubicBezTo>
                  <a:cubicBezTo>
                    <a:pt x="29" y="38"/>
                    <a:pt x="38" y="29"/>
                    <a:pt x="38" y="19"/>
                  </a:cubicBezTo>
                  <a:cubicBezTo>
                    <a:pt x="38" y="9"/>
                    <a:pt x="29" y="0"/>
                    <a:pt x="19" y="0"/>
                  </a:cubicBezTo>
                  <a:close/>
                  <a:moveTo>
                    <a:pt x="19" y="34"/>
                  </a:moveTo>
                  <a:cubicBezTo>
                    <a:pt x="11" y="34"/>
                    <a:pt x="4" y="27"/>
                    <a:pt x="4" y="19"/>
                  </a:cubicBezTo>
                  <a:cubicBezTo>
                    <a:pt x="4" y="11"/>
                    <a:pt x="11" y="4"/>
                    <a:pt x="19" y="4"/>
                  </a:cubicBezTo>
                  <a:cubicBezTo>
                    <a:pt x="27" y="4"/>
                    <a:pt x="34" y="11"/>
                    <a:pt x="34" y="19"/>
                  </a:cubicBezTo>
                  <a:cubicBezTo>
                    <a:pt x="34" y="27"/>
                    <a:pt x="27" y="34"/>
                    <a:pt x="19" y="3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0" name="Freeform 161"/>
            <p:cNvSpPr>
              <a:spLocks noEditPoints="1"/>
            </p:cNvSpPr>
            <p:nvPr/>
          </p:nvSpPr>
          <p:spPr bwMode="auto">
            <a:xfrm>
              <a:off x="3527525" y="-1003177"/>
              <a:ext cx="454025" cy="512763"/>
            </a:xfrm>
            <a:custGeom>
              <a:avLst/>
              <a:gdLst>
                <a:gd name="T0" fmla="*/ 129 w 178"/>
                <a:gd name="T1" fmla="*/ 35 h 201"/>
                <a:gd name="T2" fmla="*/ 122 w 178"/>
                <a:gd name="T3" fmla="*/ 0 h 201"/>
                <a:gd name="T4" fmla="*/ 49 w 178"/>
                <a:gd name="T5" fmla="*/ 7 h 201"/>
                <a:gd name="T6" fmla="*/ 13 w 178"/>
                <a:gd name="T7" fmla="*/ 49 h 201"/>
                <a:gd name="T8" fmla="*/ 0 w 178"/>
                <a:gd name="T9" fmla="*/ 154 h 201"/>
                <a:gd name="T10" fmla="*/ 52 w 178"/>
                <a:gd name="T11" fmla="*/ 167 h 201"/>
                <a:gd name="T12" fmla="*/ 55 w 178"/>
                <a:gd name="T13" fmla="*/ 176 h 201"/>
                <a:gd name="T14" fmla="*/ 55 w 178"/>
                <a:gd name="T15" fmla="*/ 183 h 201"/>
                <a:gd name="T16" fmla="*/ 47 w 178"/>
                <a:gd name="T17" fmla="*/ 195 h 201"/>
                <a:gd name="T18" fmla="*/ 126 w 178"/>
                <a:gd name="T19" fmla="*/ 201 h 201"/>
                <a:gd name="T20" fmla="*/ 131 w 178"/>
                <a:gd name="T21" fmla="*/ 183 h 201"/>
                <a:gd name="T22" fmla="*/ 123 w 178"/>
                <a:gd name="T23" fmla="*/ 181 h 201"/>
                <a:gd name="T24" fmla="*/ 126 w 178"/>
                <a:gd name="T25" fmla="*/ 172 h 201"/>
                <a:gd name="T26" fmla="*/ 164 w 178"/>
                <a:gd name="T27" fmla="*/ 167 h 201"/>
                <a:gd name="T28" fmla="*/ 178 w 178"/>
                <a:gd name="T29" fmla="*/ 67 h 201"/>
                <a:gd name="T30" fmla="*/ 50 w 178"/>
                <a:gd name="T31" fmla="*/ 150 h 201"/>
                <a:gd name="T32" fmla="*/ 44 w 178"/>
                <a:gd name="T33" fmla="*/ 150 h 201"/>
                <a:gd name="T34" fmla="*/ 47 w 178"/>
                <a:gd name="T35" fmla="*/ 47 h 201"/>
                <a:gd name="T36" fmla="*/ 50 w 178"/>
                <a:gd name="T37" fmla="*/ 150 h 201"/>
                <a:gd name="T38" fmla="*/ 69 w 178"/>
                <a:gd name="T39" fmla="*/ 90 h 201"/>
                <a:gd name="T40" fmla="*/ 67 w 178"/>
                <a:gd name="T41" fmla="*/ 69 h 201"/>
                <a:gd name="T42" fmla="*/ 62 w 178"/>
                <a:gd name="T43" fmla="*/ 22 h 201"/>
                <a:gd name="T44" fmla="*/ 107 w 178"/>
                <a:gd name="T45" fmla="*/ 13 h 201"/>
                <a:gd name="T46" fmla="*/ 116 w 178"/>
                <a:gd name="T47" fmla="*/ 69 h 201"/>
                <a:gd name="T48" fmla="*/ 112 w 178"/>
                <a:gd name="T49" fmla="*/ 78 h 201"/>
                <a:gd name="T50" fmla="*/ 116 w 178"/>
                <a:gd name="T51" fmla="*/ 90 h 201"/>
                <a:gd name="T52" fmla="*/ 62 w 178"/>
                <a:gd name="T53" fmla="*/ 106 h 201"/>
                <a:gd name="T54" fmla="*/ 114 w 178"/>
                <a:gd name="T55" fmla="*/ 177 h 201"/>
                <a:gd name="T56" fmla="*/ 114 w 178"/>
                <a:gd name="T57" fmla="*/ 183 h 201"/>
                <a:gd name="T58" fmla="*/ 64 w 178"/>
                <a:gd name="T59" fmla="*/ 181 h 201"/>
                <a:gd name="T60" fmla="*/ 114 w 178"/>
                <a:gd name="T61" fmla="*/ 177 h 201"/>
                <a:gd name="T62" fmla="*/ 121 w 178"/>
                <a:gd name="T63" fmla="*/ 183 h 201"/>
                <a:gd name="T64" fmla="*/ 73 w 178"/>
                <a:gd name="T65" fmla="*/ 197 h 201"/>
                <a:gd name="T66" fmla="*/ 57 w 178"/>
                <a:gd name="T67" fmla="*/ 181 h 201"/>
                <a:gd name="T68" fmla="*/ 62 w 178"/>
                <a:gd name="T69" fmla="*/ 167 h 201"/>
                <a:gd name="T70" fmla="*/ 62 w 178"/>
                <a:gd name="T71" fmla="*/ 183 h 201"/>
                <a:gd name="T72" fmla="*/ 105 w 178"/>
                <a:gd name="T73" fmla="*/ 191 h 201"/>
                <a:gd name="T74" fmla="*/ 116 w 178"/>
                <a:gd name="T75" fmla="*/ 181 h 201"/>
                <a:gd name="T76" fmla="*/ 121 w 178"/>
                <a:gd name="T77" fmla="*/ 167 h 201"/>
                <a:gd name="T78" fmla="*/ 134 w 178"/>
                <a:gd name="T79" fmla="*/ 150 h 201"/>
                <a:gd name="T80" fmla="*/ 128 w 178"/>
                <a:gd name="T81" fmla="*/ 150 h 201"/>
                <a:gd name="T82" fmla="*/ 131 w 178"/>
                <a:gd name="T83" fmla="*/ 47 h 201"/>
                <a:gd name="T84" fmla="*/ 134 w 178"/>
                <a:gd name="T85" fmla="*/ 15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201">
                  <a:moveTo>
                    <a:pt x="165" y="49"/>
                  </a:moveTo>
                  <a:cubicBezTo>
                    <a:pt x="129" y="35"/>
                    <a:pt x="129" y="35"/>
                    <a:pt x="129" y="35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29" y="3"/>
                    <a:pt x="126" y="0"/>
                    <a:pt x="12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5" y="52"/>
                    <a:pt x="0" y="59"/>
                    <a:pt x="0" y="67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1"/>
                    <a:pt x="6" y="167"/>
                    <a:pt x="14" y="167"/>
                  </a:cubicBezTo>
                  <a:cubicBezTo>
                    <a:pt x="52" y="167"/>
                    <a:pt x="52" y="167"/>
                    <a:pt x="52" y="167"/>
                  </a:cubicBezTo>
                  <a:cubicBezTo>
                    <a:pt x="52" y="172"/>
                    <a:pt x="52" y="172"/>
                    <a:pt x="52" y="172"/>
                  </a:cubicBezTo>
                  <a:cubicBezTo>
                    <a:pt x="52" y="174"/>
                    <a:pt x="53" y="175"/>
                    <a:pt x="55" y="176"/>
                  </a:cubicBezTo>
                  <a:cubicBezTo>
                    <a:pt x="55" y="181"/>
                    <a:pt x="55" y="181"/>
                    <a:pt x="55" y="181"/>
                  </a:cubicBezTo>
                  <a:cubicBezTo>
                    <a:pt x="55" y="182"/>
                    <a:pt x="55" y="182"/>
                    <a:pt x="55" y="183"/>
                  </a:cubicBezTo>
                  <a:cubicBezTo>
                    <a:pt x="47" y="183"/>
                    <a:pt x="47" y="183"/>
                    <a:pt x="47" y="183"/>
                  </a:cubicBezTo>
                  <a:cubicBezTo>
                    <a:pt x="47" y="195"/>
                    <a:pt x="47" y="195"/>
                    <a:pt x="47" y="195"/>
                  </a:cubicBezTo>
                  <a:cubicBezTo>
                    <a:pt x="47" y="198"/>
                    <a:pt x="49" y="201"/>
                    <a:pt x="52" y="201"/>
                  </a:cubicBezTo>
                  <a:cubicBezTo>
                    <a:pt x="126" y="201"/>
                    <a:pt x="126" y="201"/>
                    <a:pt x="126" y="201"/>
                  </a:cubicBezTo>
                  <a:cubicBezTo>
                    <a:pt x="129" y="201"/>
                    <a:pt x="131" y="198"/>
                    <a:pt x="131" y="195"/>
                  </a:cubicBezTo>
                  <a:cubicBezTo>
                    <a:pt x="131" y="183"/>
                    <a:pt x="131" y="183"/>
                    <a:pt x="131" y="183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123" y="182"/>
                    <a:pt x="123" y="182"/>
                    <a:pt x="123" y="181"/>
                  </a:cubicBezTo>
                  <a:cubicBezTo>
                    <a:pt x="123" y="176"/>
                    <a:pt x="123" y="176"/>
                    <a:pt x="123" y="176"/>
                  </a:cubicBezTo>
                  <a:cubicBezTo>
                    <a:pt x="125" y="175"/>
                    <a:pt x="126" y="174"/>
                    <a:pt x="126" y="172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64" y="167"/>
                    <a:pt x="164" y="167"/>
                    <a:pt x="164" y="167"/>
                  </a:cubicBezTo>
                  <a:cubicBezTo>
                    <a:pt x="172" y="167"/>
                    <a:pt x="178" y="161"/>
                    <a:pt x="178" y="154"/>
                  </a:cubicBezTo>
                  <a:cubicBezTo>
                    <a:pt x="178" y="67"/>
                    <a:pt x="178" y="67"/>
                    <a:pt x="178" y="67"/>
                  </a:cubicBezTo>
                  <a:cubicBezTo>
                    <a:pt x="178" y="59"/>
                    <a:pt x="173" y="52"/>
                    <a:pt x="165" y="49"/>
                  </a:cubicBezTo>
                  <a:close/>
                  <a:moveTo>
                    <a:pt x="50" y="150"/>
                  </a:moveTo>
                  <a:cubicBezTo>
                    <a:pt x="50" y="152"/>
                    <a:pt x="48" y="153"/>
                    <a:pt x="47" y="153"/>
                  </a:cubicBezTo>
                  <a:cubicBezTo>
                    <a:pt x="45" y="153"/>
                    <a:pt x="44" y="152"/>
                    <a:pt x="44" y="1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4" y="48"/>
                    <a:pt x="45" y="47"/>
                    <a:pt x="47" y="47"/>
                  </a:cubicBezTo>
                  <a:cubicBezTo>
                    <a:pt x="48" y="47"/>
                    <a:pt x="50" y="48"/>
                    <a:pt x="50" y="50"/>
                  </a:cubicBezTo>
                  <a:lnTo>
                    <a:pt x="50" y="150"/>
                  </a:lnTo>
                  <a:close/>
                  <a:moveTo>
                    <a:pt x="62" y="90"/>
                  </a:moveTo>
                  <a:cubicBezTo>
                    <a:pt x="69" y="90"/>
                    <a:pt x="69" y="90"/>
                    <a:pt x="69" y="90"/>
                  </a:cubicBezTo>
                  <a:cubicBezTo>
                    <a:pt x="67" y="86"/>
                    <a:pt x="66" y="82"/>
                    <a:pt x="66" y="78"/>
                  </a:cubicBezTo>
                  <a:cubicBezTo>
                    <a:pt x="66" y="75"/>
                    <a:pt x="66" y="72"/>
                    <a:pt x="67" y="69"/>
                  </a:cubicBezTo>
                  <a:cubicBezTo>
                    <a:pt x="62" y="69"/>
                    <a:pt x="62" y="69"/>
                    <a:pt x="62" y="69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17"/>
                    <a:pt x="66" y="13"/>
                    <a:pt x="71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12" y="13"/>
                    <a:pt x="116" y="17"/>
                    <a:pt x="116" y="22"/>
                  </a:cubicBezTo>
                  <a:cubicBezTo>
                    <a:pt x="116" y="69"/>
                    <a:pt x="116" y="69"/>
                    <a:pt x="116" y="69"/>
                  </a:cubicBezTo>
                  <a:cubicBezTo>
                    <a:pt x="111" y="69"/>
                    <a:pt x="111" y="69"/>
                    <a:pt x="111" y="69"/>
                  </a:cubicBezTo>
                  <a:cubicBezTo>
                    <a:pt x="112" y="72"/>
                    <a:pt x="112" y="75"/>
                    <a:pt x="112" y="78"/>
                  </a:cubicBezTo>
                  <a:cubicBezTo>
                    <a:pt x="112" y="82"/>
                    <a:pt x="111" y="86"/>
                    <a:pt x="109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6" y="106"/>
                    <a:pt x="116" y="106"/>
                    <a:pt x="116" y="106"/>
                  </a:cubicBezTo>
                  <a:cubicBezTo>
                    <a:pt x="62" y="106"/>
                    <a:pt x="62" y="106"/>
                    <a:pt x="62" y="106"/>
                  </a:cubicBezTo>
                  <a:lnTo>
                    <a:pt x="62" y="90"/>
                  </a:lnTo>
                  <a:close/>
                  <a:moveTo>
                    <a:pt x="114" y="177"/>
                  </a:moveTo>
                  <a:cubicBezTo>
                    <a:pt x="114" y="181"/>
                    <a:pt x="114" y="181"/>
                    <a:pt x="114" y="181"/>
                  </a:cubicBezTo>
                  <a:cubicBezTo>
                    <a:pt x="114" y="182"/>
                    <a:pt x="114" y="182"/>
                    <a:pt x="114" y="183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64" y="182"/>
                    <a:pt x="64" y="182"/>
                    <a:pt x="64" y="181"/>
                  </a:cubicBezTo>
                  <a:cubicBezTo>
                    <a:pt x="64" y="177"/>
                    <a:pt x="64" y="177"/>
                    <a:pt x="64" y="177"/>
                  </a:cubicBezTo>
                  <a:lnTo>
                    <a:pt x="114" y="177"/>
                  </a:lnTo>
                  <a:close/>
                  <a:moveTo>
                    <a:pt x="121" y="181"/>
                  </a:moveTo>
                  <a:cubicBezTo>
                    <a:pt x="121" y="182"/>
                    <a:pt x="121" y="182"/>
                    <a:pt x="121" y="183"/>
                  </a:cubicBezTo>
                  <a:cubicBezTo>
                    <a:pt x="120" y="191"/>
                    <a:pt x="113" y="197"/>
                    <a:pt x="105" y="197"/>
                  </a:cubicBezTo>
                  <a:cubicBezTo>
                    <a:pt x="73" y="197"/>
                    <a:pt x="73" y="197"/>
                    <a:pt x="73" y="197"/>
                  </a:cubicBezTo>
                  <a:cubicBezTo>
                    <a:pt x="64" y="197"/>
                    <a:pt x="58" y="191"/>
                    <a:pt x="57" y="183"/>
                  </a:cubicBezTo>
                  <a:cubicBezTo>
                    <a:pt x="57" y="182"/>
                    <a:pt x="57" y="182"/>
                    <a:pt x="57" y="181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81"/>
                    <a:pt x="62" y="181"/>
                    <a:pt x="62" y="181"/>
                  </a:cubicBezTo>
                  <a:cubicBezTo>
                    <a:pt x="62" y="182"/>
                    <a:pt x="62" y="182"/>
                    <a:pt x="62" y="183"/>
                  </a:cubicBezTo>
                  <a:cubicBezTo>
                    <a:pt x="63" y="188"/>
                    <a:pt x="67" y="191"/>
                    <a:pt x="73" y="191"/>
                  </a:cubicBezTo>
                  <a:cubicBezTo>
                    <a:pt x="105" y="191"/>
                    <a:pt x="105" y="191"/>
                    <a:pt x="105" y="191"/>
                  </a:cubicBezTo>
                  <a:cubicBezTo>
                    <a:pt x="111" y="191"/>
                    <a:pt x="115" y="188"/>
                    <a:pt x="116" y="183"/>
                  </a:cubicBezTo>
                  <a:cubicBezTo>
                    <a:pt x="116" y="182"/>
                    <a:pt x="116" y="182"/>
                    <a:pt x="116" y="181"/>
                  </a:cubicBezTo>
                  <a:cubicBezTo>
                    <a:pt x="116" y="167"/>
                    <a:pt x="116" y="167"/>
                    <a:pt x="116" y="167"/>
                  </a:cubicBezTo>
                  <a:cubicBezTo>
                    <a:pt x="121" y="167"/>
                    <a:pt x="121" y="167"/>
                    <a:pt x="121" y="167"/>
                  </a:cubicBezTo>
                  <a:lnTo>
                    <a:pt x="121" y="181"/>
                  </a:lnTo>
                  <a:close/>
                  <a:moveTo>
                    <a:pt x="134" y="150"/>
                  </a:moveTo>
                  <a:cubicBezTo>
                    <a:pt x="134" y="152"/>
                    <a:pt x="132" y="153"/>
                    <a:pt x="131" y="153"/>
                  </a:cubicBezTo>
                  <a:cubicBezTo>
                    <a:pt x="129" y="153"/>
                    <a:pt x="128" y="152"/>
                    <a:pt x="128" y="150"/>
                  </a:cubicBezTo>
                  <a:cubicBezTo>
                    <a:pt x="128" y="50"/>
                    <a:pt x="128" y="50"/>
                    <a:pt x="128" y="50"/>
                  </a:cubicBezTo>
                  <a:cubicBezTo>
                    <a:pt x="128" y="48"/>
                    <a:pt x="129" y="47"/>
                    <a:pt x="131" y="47"/>
                  </a:cubicBezTo>
                  <a:cubicBezTo>
                    <a:pt x="132" y="47"/>
                    <a:pt x="134" y="48"/>
                    <a:pt x="134" y="50"/>
                  </a:cubicBezTo>
                  <a:lnTo>
                    <a:pt x="134" y="15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6373" y="4049803"/>
            <a:ext cx="1178140" cy="530980"/>
            <a:chOff x="6084988" y="774823"/>
            <a:chExt cx="852488" cy="385763"/>
          </a:xfrm>
          <a:solidFill>
            <a:schemeClr val="bg1"/>
          </a:solidFill>
        </p:grpSpPr>
        <p:sp>
          <p:nvSpPr>
            <p:cNvPr id="42" name="Freeform 182"/>
            <p:cNvSpPr>
              <a:spLocks/>
            </p:cNvSpPr>
            <p:nvPr/>
          </p:nvSpPr>
          <p:spPr bwMode="auto">
            <a:xfrm>
              <a:off x="6610450" y="1068511"/>
              <a:ext cx="249238" cy="92075"/>
            </a:xfrm>
            <a:custGeom>
              <a:avLst/>
              <a:gdLst>
                <a:gd name="T0" fmla="*/ 49 w 98"/>
                <a:gd name="T1" fmla="*/ 19 h 36"/>
                <a:gd name="T2" fmla="*/ 17 w 98"/>
                <a:gd name="T3" fmla="*/ 6 h 36"/>
                <a:gd name="T4" fmla="*/ 3 w 98"/>
                <a:gd name="T5" fmla="*/ 3 h 36"/>
                <a:gd name="T6" fmla="*/ 0 w 98"/>
                <a:gd name="T7" fmla="*/ 9 h 36"/>
                <a:gd name="T8" fmla="*/ 4 w 98"/>
                <a:gd name="T9" fmla="*/ 17 h 36"/>
                <a:gd name="T10" fmla="*/ 49 w 98"/>
                <a:gd name="T11" fmla="*/ 35 h 36"/>
                <a:gd name="T12" fmla="*/ 95 w 98"/>
                <a:gd name="T13" fmla="*/ 17 h 36"/>
                <a:gd name="T14" fmla="*/ 98 w 98"/>
                <a:gd name="T15" fmla="*/ 8 h 36"/>
                <a:gd name="T16" fmla="*/ 96 w 98"/>
                <a:gd name="T17" fmla="*/ 2 h 36"/>
                <a:gd name="T18" fmla="*/ 82 w 98"/>
                <a:gd name="T19" fmla="*/ 6 h 36"/>
                <a:gd name="T20" fmla="*/ 49 w 98"/>
                <a:gd name="T21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36">
                  <a:moveTo>
                    <a:pt x="49" y="19"/>
                  </a:moveTo>
                  <a:cubicBezTo>
                    <a:pt x="37" y="19"/>
                    <a:pt x="25" y="14"/>
                    <a:pt x="17" y="6"/>
                  </a:cubicBezTo>
                  <a:cubicBezTo>
                    <a:pt x="12" y="1"/>
                    <a:pt x="6" y="0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12"/>
                    <a:pt x="1" y="15"/>
                    <a:pt x="4" y="17"/>
                  </a:cubicBezTo>
                  <a:cubicBezTo>
                    <a:pt x="16" y="29"/>
                    <a:pt x="32" y="35"/>
                    <a:pt x="49" y="35"/>
                  </a:cubicBezTo>
                  <a:cubicBezTo>
                    <a:pt x="66" y="36"/>
                    <a:pt x="82" y="29"/>
                    <a:pt x="95" y="17"/>
                  </a:cubicBezTo>
                  <a:cubicBezTo>
                    <a:pt x="97" y="14"/>
                    <a:pt x="98" y="11"/>
                    <a:pt x="98" y="8"/>
                  </a:cubicBezTo>
                  <a:cubicBezTo>
                    <a:pt x="98" y="6"/>
                    <a:pt x="97" y="4"/>
                    <a:pt x="96" y="2"/>
                  </a:cubicBezTo>
                  <a:cubicBezTo>
                    <a:pt x="92" y="0"/>
                    <a:pt x="87" y="1"/>
                    <a:pt x="82" y="6"/>
                  </a:cubicBezTo>
                  <a:cubicBezTo>
                    <a:pt x="73" y="14"/>
                    <a:pt x="61" y="19"/>
                    <a:pt x="49" y="19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83"/>
            <p:cNvSpPr>
              <a:spLocks/>
            </p:cNvSpPr>
            <p:nvPr/>
          </p:nvSpPr>
          <p:spPr bwMode="auto">
            <a:xfrm>
              <a:off x="6656488" y="1017711"/>
              <a:ext cx="158750" cy="68263"/>
            </a:xfrm>
            <a:custGeom>
              <a:avLst/>
              <a:gdLst>
                <a:gd name="T0" fmla="*/ 31 w 62"/>
                <a:gd name="T1" fmla="*/ 10 h 27"/>
                <a:gd name="T2" fmla="*/ 17 w 62"/>
                <a:gd name="T3" fmla="*/ 6 h 27"/>
                <a:gd name="T4" fmla="*/ 3 w 62"/>
                <a:gd name="T5" fmla="*/ 3 h 27"/>
                <a:gd name="T6" fmla="*/ 0 w 62"/>
                <a:gd name="T7" fmla="*/ 9 h 27"/>
                <a:gd name="T8" fmla="*/ 4 w 62"/>
                <a:gd name="T9" fmla="*/ 17 h 27"/>
                <a:gd name="T10" fmla="*/ 31 w 62"/>
                <a:gd name="T11" fmla="*/ 27 h 27"/>
                <a:gd name="T12" fmla="*/ 58 w 62"/>
                <a:gd name="T13" fmla="*/ 17 h 27"/>
                <a:gd name="T14" fmla="*/ 62 w 62"/>
                <a:gd name="T15" fmla="*/ 9 h 27"/>
                <a:gd name="T16" fmla="*/ 60 w 62"/>
                <a:gd name="T17" fmla="*/ 3 h 27"/>
                <a:gd name="T18" fmla="*/ 45 w 62"/>
                <a:gd name="T19" fmla="*/ 6 h 27"/>
                <a:gd name="T20" fmla="*/ 31 w 62"/>
                <a:gd name="T21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" h="27">
                  <a:moveTo>
                    <a:pt x="31" y="10"/>
                  </a:moveTo>
                  <a:cubicBezTo>
                    <a:pt x="26" y="10"/>
                    <a:pt x="21" y="9"/>
                    <a:pt x="17" y="6"/>
                  </a:cubicBezTo>
                  <a:cubicBezTo>
                    <a:pt x="9" y="0"/>
                    <a:pt x="5" y="1"/>
                    <a:pt x="3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2"/>
                    <a:pt x="2" y="15"/>
                    <a:pt x="4" y="17"/>
                  </a:cubicBezTo>
                  <a:cubicBezTo>
                    <a:pt x="12" y="24"/>
                    <a:pt x="21" y="27"/>
                    <a:pt x="31" y="27"/>
                  </a:cubicBezTo>
                  <a:cubicBezTo>
                    <a:pt x="41" y="27"/>
                    <a:pt x="51" y="23"/>
                    <a:pt x="58" y="17"/>
                  </a:cubicBezTo>
                  <a:cubicBezTo>
                    <a:pt x="61" y="15"/>
                    <a:pt x="62" y="12"/>
                    <a:pt x="62" y="9"/>
                  </a:cubicBezTo>
                  <a:cubicBezTo>
                    <a:pt x="62" y="6"/>
                    <a:pt x="61" y="4"/>
                    <a:pt x="60" y="3"/>
                  </a:cubicBezTo>
                  <a:cubicBezTo>
                    <a:pt x="57" y="1"/>
                    <a:pt x="53" y="0"/>
                    <a:pt x="45" y="6"/>
                  </a:cubicBezTo>
                  <a:cubicBezTo>
                    <a:pt x="41" y="9"/>
                    <a:pt x="36" y="10"/>
                    <a:pt x="31" y="1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84"/>
            <p:cNvSpPr>
              <a:spLocks/>
            </p:cNvSpPr>
            <p:nvPr/>
          </p:nvSpPr>
          <p:spPr bwMode="auto">
            <a:xfrm>
              <a:off x="6084988" y="774823"/>
              <a:ext cx="852488" cy="352425"/>
            </a:xfrm>
            <a:custGeom>
              <a:avLst/>
              <a:gdLst>
                <a:gd name="T0" fmla="*/ 308 w 334"/>
                <a:gd name="T1" fmla="*/ 56 h 138"/>
                <a:gd name="T2" fmla="*/ 307 w 334"/>
                <a:gd name="T3" fmla="*/ 56 h 138"/>
                <a:gd name="T4" fmla="*/ 306 w 334"/>
                <a:gd name="T5" fmla="*/ 56 h 138"/>
                <a:gd name="T6" fmla="*/ 304 w 334"/>
                <a:gd name="T7" fmla="*/ 56 h 138"/>
                <a:gd name="T8" fmla="*/ 302 w 334"/>
                <a:gd name="T9" fmla="*/ 56 h 138"/>
                <a:gd name="T10" fmla="*/ 80 w 334"/>
                <a:gd name="T11" fmla="*/ 59 h 138"/>
                <a:gd name="T12" fmla="*/ 58 w 334"/>
                <a:gd name="T13" fmla="*/ 0 h 138"/>
                <a:gd name="T14" fmla="*/ 16 w 334"/>
                <a:gd name="T15" fmla="*/ 0 h 138"/>
                <a:gd name="T16" fmla="*/ 17 w 334"/>
                <a:gd name="T17" fmla="*/ 61 h 138"/>
                <a:gd name="T18" fmla="*/ 1 w 334"/>
                <a:gd name="T19" fmla="*/ 77 h 138"/>
                <a:gd name="T20" fmla="*/ 26 w 334"/>
                <a:gd name="T21" fmla="*/ 94 h 138"/>
                <a:gd name="T22" fmla="*/ 27 w 334"/>
                <a:gd name="T23" fmla="*/ 94 h 138"/>
                <a:gd name="T24" fmla="*/ 28 w 334"/>
                <a:gd name="T25" fmla="*/ 94 h 138"/>
                <a:gd name="T26" fmla="*/ 30 w 334"/>
                <a:gd name="T27" fmla="*/ 94 h 138"/>
                <a:gd name="T28" fmla="*/ 32 w 334"/>
                <a:gd name="T29" fmla="*/ 94 h 138"/>
                <a:gd name="T30" fmla="*/ 120 w 334"/>
                <a:gd name="T31" fmla="*/ 93 h 138"/>
                <a:gd name="T32" fmla="*/ 46 w 334"/>
                <a:gd name="T33" fmla="*/ 138 h 138"/>
                <a:gd name="T34" fmla="*/ 129 w 334"/>
                <a:gd name="T35" fmla="*/ 138 h 138"/>
                <a:gd name="T36" fmla="*/ 204 w 334"/>
                <a:gd name="T37" fmla="*/ 92 h 138"/>
                <a:gd name="T38" fmla="*/ 299 w 334"/>
                <a:gd name="T39" fmla="*/ 91 h 138"/>
                <a:gd name="T40" fmla="*/ 300 w 334"/>
                <a:gd name="T41" fmla="*/ 91 h 138"/>
                <a:gd name="T42" fmla="*/ 301 w 334"/>
                <a:gd name="T43" fmla="*/ 91 h 138"/>
                <a:gd name="T44" fmla="*/ 304 w 334"/>
                <a:gd name="T45" fmla="*/ 91 h 138"/>
                <a:gd name="T46" fmla="*/ 308 w 334"/>
                <a:gd name="T47" fmla="*/ 91 h 138"/>
                <a:gd name="T48" fmla="*/ 308 w 334"/>
                <a:gd name="T49" fmla="*/ 91 h 138"/>
                <a:gd name="T50" fmla="*/ 309 w 334"/>
                <a:gd name="T51" fmla="*/ 91 h 138"/>
                <a:gd name="T52" fmla="*/ 334 w 334"/>
                <a:gd name="T53" fmla="*/ 73 h 138"/>
                <a:gd name="T54" fmla="*/ 308 w 334"/>
                <a:gd name="T55" fmla="*/ 5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4" h="138">
                  <a:moveTo>
                    <a:pt x="308" y="56"/>
                  </a:moveTo>
                  <a:cubicBezTo>
                    <a:pt x="308" y="56"/>
                    <a:pt x="308" y="56"/>
                    <a:pt x="307" y="56"/>
                  </a:cubicBezTo>
                  <a:cubicBezTo>
                    <a:pt x="306" y="56"/>
                    <a:pt x="306" y="56"/>
                    <a:pt x="306" y="56"/>
                  </a:cubicBezTo>
                  <a:cubicBezTo>
                    <a:pt x="306" y="56"/>
                    <a:pt x="305" y="56"/>
                    <a:pt x="304" y="56"/>
                  </a:cubicBezTo>
                  <a:cubicBezTo>
                    <a:pt x="303" y="56"/>
                    <a:pt x="302" y="56"/>
                    <a:pt x="302" y="56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7" y="64"/>
                    <a:pt x="0" y="70"/>
                    <a:pt x="1" y="77"/>
                  </a:cubicBezTo>
                  <a:cubicBezTo>
                    <a:pt x="1" y="86"/>
                    <a:pt x="12" y="93"/>
                    <a:pt x="26" y="94"/>
                  </a:cubicBezTo>
                  <a:cubicBezTo>
                    <a:pt x="26" y="94"/>
                    <a:pt x="26" y="94"/>
                    <a:pt x="27" y="94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9" y="94"/>
                    <a:pt x="29" y="94"/>
                    <a:pt x="30" y="94"/>
                  </a:cubicBezTo>
                  <a:cubicBezTo>
                    <a:pt x="31" y="94"/>
                    <a:pt x="32" y="94"/>
                    <a:pt x="32" y="94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204" y="92"/>
                    <a:pt x="204" y="92"/>
                    <a:pt x="204" y="92"/>
                  </a:cubicBezTo>
                  <a:cubicBezTo>
                    <a:pt x="299" y="91"/>
                    <a:pt x="299" y="91"/>
                    <a:pt x="299" y="91"/>
                  </a:cubicBezTo>
                  <a:cubicBezTo>
                    <a:pt x="299" y="91"/>
                    <a:pt x="299" y="91"/>
                    <a:pt x="300" y="91"/>
                  </a:cubicBezTo>
                  <a:cubicBezTo>
                    <a:pt x="301" y="91"/>
                    <a:pt x="301" y="91"/>
                    <a:pt x="301" y="91"/>
                  </a:cubicBezTo>
                  <a:cubicBezTo>
                    <a:pt x="302" y="91"/>
                    <a:pt x="303" y="91"/>
                    <a:pt x="304" y="91"/>
                  </a:cubicBezTo>
                  <a:cubicBezTo>
                    <a:pt x="305" y="91"/>
                    <a:pt x="307" y="91"/>
                    <a:pt x="308" y="91"/>
                  </a:cubicBezTo>
                  <a:cubicBezTo>
                    <a:pt x="308" y="91"/>
                    <a:pt x="308" y="91"/>
                    <a:pt x="308" y="91"/>
                  </a:cubicBezTo>
                  <a:cubicBezTo>
                    <a:pt x="308" y="91"/>
                    <a:pt x="308" y="91"/>
                    <a:pt x="309" y="91"/>
                  </a:cubicBezTo>
                  <a:cubicBezTo>
                    <a:pt x="323" y="89"/>
                    <a:pt x="334" y="82"/>
                    <a:pt x="334" y="73"/>
                  </a:cubicBezTo>
                  <a:cubicBezTo>
                    <a:pt x="333" y="65"/>
                    <a:pt x="323" y="57"/>
                    <a:pt x="308" y="56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85"/>
            <p:cNvSpPr>
              <a:spLocks/>
            </p:cNvSpPr>
            <p:nvPr/>
          </p:nvSpPr>
          <p:spPr bwMode="auto">
            <a:xfrm>
              <a:off x="6712050" y="1003423"/>
              <a:ext cx="49213" cy="26988"/>
            </a:xfrm>
            <a:custGeom>
              <a:avLst/>
              <a:gdLst>
                <a:gd name="T0" fmla="*/ 19 w 19"/>
                <a:gd name="T1" fmla="*/ 0 h 10"/>
                <a:gd name="T2" fmla="*/ 9 w 19"/>
                <a:gd name="T3" fmla="*/ 10 h 10"/>
                <a:gd name="T4" fmla="*/ 0 w 19"/>
                <a:gd name="T5" fmla="*/ 0 h 10"/>
                <a:gd name="T6" fmla="*/ 19 w 19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0">
                  <a:moveTo>
                    <a:pt x="19" y="0"/>
                  </a:moveTo>
                  <a:cubicBezTo>
                    <a:pt x="19" y="6"/>
                    <a:pt x="15" y="10"/>
                    <a:pt x="9" y="10"/>
                  </a:cubicBezTo>
                  <a:cubicBezTo>
                    <a:pt x="4" y="10"/>
                    <a:pt x="0" y="6"/>
                    <a:pt x="0" y="0"/>
                  </a:cubicBez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defTabSz="9165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0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" name="Picture 2" descr="IPS3Tru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343150"/>
            <a:ext cx="12636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 descr="FlowChartDots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8"/>
          <a:stretch>
            <a:fillRect/>
          </a:stretch>
        </p:blipFill>
        <p:spPr bwMode="auto">
          <a:xfrm>
            <a:off x="2197100" y="766763"/>
            <a:ext cx="3884613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-74613"/>
            <a:ext cx="9129713" cy="93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6096000" y="471488"/>
            <a:ext cx="0" cy="6392862"/>
          </a:xfrm>
          <a:prstGeom prst="line">
            <a:avLst/>
          </a:prstGeom>
          <a:ln w="28575">
            <a:solidFill>
              <a:srgbClr val="F7D0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5075238"/>
            <a:ext cx="444658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3860800"/>
            <a:ext cx="45672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2814638"/>
            <a:ext cx="45672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1685925"/>
            <a:ext cx="47783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55800" y="5718175"/>
            <a:ext cx="1482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38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chemeClr val="bg1"/>
                </a:solidFill>
              </a:rPr>
              <a:t>Topcon</a:t>
            </a:r>
            <a:endParaRPr lang="en-US" altLang="ru-RU" sz="2400" baseline="3000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569325" y="4652963"/>
            <a:ext cx="191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5EBC44"/>
                </a:solidFill>
              </a:rPr>
              <a:t>Bentley</a:t>
            </a:r>
          </a:p>
        </p:txBody>
      </p:sp>
      <p:grpSp>
        <p:nvGrpSpPr>
          <p:cNvPr id="81" name="Group 80"/>
          <p:cNvGrpSpPr>
            <a:grpSpLocks/>
          </p:cNvGrpSpPr>
          <p:nvPr/>
        </p:nvGrpSpPr>
        <p:grpSpPr bwMode="auto">
          <a:xfrm>
            <a:off x="3475038" y="431800"/>
            <a:ext cx="4956175" cy="1508125"/>
            <a:chOff x="3488964" y="420916"/>
            <a:chExt cx="4938047" cy="1508416"/>
          </a:xfrm>
        </p:grpSpPr>
        <p:pic>
          <p:nvPicPr>
            <p:cNvPr id="81944" name="Picture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91" t="6213" r="29716" b="71797"/>
            <a:stretch>
              <a:fillRect/>
            </a:stretch>
          </p:blipFill>
          <p:spPr bwMode="auto">
            <a:xfrm flipH="1">
              <a:off x="3488964" y="420916"/>
              <a:ext cx="4938047" cy="1508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78"/>
            <p:cNvSpPr/>
            <p:nvPr/>
          </p:nvSpPr>
          <p:spPr>
            <a:xfrm rot="2700000">
              <a:off x="4053347" y="1532662"/>
              <a:ext cx="146078" cy="145516"/>
            </a:xfrm>
            <a:prstGeom prst="rect">
              <a:avLst/>
            </a:prstGeom>
            <a:solidFill>
              <a:srgbClr val="0295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 rot="2700000">
              <a:off x="7949849" y="1542986"/>
              <a:ext cx="146078" cy="147097"/>
            </a:xfrm>
            <a:prstGeom prst="rect">
              <a:avLst/>
            </a:prstGeom>
            <a:solidFill>
              <a:srgbClr val="0295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 rot="18900000">
            <a:off x="2555875" y="1062038"/>
            <a:ext cx="317500" cy="314325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57" name="Rectangle 56"/>
          <p:cNvSpPr/>
          <p:nvPr/>
        </p:nvSpPr>
        <p:spPr>
          <a:xfrm rot="18900000">
            <a:off x="9212263" y="1062038"/>
            <a:ext cx="315912" cy="314325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4187825" y="2559050"/>
            <a:ext cx="3910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Исполнительная съемка</a:t>
            </a:r>
            <a:endParaRPr lang="en-US" altLang="ru-RU" sz="1800" baseline="3000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4187825" y="3676650"/>
            <a:ext cx="3910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Реализация</a:t>
            </a:r>
            <a:endParaRPr lang="en-US" altLang="ru-RU" sz="1800" baseline="3000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187825" y="4854575"/>
            <a:ext cx="3910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Проектирование</a:t>
            </a:r>
            <a:endParaRPr lang="en-US" altLang="ru-RU" sz="1800" baseline="30000">
              <a:solidFill>
                <a:schemeClr val="bg1"/>
              </a:solidFill>
            </a:endParaRPr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4187825" y="5956300"/>
            <a:ext cx="3910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Сбор данных</a:t>
            </a:r>
            <a:endParaRPr lang="en-US" altLang="ru-RU" sz="1800" baseline="30000">
              <a:solidFill>
                <a:schemeClr val="bg1"/>
              </a:solidFill>
            </a:endParaRPr>
          </a:p>
        </p:txBody>
      </p:sp>
      <p:sp>
        <p:nvSpPr>
          <p:cNvPr id="81937" name="Rectangle 10"/>
          <p:cNvSpPr>
            <a:spLocks noChangeArrowheads="1"/>
          </p:cNvSpPr>
          <p:nvPr/>
        </p:nvSpPr>
        <p:spPr bwMode="auto">
          <a:xfrm>
            <a:off x="-66448" y="384855"/>
            <a:ext cx="4349750" cy="69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38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rgbClr val="FFC000"/>
                </a:solidFill>
              </a:rPr>
              <a:t>Строительство</a:t>
            </a:r>
            <a:endParaRPr lang="en-US" altLang="ru-RU" sz="3200" b="1" baseline="30000" dirty="0">
              <a:solidFill>
                <a:srgbClr val="FFC000"/>
              </a:solidFill>
            </a:endParaRPr>
          </a:p>
        </p:txBody>
      </p:sp>
      <p:sp>
        <p:nvSpPr>
          <p:cNvPr id="81938" name="Rectangle 11"/>
          <p:cNvSpPr>
            <a:spLocks noChangeArrowheads="1"/>
          </p:cNvSpPr>
          <p:nvPr/>
        </p:nvSpPr>
        <p:spPr bwMode="auto">
          <a:xfrm>
            <a:off x="7776790" y="384855"/>
            <a:ext cx="4235450" cy="69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38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rgbClr val="FFC000"/>
                </a:solidFill>
              </a:rPr>
              <a:t>Инженерия</a:t>
            </a:r>
            <a:endParaRPr lang="en-US" altLang="ru-RU" sz="3200" b="1" baseline="30000" dirty="0">
              <a:solidFill>
                <a:srgbClr val="FFC000"/>
              </a:solidFill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4187825" y="1420813"/>
            <a:ext cx="3910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Эксплуатация</a:t>
            </a:r>
            <a:endParaRPr lang="en-US" altLang="ru-RU" sz="1800" baseline="30000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955800" y="3435350"/>
            <a:ext cx="1482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38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chemeClr val="bg1"/>
                </a:solidFill>
              </a:rPr>
              <a:t>Topcon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1955800" y="2309813"/>
            <a:ext cx="1482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38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chemeClr val="bg1"/>
                </a:solidFill>
              </a:rPr>
              <a:t>Topcon</a:t>
            </a:r>
            <a:endParaRPr lang="en-US" altLang="ru-RU" sz="2400" baseline="30000">
              <a:solidFill>
                <a:schemeClr val="bg1"/>
              </a:solidFill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8569325" y="1341438"/>
            <a:ext cx="171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5EBC44"/>
                </a:solidFill>
              </a:rPr>
              <a:t>Bentley</a:t>
            </a:r>
          </a:p>
        </p:txBody>
      </p:sp>
      <p:pic>
        <p:nvPicPr>
          <p:cNvPr id="81943" name="Picture 7" descr="Topcon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6129338"/>
            <a:ext cx="20240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8" grpId="0"/>
      <p:bldP spid="59" grpId="0"/>
      <p:bldP spid="60" grpId="0"/>
      <p:bldP spid="61" grpId="0"/>
      <p:bldP spid="47" grpId="0"/>
      <p:bldP spid="64" grpId="0"/>
      <p:bldP spid="67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240286" y="4293096"/>
            <a:ext cx="6120680" cy="1512168"/>
          </a:xfrm>
          <a:solidFill>
            <a:srgbClr val="0079C2">
              <a:alpha val="67058"/>
            </a:srgbClr>
          </a:solidFill>
        </p:spPr>
        <p:txBody>
          <a:bodyPr/>
          <a:lstStyle/>
          <a:p>
            <a:pPr marL="0" indent="0" algn="ctr" defTabSz="685800" eaLnBrk="1" hangingPunct="1">
              <a:buFont typeface="Arial" charset="0"/>
              <a:buNone/>
            </a:pPr>
            <a:r>
              <a:rPr lang="en-US" altLang="ru-RU" sz="5400" b="1" dirty="0" smtClean="0">
                <a:solidFill>
                  <a:srgbClr val="FFFFFF"/>
                </a:solidFill>
              </a:rPr>
              <a:t>SmoothRide</a:t>
            </a:r>
            <a:r>
              <a:rPr lang="ru-RU" altLang="ru-RU" sz="5400" b="1" dirty="0" smtClean="0">
                <a:solidFill>
                  <a:srgbClr val="FFFFFF"/>
                </a:solidFill>
              </a:rPr>
              <a:t>.</a:t>
            </a:r>
          </a:p>
          <a:p>
            <a:pPr marL="0" indent="0" algn="ctr" defTabSz="685800" eaLnBrk="1" hangingPunct="1">
              <a:buFont typeface="Arial" charset="0"/>
              <a:buNone/>
            </a:pPr>
            <a:endParaRPr lang="en-US" altLang="ru-RU" sz="5400" b="1" dirty="0" smtClean="0">
              <a:solidFill>
                <a:srgbClr val="FFFFFF"/>
              </a:solidFill>
            </a:endParaRPr>
          </a:p>
          <a:p>
            <a:pPr marL="0" indent="0" algn="ctr" defTabSz="685800" eaLnBrk="1" hangingPunct="1">
              <a:buFont typeface="Arial" charset="0"/>
              <a:buNone/>
            </a:pPr>
            <a:endParaRPr lang="en-US" altLang="ru-RU" sz="5400" b="1" dirty="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2134" y="1045929"/>
            <a:ext cx="8427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C000"/>
                </a:solidFill>
              </a:rPr>
              <a:t>Пример технологи завтрашнего дня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 есть уже сегодня:</a:t>
            </a:r>
            <a:endParaRPr lang="ru-RU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0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sp>
        <p:nvSpPr>
          <p:cNvPr id="82947" name="Textfeld 1"/>
          <p:cNvSpPr txBox="1">
            <a:spLocks noChangeArrowheads="1"/>
          </p:cNvSpPr>
          <p:nvPr/>
        </p:nvSpPr>
        <p:spPr bwMode="auto">
          <a:xfrm>
            <a:off x="144463" y="260350"/>
            <a:ext cx="5832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Предпосылки</a:t>
            </a:r>
            <a:endParaRPr lang="de-DE" altLang="ru-RU" sz="2000" b="1">
              <a:solidFill>
                <a:srgbClr val="FFFF00"/>
              </a:solidFill>
            </a:endParaRPr>
          </a:p>
        </p:txBody>
      </p:sp>
      <p:sp>
        <p:nvSpPr>
          <p:cNvPr id="82948" name="Textfeld 1"/>
          <p:cNvSpPr txBox="1">
            <a:spLocks noChangeArrowheads="1"/>
          </p:cNvSpPr>
          <p:nvPr/>
        </p:nvSpPr>
        <p:spPr bwMode="auto">
          <a:xfrm>
            <a:off x="144463" y="692150"/>
            <a:ext cx="6696075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ru-RU" altLang="ru-RU" sz="1800" b="1" dirty="0">
                <a:solidFill>
                  <a:schemeClr val="bg1"/>
                </a:solidFill>
              </a:rPr>
              <a:t> Инфраструктура – один из ключевых секторов российской экономики. Она нуждается в непрерывном обновлении и обслуживании.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ru-RU" altLang="ru-RU" sz="1800" b="1" dirty="0">
                <a:solidFill>
                  <a:schemeClr val="bg1"/>
                </a:solidFill>
              </a:rPr>
              <a:t> Сегодня дорожная отрасль адаптируется больше на реконструкцию и обслуживание, чем на возведение новых автодорог.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ru-RU" altLang="ru-RU" sz="1800" b="1" dirty="0">
                <a:solidFill>
                  <a:schemeClr val="bg1"/>
                </a:solidFill>
              </a:rPr>
              <a:t> Существующие дороги не были рассчитаны на такое количество автотранспорта.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ru-RU" altLang="ru-RU" sz="1800" b="1" dirty="0">
                <a:solidFill>
                  <a:schemeClr val="bg1"/>
                </a:solidFill>
              </a:rPr>
              <a:t> Возрастающая грузонапряженность ведет к быстрому износу дорожного полотна.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ru-RU" altLang="ru-RU" sz="1800" b="1" dirty="0">
                <a:solidFill>
                  <a:schemeClr val="bg1"/>
                </a:solidFill>
              </a:rPr>
              <a:t> Очень часто объекты инфраструктуры создают опасность жизни и здоровью.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ru-RU" altLang="ru-RU" sz="1800" b="1" dirty="0" smtClean="0">
                <a:solidFill>
                  <a:schemeClr val="bg1"/>
                </a:solidFill>
              </a:rPr>
              <a:t> </a:t>
            </a:r>
            <a:r>
              <a:rPr lang="ru-RU" altLang="ru-RU" sz="1800" b="1" dirty="0">
                <a:solidFill>
                  <a:schemeClr val="bg1"/>
                </a:solidFill>
              </a:rPr>
              <a:t>Экономические последствия</a:t>
            </a:r>
            <a:r>
              <a:rPr lang="en-US" altLang="ru-RU" sz="1800" b="1" dirty="0">
                <a:solidFill>
                  <a:schemeClr val="bg1"/>
                </a:solidFill>
              </a:rPr>
              <a:t>: </a:t>
            </a:r>
            <a:r>
              <a:rPr lang="ru-RU" altLang="ru-RU" sz="1800" b="1" dirty="0">
                <a:solidFill>
                  <a:schemeClr val="bg1"/>
                </a:solidFill>
              </a:rPr>
              <a:t>пробки.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ru-RU" altLang="ru-RU" sz="1800" b="1" dirty="0">
                <a:solidFill>
                  <a:schemeClr val="bg1"/>
                </a:solidFill>
              </a:rPr>
              <a:t> Ситуация имеет тенденцию к ухудшению.</a:t>
            </a:r>
            <a:endParaRPr lang="en-US" altLang="ru-RU" sz="1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ru-RU" sz="1800" b="1" dirty="0">
              <a:solidFill>
                <a:schemeClr val="bg1"/>
              </a:solidFill>
            </a:endParaRPr>
          </a:p>
        </p:txBody>
      </p:sp>
      <p:pic>
        <p:nvPicPr>
          <p:cNvPr id="82949" name="Picture 11" descr="ca35ca984ebbda229bf399d759fbb4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88913"/>
            <a:ext cx="4824413" cy="32115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longitudinal-cracks-asphalt-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500438"/>
            <a:ext cx="4824413" cy="32162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sp>
        <p:nvSpPr>
          <p:cNvPr id="88067" name="Textfeld 1"/>
          <p:cNvSpPr txBox="1">
            <a:spLocks noChangeArrowheads="1"/>
          </p:cNvSpPr>
          <p:nvPr/>
        </p:nvSpPr>
        <p:spPr bwMode="auto">
          <a:xfrm>
            <a:off x="2341562" y="5876019"/>
            <a:ext cx="7343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Цикл процесса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ремонта  </a:t>
            </a:r>
            <a:endParaRPr lang="de-DE" altLang="ru-RU" sz="2000" b="1" dirty="0">
              <a:solidFill>
                <a:schemeClr val="bg1"/>
              </a:solidFill>
            </a:endParaRPr>
          </a:p>
        </p:txBody>
      </p:sp>
      <p:sp>
        <p:nvSpPr>
          <p:cNvPr id="88068" name="Title 3"/>
          <p:cNvSpPr>
            <a:spLocks/>
          </p:cNvSpPr>
          <p:nvPr/>
        </p:nvSpPr>
        <p:spPr bwMode="auto">
          <a:xfrm>
            <a:off x="431800" y="260350"/>
            <a:ext cx="4537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 dirty="0">
                <a:solidFill>
                  <a:schemeClr val="bg1"/>
                </a:solidFill>
              </a:rPr>
              <a:t>Topcon</a:t>
            </a:r>
            <a:r>
              <a:rPr lang="en-US" altLang="ru-RU" sz="3600" dirty="0">
                <a:solidFill>
                  <a:srgbClr val="FFFF00"/>
                </a:solidFill>
              </a:rPr>
              <a:t> Smooth</a:t>
            </a:r>
            <a:r>
              <a:rPr lang="en-US" altLang="ru-RU" sz="3600" dirty="0">
                <a:solidFill>
                  <a:schemeClr val="bg1"/>
                </a:solidFill>
              </a:rPr>
              <a:t>Ride</a:t>
            </a:r>
            <a:r>
              <a:rPr lang="en-US" altLang="ru-RU" sz="3600" dirty="0">
                <a:solidFill>
                  <a:srgbClr val="FFFF00"/>
                </a:solidFill>
              </a:rPr>
              <a:t> </a:t>
            </a:r>
            <a:endParaRPr lang="en-US" altLang="ru-RU" sz="3600" dirty="0">
              <a:solidFill>
                <a:schemeClr val="bg1"/>
              </a:solidFill>
            </a:endParaRPr>
          </a:p>
        </p:txBody>
      </p:sp>
      <p:grpSp>
        <p:nvGrpSpPr>
          <p:cNvPr id="88069" name="Group 6"/>
          <p:cNvGrpSpPr>
            <a:grpSpLocks noChangeAspect="1"/>
          </p:cNvGrpSpPr>
          <p:nvPr/>
        </p:nvGrpSpPr>
        <p:grpSpPr bwMode="auto">
          <a:xfrm>
            <a:off x="3168650" y="1052513"/>
            <a:ext cx="6408738" cy="4364037"/>
            <a:chOff x="2277" y="5220"/>
            <a:chExt cx="10708" cy="7198"/>
          </a:xfrm>
        </p:grpSpPr>
        <p:sp>
          <p:nvSpPr>
            <p:cNvPr id="88072" name="AutoShape 7"/>
            <p:cNvSpPr>
              <a:spLocks noChangeAspect="1" noChangeArrowheads="1" noTextEdit="1"/>
            </p:cNvSpPr>
            <p:nvPr/>
          </p:nvSpPr>
          <p:spPr bwMode="auto">
            <a:xfrm>
              <a:off x="2277" y="5220"/>
              <a:ext cx="10708" cy="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88073" name="Diagram 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6883"/>
              <a:ext cx="7996" cy="5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4" name="Picture 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9" y="7652"/>
              <a:ext cx="1181" cy="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5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8" t="9605" r="34845" b="12721"/>
            <a:stretch>
              <a:fillRect/>
            </a:stretch>
          </p:blipFill>
          <p:spPr bwMode="auto">
            <a:xfrm>
              <a:off x="2983" y="6923"/>
              <a:ext cx="1026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6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8" t="9605" r="34845" b="12721"/>
            <a:stretch>
              <a:fillRect/>
            </a:stretch>
          </p:blipFill>
          <p:spPr bwMode="auto">
            <a:xfrm>
              <a:off x="8967" y="10698"/>
              <a:ext cx="1025" cy="1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7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48" t="9605" r="34845" b="12721"/>
            <a:stretch>
              <a:fillRect/>
            </a:stretch>
          </p:blipFill>
          <p:spPr bwMode="auto">
            <a:xfrm>
              <a:off x="6268" y="5220"/>
              <a:ext cx="1025" cy="1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8" name="Picture 5" descr="D:\1. Work Achiel\Construction Preview Meeting\Work\Profiler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2" y="9585"/>
              <a:ext cx="2993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79" name="Picture 6" descr="D:\1. Work Achiel\Construction Preview Meeting\Work\Compactor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" y="9729"/>
              <a:ext cx="1220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080" name="Picture 7" descr="D:\1. Work Achiel\Construction Preview Meeting\Work\Paver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11088"/>
              <a:ext cx="1745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8070" name="Picture 16" descr="11418_bentley_b_400x4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2019606"/>
            <a:ext cx="1120470" cy="112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itle 3"/>
          <p:cNvSpPr>
            <a:spLocks/>
          </p:cNvSpPr>
          <p:nvPr/>
        </p:nvSpPr>
        <p:spPr bwMode="auto">
          <a:xfrm>
            <a:off x="7416800" y="260350"/>
            <a:ext cx="45370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3600" dirty="0">
                <a:solidFill>
                  <a:schemeClr val="bg1"/>
                </a:solidFill>
              </a:rPr>
              <a:t>Bentley </a:t>
            </a:r>
            <a:r>
              <a:rPr lang="en-US" altLang="ru-RU" sz="3600" dirty="0" err="1">
                <a:solidFill>
                  <a:srgbClr val="66FF66"/>
                </a:solidFill>
              </a:rPr>
              <a:t>Open</a:t>
            </a:r>
            <a:r>
              <a:rPr lang="en-US" altLang="ru-RU" sz="3600" dirty="0" err="1">
                <a:solidFill>
                  <a:schemeClr val="bg1"/>
                </a:solidFill>
              </a:rPr>
              <a:t>Roads</a:t>
            </a:r>
            <a:endParaRPr lang="en-US" alt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638"/>
            <a:ext cx="12245975" cy="688807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pic>
        <p:nvPicPr>
          <p:cNvPr id="89091" name="Bild 1" descr="Illu_Scannig_Car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737" y="2953639"/>
            <a:ext cx="5329238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feld 1"/>
          <p:cNvSpPr txBox="1">
            <a:spLocks noChangeArrowheads="1"/>
          </p:cNvSpPr>
          <p:nvPr/>
        </p:nvSpPr>
        <p:spPr bwMode="auto">
          <a:xfrm>
            <a:off x="6911975" y="2781300"/>
            <a:ext cx="5329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Традиционная съемка </a:t>
            </a:r>
            <a:endParaRPr lang="de-DE" altLang="ru-RU" sz="2000" b="1">
              <a:solidFill>
                <a:schemeClr val="bg1"/>
              </a:solidFill>
            </a:endParaRPr>
          </a:p>
        </p:txBody>
      </p:sp>
      <p:pic>
        <p:nvPicPr>
          <p:cNvPr id="8909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14581" r="41995" b="17497"/>
          <a:stretch>
            <a:fillRect/>
          </a:stretch>
        </p:blipFill>
        <p:spPr bwMode="auto">
          <a:xfrm>
            <a:off x="0" y="1323882"/>
            <a:ext cx="552291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Bild 8" descr="Paver_SmoothRide_Cur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b="484"/>
          <a:stretch>
            <a:fillRect/>
          </a:stretch>
        </p:blipFill>
        <p:spPr bwMode="auto">
          <a:xfrm>
            <a:off x="6911975" y="7083"/>
            <a:ext cx="53340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Textfeld 1"/>
          <p:cNvSpPr txBox="1">
            <a:spLocks noChangeArrowheads="1"/>
          </p:cNvSpPr>
          <p:nvPr/>
        </p:nvSpPr>
        <p:spPr bwMode="auto">
          <a:xfrm>
            <a:off x="6911975" y="5728156"/>
            <a:ext cx="5329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Съемка дорожным сканером </a:t>
            </a:r>
            <a:endParaRPr lang="de-DE" alt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itle 3"/>
          <p:cNvSpPr>
            <a:spLocks/>
          </p:cNvSpPr>
          <p:nvPr/>
        </p:nvSpPr>
        <p:spPr bwMode="auto">
          <a:xfrm>
            <a:off x="382152" y="-20638"/>
            <a:ext cx="84027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FFC000"/>
                </a:solidFill>
              </a:rPr>
              <a:t>Шаг 1. Быстрый сбор данных</a:t>
            </a:r>
            <a:endParaRPr lang="en-US" alt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2970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638"/>
            <a:ext cx="12245975" cy="688807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sp>
        <p:nvSpPr>
          <p:cNvPr id="89093" name="Title 3"/>
          <p:cNvSpPr>
            <a:spLocks/>
          </p:cNvSpPr>
          <p:nvPr/>
        </p:nvSpPr>
        <p:spPr bwMode="auto">
          <a:xfrm>
            <a:off x="382152" y="-20638"/>
            <a:ext cx="84027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FFC000"/>
                </a:solidFill>
              </a:rPr>
              <a:t>Шаг 1. Быстрый сбор данных</a:t>
            </a:r>
            <a:endParaRPr lang="en-US" altLang="ru-RU" sz="3600" b="1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363" y="836712"/>
            <a:ext cx="3467006" cy="5783163"/>
          </a:xfrm>
          <a:prstGeom prst="rect">
            <a:avLst/>
          </a:prstGeom>
        </p:spPr>
      </p:pic>
      <p:sp>
        <p:nvSpPr>
          <p:cNvPr id="11" name="Subtitle 1"/>
          <p:cNvSpPr txBox="1">
            <a:spLocks/>
          </p:cNvSpPr>
          <p:nvPr/>
        </p:nvSpPr>
        <p:spPr>
          <a:xfrm>
            <a:off x="503982" y="1347614"/>
            <a:ext cx="7919381" cy="32575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5988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88" indent="-228600" algn="l" defTabSz="915988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6175" indent="-230188" algn="l" defTabSz="915988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4963" indent="-230188" algn="l" defTabSz="915988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+mn-lt"/>
                <a:cs typeface="+mn-cs"/>
              </a:defRPr>
            </a:lvl4pPr>
            <a:lvl5pPr marL="2062163" indent="-228600" algn="l" defTabSz="915988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+mn-lt"/>
                <a:cs typeface="+mn-cs"/>
              </a:defRPr>
            </a:lvl5pPr>
            <a:lvl6pPr marL="2519363" indent="-228600" algn="l" defTabSz="915988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+mn-lt"/>
                <a:cs typeface="+mn-cs"/>
              </a:defRPr>
            </a:lvl6pPr>
            <a:lvl7pPr marL="2976563" indent="-228600" algn="l" defTabSz="915988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+mn-lt"/>
                <a:cs typeface="+mn-cs"/>
              </a:defRPr>
            </a:lvl7pPr>
            <a:lvl8pPr marL="3433763" indent="-228600" algn="l" defTabSz="915988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+mn-lt"/>
                <a:cs typeface="+mn-cs"/>
              </a:defRPr>
            </a:lvl8pPr>
            <a:lvl9pPr marL="3890963" indent="-228600" algn="l" defTabSz="915988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ru-RU" sz="2400" kern="0" dirty="0" smtClean="0">
                <a:solidFill>
                  <a:schemeClr val="bg1"/>
                </a:solidFill>
              </a:rPr>
              <a:t>Собирает необходимое количество точек для построения поверхности</a:t>
            </a:r>
          </a:p>
          <a:p>
            <a:endParaRPr lang="en-US" sz="2400" kern="0" dirty="0" smtClean="0">
              <a:solidFill>
                <a:schemeClr val="bg1"/>
              </a:solidFill>
            </a:endParaRPr>
          </a:p>
          <a:p>
            <a:r>
              <a:rPr lang="ru-RU" sz="2400" kern="0" dirty="0" smtClean="0">
                <a:solidFill>
                  <a:schemeClr val="bg1"/>
                </a:solidFill>
              </a:rPr>
              <a:t>Не требует перекрытия полос движения</a:t>
            </a:r>
          </a:p>
          <a:p>
            <a:endParaRPr lang="en-US" sz="2400" kern="0" dirty="0" smtClean="0">
              <a:solidFill>
                <a:schemeClr val="bg1"/>
              </a:solidFill>
            </a:endParaRPr>
          </a:p>
          <a:p>
            <a:r>
              <a:rPr lang="ru-RU" sz="2400" kern="0" dirty="0" smtClean="0">
                <a:solidFill>
                  <a:schemeClr val="bg1"/>
                </a:solidFill>
              </a:rPr>
              <a:t>Повышает безопасность работы</a:t>
            </a:r>
          </a:p>
          <a:p>
            <a:endParaRPr lang="en-US" sz="2400" kern="0" dirty="0" smtClean="0">
              <a:solidFill>
                <a:schemeClr val="bg1"/>
              </a:solidFill>
            </a:endParaRPr>
          </a:p>
          <a:p>
            <a:r>
              <a:rPr lang="ru-RU" sz="2400" kern="0" dirty="0" smtClean="0">
                <a:solidFill>
                  <a:schemeClr val="bg1"/>
                </a:solidFill>
              </a:rPr>
              <a:t>Сокращает время для сбора информации (съемки) и стоимость этой работы</a:t>
            </a:r>
          </a:p>
          <a:p>
            <a:endParaRPr lang="en-US" sz="2400" kern="0" dirty="0" smtClean="0">
              <a:solidFill>
                <a:schemeClr val="bg1"/>
              </a:solidFill>
            </a:endParaRPr>
          </a:p>
          <a:p>
            <a:r>
              <a:rPr lang="ru-RU" sz="2400" kern="0" dirty="0" smtClean="0">
                <a:solidFill>
                  <a:schemeClr val="bg1"/>
                </a:solidFill>
              </a:rPr>
              <a:t>Сканирует непосредственно поверхность под собой </a:t>
            </a:r>
            <a:endParaRPr lang="en-US" sz="2400" kern="0" dirty="0" smtClean="0">
              <a:solidFill>
                <a:schemeClr val="bg1"/>
              </a:solidFill>
            </a:endParaRPr>
          </a:p>
          <a:p>
            <a:endParaRPr lang="en-US" sz="2400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sp>
        <p:nvSpPr>
          <p:cNvPr id="90115" name="Title 3"/>
          <p:cNvSpPr>
            <a:spLocks/>
          </p:cNvSpPr>
          <p:nvPr/>
        </p:nvSpPr>
        <p:spPr bwMode="auto">
          <a:xfrm>
            <a:off x="431800" y="260350"/>
            <a:ext cx="10225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 smtClean="0">
                <a:solidFill>
                  <a:srgbClr val="FFC000"/>
                </a:solidFill>
              </a:rPr>
              <a:t>Шаг 2. Быстрое </a:t>
            </a:r>
            <a:r>
              <a:rPr lang="ru-RU" altLang="ru-RU" sz="3600" dirty="0">
                <a:solidFill>
                  <a:srgbClr val="FFC000"/>
                </a:solidFill>
              </a:rPr>
              <a:t>проектирование и </a:t>
            </a:r>
            <a:r>
              <a:rPr lang="ru-RU" altLang="ru-RU" sz="3600" dirty="0" smtClean="0">
                <a:solidFill>
                  <a:srgbClr val="FFC000"/>
                </a:solidFill>
              </a:rPr>
              <a:t>анализ - </a:t>
            </a:r>
            <a:r>
              <a:rPr lang="en-US" altLang="ru-RU" sz="3600" dirty="0" smtClean="0">
                <a:solidFill>
                  <a:schemeClr val="bg1"/>
                </a:solidFill>
              </a:rPr>
              <a:t>Bentley </a:t>
            </a:r>
            <a:r>
              <a:rPr lang="en-US" altLang="ru-RU" sz="3600" dirty="0" err="1" smtClean="0">
                <a:solidFill>
                  <a:srgbClr val="66FF66"/>
                </a:solidFill>
              </a:rPr>
              <a:t>Open</a:t>
            </a:r>
            <a:r>
              <a:rPr lang="en-US" altLang="ru-RU" sz="3600" dirty="0" err="1" smtClean="0">
                <a:solidFill>
                  <a:schemeClr val="bg1"/>
                </a:solidFill>
              </a:rPr>
              <a:t>Roads</a:t>
            </a:r>
            <a:r>
              <a:rPr lang="ru-RU" altLang="ru-RU" sz="3600" dirty="0" smtClean="0">
                <a:solidFill>
                  <a:schemeClr val="bg1"/>
                </a:solidFill>
              </a:rPr>
              <a:t> </a:t>
            </a:r>
            <a:endParaRPr lang="en-US" altLang="ru-RU" sz="3600" dirty="0">
              <a:solidFill>
                <a:schemeClr val="bg1"/>
              </a:solidFill>
            </a:endParaRPr>
          </a:p>
        </p:txBody>
      </p:sp>
      <p:pic>
        <p:nvPicPr>
          <p:cNvPr id="90116" name="Picture 5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862138"/>
            <a:ext cx="61214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 descr="Рисунок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852613"/>
            <a:ext cx="5980113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feld 1"/>
          <p:cNvSpPr txBox="1">
            <a:spLocks noChangeArrowheads="1"/>
          </p:cNvSpPr>
          <p:nvPr/>
        </p:nvSpPr>
        <p:spPr bwMode="auto">
          <a:xfrm>
            <a:off x="0" y="5445125"/>
            <a:ext cx="1224121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</a:rPr>
              <a:t>Создание </a:t>
            </a:r>
            <a:r>
              <a:rPr lang="ru-RU" altLang="ru-RU" sz="1800" b="1">
                <a:solidFill>
                  <a:srgbClr val="66FF66"/>
                </a:solidFill>
              </a:rPr>
              <a:t>модели</a:t>
            </a:r>
            <a:r>
              <a:rPr lang="ru-RU" altLang="ru-RU" sz="1800" b="1">
                <a:solidFill>
                  <a:schemeClr val="bg1"/>
                </a:solidFill>
              </a:rPr>
              <a:t> жизненного цикла объекта реконструкции для работы автоматических систем и контроля деформаций.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ru-RU" sz="1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sp>
        <p:nvSpPr>
          <p:cNvPr id="91139" name="Title 3"/>
          <p:cNvSpPr>
            <a:spLocks/>
          </p:cNvSpPr>
          <p:nvPr/>
        </p:nvSpPr>
        <p:spPr bwMode="auto">
          <a:xfrm>
            <a:off x="467125" y="79602"/>
            <a:ext cx="90011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FFC000"/>
                </a:solidFill>
              </a:rPr>
              <a:t>Шаг 3. Реализация </a:t>
            </a:r>
            <a:r>
              <a:rPr lang="ru-RU" altLang="ru-RU" sz="3600" b="1" dirty="0">
                <a:solidFill>
                  <a:srgbClr val="FFC000"/>
                </a:solidFill>
              </a:rPr>
              <a:t>проектной модели</a:t>
            </a:r>
            <a:endParaRPr lang="en-US" altLang="ru-RU" sz="3600" b="1" dirty="0">
              <a:solidFill>
                <a:srgbClr val="FFC000"/>
              </a:solidFill>
            </a:endParaRPr>
          </a:p>
        </p:txBody>
      </p:sp>
      <p:sp>
        <p:nvSpPr>
          <p:cNvPr id="91140" name="Textfeld 1"/>
          <p:cNvSpPr txBox="1">
            <a:spLocks noChangeArrowheads="1"/>
          </p:cNvSpPr>
          <p:nvPr/>
        </p:nvSpPr>
        <p:spPr bwMode="auto">
          <a:xfrm>
            <a:off x="0" y="3284538"/>
            <a:ext cx="65532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Точное фрезерование</a:t>
            </a:r>
            <a:r>
              <a:rPr lang="ru-RU" altLang="ru-RU" sz="1800" b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ru-RU" sz="1800" b="1" dirty="0">
              <a:solidFill>
                <a:schemeClr val="bg1"/>
              </a:solidFill>
            </a:endParaRPr>
          </a:p>
        </p:txBody>
      </p:sp>
      <p:pic>
        <p:nvPicPr>
          <p:cNvPr id="91141" name="Bild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38904"/>
          <a:stretch>
            <a:fillRect/>
          </a:stretch>
        </p:blipFill>
        <p:spPr bwMode="auto">
          <a:xfrm>
            <a:off x="0" y="1052513"/>
            <a:ext cx="65627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Bild 33" descr="Illu_Paving_Soni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25127"/>
          <a:stretch>
            <a:fillRect/>
          </a:stretch>
        </p:blipFill>
        <p:spPr bwMode="auto">
          <a:xfrm>
            <a:off x="4763" y="3500438"/>
            <a:ext cx="654843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Textfeld 1"/>
          <p:cNvSpPr txBox="1">
            <a:spLocks noChangeArrowheads="1"/>
          </p:cNvSpPr>
          <p:nvPr/>
        </p:nvSpPr>
        <p:spPr bwMode="auto">
          <a:xfrm>
            <a:off x="0" y="6273572"/>
            <a:ext cx="655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Быстрая </a:t>
            </a:r>
            <a:r>
              <a:rPr lang="ru-RU" altLang="ru-RU" sz="2000" b="1" dirty="0" smtClean="0">
                <a:solidFill>
                  <a:schemeClr val="bg1"/>
                </a:solidFill>
              </a:rPr>
              <a:t>укладка</a:t>
            </a:r>
            <a:endParaRPr lang="de-DE" altLang="ru-RU" sz="1800" b="1" dirty="0">
              <a:solidFill>
                <a:schemeClr val="bg1"/>
              </a:solidFill>
            </a:endParaRPr>
          </a:p>
        </p:txBody>
      </p:sp>
      <p:pic>
        <p:nvPicPr>
          <p:cNvPr id="91144" name="Bild 30" descr="Illu_Compact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24263"/>
          <a:stretch>
            <a:fillRect/>
          </a:stretch>
        </p:blipFill>
        <p:spPr bwMode="auto">
          <a:xfrm>
            <a:off x="6840538" y="1125538"/>
            <a:ext cx="524033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feld 1"/>
          <p:cNvSpPr txBox="1">
            <a:spLocks noChangeArrowheads="1"/>
          </p:cNvSpPr>
          <p:nvPr/>
        </p:nvSpPr>
        <p:spPr bwMode="auto">
          <a:xfrm>
            <a:off x="6840538" y="3284538"/>
            <a:ext cx="51847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Интеллектуальное уплотнение</a:t>
            </a:r>
            <a:r>
              <a:rPr lang="ru-RU" altLang="ru-RU" sz="1800" b="1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ru-RU" sz="1800" b="1" dirty="0">
              <a:solidFill>
                <a:schemeClr val="bg1"/>
              </a:solidFill>
            </a:endParaRPr>
          </a:p>
        </p:txBody>
      </p:sp>
      <p:pic>
        <p:nvPicPr>
          <p:cNvPr id="91146" name="Bild 32" descr="Illu_Scanning_che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t="53944"/>
          <a:stretch>
            <a:fillRect/>
          </a:stretch>
        </p:blipFill>
        <p:spPr bwMode="auto">
          <a:xfrm>
            <a:off x="6808788" y="4305301"/>
            <a:ext cx="525303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7" name="Textfeld 1"/>
          <p:cNvSpPr txBox="1">
            <a:spLocks noChangeArrowheads="1"/>
          </p:cNvSpPr>
          <p:nvPr/>
        </p:nvSpPr>
        <p:spPr bwMode="auto">
          <a:xfrm>
            <a:off x="6868318" y="6245224"/>
            <a:ext cx="5184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chemeClr val="bg1"/>
                </a:solidFill>
              </a:rPr>
              <a:t>Контроль</a:t>
            </a:r>
            <a:endParaRPr lang="de-DE" altLang="ru-RU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2659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/>
      <p:bldP spid="91143" grpId="0"/>
      <p:bldP spid="91145" grpId="0"/>
      <p:bldP spid="911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4288" y="-12870"/>
            <a:ext cx="12327582" cy="6881813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altLang="ru-RU" sz="3600" b="1" dirty="0" smtClean="0">
                <a:solidFill>
                  <a:srgbClr val="F7D046"/>
                </a:solidFill>
              </a:rPr>
              <a:t>&lt; 6%</a:t>
            </a:r>
          </a:p>
          <a:p>
            <a:pPr algn="ctr">
              <a:defRPr/>
            </a:pPr>
            <a:r>
              <a:rPr lang="ru-RU" altLang="ru-RU" sz="2400" dirty="0" smtClean="0">
                <a:solidFill>
                  <a:srgbClr val="FFFFFF"/>
                </a:solidFill>
              </a:rPr>
              <a:t>Компаний полностью переместили работу в </a:t>
            </a:r>
          </a:p>
          <a:p>
            <a:pPr algn="ctr">
              <a:defRPr/>
            </a:pPr>
            <a:r>
              <a:rPr lang="ru-RU" altLang="ru-RU" sz="2400" dirty="0" smtClean="0">
                <a:solidFill>
                  <a:srgbClr val="FFFFFF"/>
                </a:solidFill>
              </a:rPr>
              <a:t>единое цифровое пространство.  </a:t>
            </a:r>
            <a:endParaRPr lang="en-US" altLang="ru-RU" sz="2400" dirty="0" smtClean="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altLang="ru-RU" sz="2400" dirty="0" smtClean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en-US" altLang="ru-RU" sz="4000" b="1" dirty="0" smtClean="0">
                <a:solidFill>
                  <a:srgbClr val="F7D046"/>
                </a:solidFill>
              </a:rPr>
              <a:t>93%</a:t>
            </a:r>
          </a:p>
          <a:p>
            <a:pPr algn="ctr">
              <a:defRPr/>
            </a:pPr>
            <a:r>
              <a:rPr lang="ru-RU" altLang="ru-RU" sz="2400" dirty="0" smtClean="0">
                <a:solidFill>
                  <a:srgbClr val="FFFFFF"/>
                </a:solidFill>
              </a:rPr>
              <a:t>Компаний частично работают с использованием </a:t>
            </a:r>
          </a:p>
          <a:p>
            <a:pPr algn="ctr">
              <a:defRPr/>
            </a:pPr>
            <a:r>
              <a:rPr lang="ru-RU" altLang="ru-RU" sz="2400" dirty="0" smtClean="0">
                <a:solidFill>
                  <a:srgbClr val="FFFFFF"/>
                </a:solidFill>
              </a:rPr>
              <a:t>современных цифровых технологий</a:t>
            </a:r>
            <a:endParaRPr lang="en-US" altLang="ru-RU" sz="2400" dirty="0" smtClean="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altLang="ru-RU" sz="2400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altLang="ru-RU" sz="3600" b="1" dirty="0" smtClean="0">
                <a:solidFill>
                  <a:srgbClr val="F7D046"/>
                </a:solidFill>
              </a:rPr>
              <a:t>100%</a:t>
            </a:r>
          </a:p>
          <a:p>
            <a:pPr algn="ctr">
              <a:defRPr/>
            </a:pPr>
            <a:r>
              <a:rPr lang="ru-RU" altLang="ru-RU" sz="2400" dirty="0" smtClean="0">
                <a:solidFill>
                  <a:srgbClr val="FFFFFF"/>
                </a:solidFill>
              </a:rPr>
              <a:t>Считают, что работа в цифровом пространстве имеет огромный потенциал для конкурентоспособного развития.</a:t>
            </a:r>
          </a:p>
          <a:p>
            <a:pPr algn="ctr">
              <a:defRPr/>
            </a:pPr>
            <a:endParaRPr lang="ru-RU" altLang="ru-RU" sz="2400" dirty="0">
              <a:solidFill>
                <a:srgbClr val="FFFFFF"/>
              </a:solidFill>
            </a:endParaRPr>
          </a:p>
          <a:p>
            <a:pPr algn="ctr">
              <a:defRPr/>
            </a:pPr>
            <a:endParaRPr lang="en-US" altLang="ru-RU" sz="2400" dirty="0" smtClean="0">
              <a:solidFill>
                <a:srgbClr val="FFFFFF"/>
              </a:solidFill>
            </a:endParaRPr>
          </a:p>
        </p:txBody>
      </p:sp>
      <p:pic>
        <p:nvPicPr>
          <p:cNvPr id="72707" name="Picture 7" descr="Topcon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6129338"/>
            <a:ext cx="20240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sp>
        <p:nvSpPr>
          <p:cNvPr id="91139" name="Title 3"/>
          <p:cNvSpPr>
            <a:spLocks/>
          </p:cNvSpPr>
          <p:nvPr/>
        </p:nvSpPr>
        <p:spPr bwMode="auto">
          <a:xfrm>
            <a:off x="452402" y="260648"/>
            <a:ext cx="882183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FFC000"/>
                </a:solidFill>
              </a:rPr>
              <a:t>Шаг 3.</a:t>
            </a:r>
            <a:r>
              <a:rPr lang="en-US" altLang="ru-RU" sz="3600" b="1" dirty="0" smtClean="0">
                <a:solidFill>
                  <a:srgbClr val="FFC000"/>
                </a:solidFill>
              </a:rPr>
              <a:t> </a:t>
            </a:r>
            <a:r>
              <a:rPr lang="ru-RU" altLang="ru-RU" sz="3600" b="1" dirty="0" smtClean="0">
                <a:solidFill>
                  <a:srgbClr val="FFC000"/>
                </a:solidFill>
              </a:rPr>
              <a:t>Выполнение работ с системой </a:t>
            </a:r>
            <a:r>
              <a:rPr lang="en-US" altLang="ru-RU" sz="3600" b="1" dirty="0" smtClean="0">
                <a:solidFill>
                  <a:srgbClr val="FFC000"/>
                </a:solidFill>
              </a:rPr>
              <a:t>Topcon RD-MC</a:t>
            </a:r>
            <a:endParaRPr lang="en-US" altLang="ru-RU" sz="3600" b="1" dirty="0">
              <a:solidFill>
                <a:srgbClr val="FFC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2" y="1639941"/>
            <a:ext cx="6120606" cy="4086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702" y="1625427"/>
            <a:ext cx="6151892" cy="4103959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2054" y="980727"/>
            <a:ext cx="9789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Технология ремонта от сбора данных </a:t>
            </a:r>
          </a:p>
          <a:p>
            <a:pPr algn="ctr"/>
            <a:r>
              <a:rPr lang="ru-RU" sz="3600" b="1" dirty="0" smtClean="0">
                <a:solidFill>
                  <a:srgbClr val="FFC000"/>
                </a:solidFill>
              </a:rPr>
              <a:t>о состоянии дороги до завершения работ</a:t>
            </a:r>
            <a:endParaRPr lang="ru-RU" sz="3600" b="1" dirty="0">
              <a:solidFill>
                <a:srgbClr val="FFC000"/>
              </a:solidFill>
            </a:endParaRPr>
          </a:p>
        </p:txBody>
      </p:sp>
      <p:pic>
        <p:nvPicPr>
          <p:cNvPr id="3" name="Picture 7" descr="Topcon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70" y="6244654"/>
            <a:ext cx="20240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2631901" y="2924944"/>
            <a:ext cx="6553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chemeClr val="bg1"/>
                </a:solidFill>
              </a:rPr>
              <a:t>Спасибо!</a:t>
            </a:r>
            <a:endParaRPr lang="de-DE" alt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4"/>
          <p:cNvGrpSpPr>
            <a:grpSpLocks noChangeAspect="1"/>
          </p:cNvGrpSpPr>
          <p:nvPr/>
        </p:nvGrpSpPr>
        <p:grpSpPr bwMode="auto">
          <a:xfrm>
            <a:off x="903288" y="373063"/>
            <a:ext cx="10748962" cy="7143750"/>
            <a:chOff x="641" y="-8"/>
            <a:chExt cx="6744" cy="4500"/>
          </a:xfrm>
        </p:grpSpPr>
        <p:sp>
          <p:nvSpPr>
            <p:cNvPr id="7476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37" y="177"/>
              <a:ext cx="4603" cy="4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4761" name="Rectangle 5"/>
            <p:cNvSpPr>
              <a:spLocks noChangeArrowheads="1"/>
            </p:cNvSpPr>
            <p:nvPr/>
          </p:nvSpPr>
          <p:spPr bwMode="auto">
            <a:xfrm>
              <a:off x="7352" y="4213"/>
              <a:ext cx="33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700">
                  <a:solidFill>
                    <a:srgbClr val="000000"/>
                  </a:solidFill>
                  <a:latin typeface="Georgia" pitchFamily="18" charset="0"/>
                </a:rPr>
                <a:t> </a:t>
              </a:r>
              <a:endParaRPr lang="de-DE" altLang="de-DE" sz="1800"/>
            </a:p>
          </p:txBody>
        </p:sp>
        <p:sp>
          <p:nvSpPr>
            <p:cNvPr id="74762" name="Rectangle 6"/>
            <p:cNvSpPr>
              <a:spLocks noChangeArrowheads="1"/>
            </p:cNvSpPr>
            <p:nvPr/>
          </p:nvSpPr>
          <p:spPr bwMode="auto">
            <a:xfrm>
              <a:off x="641" y="-8"/>
              <a:ext cx="6737" cy="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de-DE" altLang="ru-RU"/>
            </a:p>
          </p:txBody>
        </p:sp>
        <p:grpSp>
          <p:nvGrpSpPr>
            <p:cNvPr id="74763" name="Group 9"/>
            <p:cNvGrpSpPr>
              <a:grpSpLocks/>
            </p:cNvGrpSpPr>
            <p:nvPr/>
          </p:nvGrpSpPr>
          <p:grpSpPr bwMode="auto">
            <a:xfrm>
              <a:off x="2139" y="555"/>
              <a:ext cx="3438" cy="3397"/>
              <a:chOff x="2139" y="555"/>
              <a:chExt cx="3438" cy="3397"/>
            </a:xfrm>
          </p:grpSpPr>
          <p:pic>
            <p:nvPicPr>
              <p:cNvPr id="74822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0" y="555"/>
                <a:ext cx="3367" cy="3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6" name="Picture 8">
                <a:extLst>
                  <a:ext uri="{FF2B5EF4-FFF2-40B4-BE49-F238E27FC236}"/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lum bright="13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9" y="579"/>
                <a:ext cx="3367" cy="3373"/>
              </a:xfrm>
              <a:prstGeom prst="rect">
                <a:avLst/>
              </a:prstGeom>
              <a:pattFill prst="pct5">
                <a:fgClr>
                  <a:srgbClr val="0179C2"/>
                </a:fgClr>
                <a:bgClr>
                  <a:srgbClr val="0179C2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4764" name="Rectangle 11"/>
            <p:cNvSpPr>
              <a:spLocks noChangeArrowheads="1"/>
            </p:cNvSpPr>
            <p:nvPr/>
          </p:nvSpPr>
          <p:spPr bwMode="auto">
            <a:xfrm>
              <a:off x="1493" y="235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rgbClr val="231F2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65" name="Rectangle 13"/>
            <p:cNvSpPr>
              <a:spLocks noChangeArrowheads="1"/>
            </p:cNvSpPr>
            <p:nvPr/>
          </p:nvSpPr>
          <p:spPr bwMode="auto">
            <a:xfrm>
              <a:off x="1589" y="235"/>
              <a:ext cx="3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rgbClr val="231F2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66" name="Rectangle 19"/>
            <p:cNvSpPr>
              <a:spLocks noChangeArrowheads="1"/>
            </p:cNvSpPr>
            <p:nvPr/>
          </p:nvSpPr>
          <p:spPr bwMode="auto">
            <a:xfrm>
              <a:off x="4573" y="224"/>
              <a:ext cx="3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solidFill>
                    <a:srgbClr val="636466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67" name="Rectangle 21"/>
            <p:cNvSpPr>
              <a:spLocks noChangeArrowheads="1"/>
            </p:cNvSpPr>
            <p:nvPr/>
          </p:nvSpPr>
          <p:spPr bwMode="auto">
            <a:xfrm>
              <a:off x="5144" y="224"/>
              <a:ext cx="3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5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68" name="Rectangle 22"/>
            <p:cNvSpPr>
              <a:spLocks noChangeArrowheads="1"/>
            </p:cNvSpPr>
            <p:nvPr/>
          </p:nvSpPr>
          <p:spPr bwMode="auto">
            <a:xfrm>
              <a:off x="2707" y="1200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FFFFFF"/>
                  </a:solidFill>
                </a:rPr>
                <a:t>5</a:t>
              </a:r>
              <a:endParaRPr lang="de-DE" altLang="de-DE" sz="1800"/>
            </a:p>
          </p:txBody>
        </p:sp>
        <p:sp>
          <p:nvSpPr>
            <p:cNvPr id="74769" name="Rectangle 23"/>
            <p:cNvSpPr>
              <a:spLocks noChangeArrowheads="1"/>
            </p:cNvSpPr>
            <p:nvPr/>
          </p:nvSpPr>
          <p:spPr bwMode="auto">
            <a:xfrm>
              <a:off x="2618" y="1471"/>
              <a:ext cx="6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0" name="Rectangle 27"/>
            <p:cNvSpPr>
              <a:spLocks noChangeArrowheads="1"/>
            </p:cNvSpPr>
            <p:nvPr/>
          </p:nvSpPr>
          <p:spPr bwMode="auto">
            <a:xfrm>
              <a:off x="3083" y="1713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1" name="Rectangle 30"/>
            <p:cNvSpPr>
              <a:spLocks noChangeArrowheads="1"/>
            </p:cNvSpPr>
            <p:nvPr/>
          </p:nvSpPr>
          <p:spPr bwMode="auto">
            <a:xfrm>
              <a:off x="3058" y="1947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2" name="Rectangle 33"/>
            <p:cNvSpPr>
              <a:spLocks noChangeArrowheads="1"/>
            </p:cNvSpPr>
            <p:nvPr/>
          </p:nvSpPr>
          <p:spPr bwMode="auto">
            <a:xfrm>
              <a:off x="2796" y="2178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3" name="Rectangle 35"/>
            <p:cNvSpPr>
              <a:spLocks noChangeArrowheads="1"/>
            </p:cNvSpPr>
            <p:nvPr/>
          </p:nvSpPr>
          <p:spPr bwMode="auto">
            <a:xfrm>
              <a:off x="2927" y="2178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4" name="Rectangle 38"/>
            <p:cNvSpPr>
              <a:spLocks noChangeArrowheads="1"/>
            </p:cNvSpPr>
            <p:nvPr/>
          </p:nvSpPr>
          <p:spPr bwMode="auto">
            <a:xfrm>
              <a:off x="2681" y="2274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5" name="Rectangle 40"/>
            <p:cNvSpPr>
              <a:spLocks noChangeArrowheads="1"/>
            </p:cNvSpPr>
            <p:nvPr/>
          </p:nvSpPr>
          <p:spPr bwMode="auto">
            <a:xfrm>
              <a:off x="2875" y="2274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6" name="Rectangle 41"/>
            <p:cNvSpPr>
              <a:spLocks noChangeArrowheads="1"/>
            </p:cNvSpPr>
            <p:nvPr/>
          </p:nvSpPr>
          <p:spPr bwMode="auto">
            <a:xfrm>
              <a:off x="3721" y="707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FFFFFF"/>
                  </a:solidFill>
                </a:rPr>
                <a:t>1</a:t>
              </a:r>
              <a:endParaRPr lang="de-DE" altLang="de-DE" sz="1800"/>
            </a:p>
          </p:txBody>
        </p:sp>
        <p:sp>
          <p:nvSpPr>
            <p:cNvPr id="74777" name="Rectangle 42"/>
            <p:cNvSpPr>
              <a:spLocks noChangeArrowheads="1"/>
            </p:cNvSpPr>
            <p:nvPr/>
          </p:nvSpPr>
          <p:spPr bwMode="auto">
            <a:xfrm>
              <a:off x="3670" y="727"/>
              <a:ext cx="6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78" name="Rectangle 44"/>
            <p:cNvSpPr>
              <a:spLocks noChangeArrowheads="1"/>
            </p:cNvSpPr>
            <p:nvPr/>
          </p:nvSpPr>
          <p:spPr bwMode="auto">
            <a:xfrm>
              <a:off x="3858" y="96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74779" name="Rectangle 45"/>
            <p:cNvSpPr>
              <a:spLocks noChangeArrowheads="1"/>
            </p:cNvSpPr>
            <p:nvPr/>
          </p:nvSpPr>
          <p:spPr bwMode="auto">
            <a:xfrm>
              <a:off x="3352" y="973"/>
              <a:ext cx="1069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200" b="1">
                  <a:solidFill>
                    <a:srgbClr val="FFFFFF"/>
                  </a:solidFill>
                </a:rPr>
                <a:t>Геодезия и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200" b="1">
                  <a:solidFill>
                    <a:srgbClr val="FFFFFF"/>
                  </a:solidFill>
                </a:rPr>
                <a:t>позиционирование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200" b="1">
                  <a:solidFill>
                    <a:srgbClr val="FFFFFF"/>
                  </a:solidFill>
                </a:rPr>
                <a:t>высокого разрешения</a:t>
              </a:r>
              <a:endParaRPr lang="de-DE" altLang="de-DE" sz="1800"/>
            </a:p>
          </p:txBody>
        </p:sp>
        <p:sp>
          <p:nvSpPr>
            <p:cNvPr id="74780" name="Rectangle 46"/>
            <p:cNvSpPr>
              <a:spLocks noChangeArrowheads="1"/>
            </p:cNvSpPr>
            <p:nvPr/>
          </p:nvSpPr>
          <p:spPr bwMode="auto">
            <a:xfrm>
              <a:off x="4328" y="969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1" name="Rectangle 49"/>
            <p:cNvSpPr>
              <a:spLocks noChangeArrowheads="1"/>
            </p:cNvSpPr>
            <p:nvPr/>
          </p:nvSpPr>
          <p:spPr bwMode="auto">
            <a:xfrm>
              <a:off x="4096" y="1201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2" name="Rectangle 50"/>
            <p:cNvSpPr>
              <a:spLocks noChangeArrowheads="1"/>
            </p:cNvSpPr>
            <p:nvPr/>
          </p:nvSpPr>
          <p:spPr bwMode="auto">
            <a:xfrm>
              <a:off x="3501" y="1380"/>
              <a:ext cx="68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Быстрое цифровое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Картографирование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 и оценка</a:t>
              </a: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3" name="Rectangle 52"/>
            <p:cNvSpPr>
              <a:spLocks noChangeArrowheads="1"/>
            </p:cNvSpPr>
            <p:nvPr/>
          </p:nvSpPr>
          <p:spPr bwMode="auto">
            <a:xfrm>
              <a:off x="4000" y="1433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4" name="Rectangle 53"/>
            <p:cNvSpPr>
              <a:spLocks noChangeArrowheads="1"/>
            </p:cNvSpPr>
            <p:nvPr/>
          </p:nvSpPr>
          <p:spPr bwMode="auto">
            <a:xfrm>
              <a:off x="3415" y="1941"/>
              <a:ext cx="75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800" b="1">
                  <a:solidFill>
                    <a:srgbClr val="FFFFFF"/>
                  </a:solidFill>
                </a:rPr>
                <a:t>Цифровое</a:t>
              </a:r>
              <a:endParaRPr lang="de-DE" altLang="de-DE" sz="1800"/>
            </a:p>
          </p:txBody>
        </p:sp>
        <p:sp>
          <p:nvSpPr>
            <p:cNvPr id="74785" name="Rectangle 54"/>
            <p:cNvSpPr>
              <a:spLocks noChangeArrowheads="1"/>
            </p:cNvSpPr>
            <p:nvPr/>
          </p:nvSpPr>
          <p:spPr bwMode="auto">
            <a:xfrm>
              <a:off x="3285" y="2119"/>
              <a:ext cx="11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800" b="1">
                  <a:solidFill>
                    <a:srgbClr val="FFFFFF"/>
                  </a:solidFill>
                </a:rPr>
                <a:t>Строительство</a:t>
              </a:r>
              <a:r>
                <a:rPr lang="de-DE" altLang="de-DE" sz="1800" b="1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6" name="Rectangle 56"/>
            <p:cNvSpPr>
              <a:spLocks noChangeArrowheads="1"/>
            </p:cNvSpPr>
            <p:nvPr/>
          </p:nvSpPr>
          <p:spPr bwMode="auto">
            <a:xfrm>
              <a:off x="4331" y="2164"/>
              <a:ext cx="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8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7" name="Rectangle 58"/>
            <p:cNvSpPr>
              <a:spLocks noChangeArrowheads="1"/>
            </p:cNvSpPr>
            <p:nvPr/>
          </p:nvSpPr>
          <p:spPr bwMode="auto">
            <a:xfrm>
              <a:off x="3793" y="2353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8" name="Rectangle 60"/>
            <p:cNvSpPr>
              <a:spLocks noChangeArrowheads="1"/>
            </p:cNvSpPr>
            <p:nvPr/>
          </p:nvSpPr>
          <p:spPr bwMode="auto">
            <a:xfrm>
              <a:off x="3939" y="2353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89" name="Rectangle 62"/>
            <p:cNvSpPr>
              <a:spLocks noChangeArrowheads="1"/>
            </p:cNvSpPr>
            <p:nvPr/>
          </p:nvSpPr>
          <p:spPr bwMode="auto">
            <a:xfrm>
              <a:off x="4296" y="2353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0" name="Rectangle 65"/>
            <p:cNvSpPr>
              <a:spLocks noChangeArrowheads="1"/>
            </p:cNvSpPr>
            <p:nvPr/>
          </p:nvSpPr>
          <p:spPr bwMode="auto">
            <a:xfrm>
              <a:off x="3614" y="2451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74791" name="Rectangle 67"/>
            <p:cNvSpPr>
              <a:spLocks noChangeArrowheads="1"/>
            </p:cNvSpPr>
            <p:nvPr/>
          </p:nvSpPr>
          <p:spPr bwMode="auto">
            <a:xfrm>
              <a:off x="3835" y="2451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2" name="Rectangle 69"/>
            <p:cNvSpPr>
              <a:spLocks noChangeArrowheads="1"/>
            </p:cNvSpPr>
            <p:nvPr/>
          </p:nvSpPr>
          <p:spPr bwMode="auto">
            <a:xfrm>
              <a:off x="4081" y="2451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3" name="Rectangle 71"/>
            <p:cNvSpPr>
              <a:spLocks noChangeArrowheads="1"/>
            </p:cNvSpPr>
            <p:nvPr/>
          </p:nvSpPr>
          <p:spPr bwMode="auto">
            <a:xfrm>
              <a:off x="4148" y="2451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4" name="Rectangle 74"/>
            <p:cNvSpPr>
              <a:spLocks noChangeArrowheads="1"/>
            </p:cNvSpPr>
            <p:nvPr/>
          </p:nvSpPr>
          <p:spPr bwMode="auto">
            <a:xfrm>
              <a:off x="3829" y="2547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5" name="Rectangle 76"/>
            <p:cNvSpPr>
              <a:spLocks noChangeArrowheads="1"/>
            </p:cNvSpPr>
            <p:nvPr/>
          </p:nvSpPr>
          <p:spPr bwMode="auto">
            <a:xfrm>
              <a:off x="3904" y="2547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6" name="Rectangle 78"/>
            <p:cNvSpPr>
              <a:spLocks noChangeArrowheads="1"/>
            </p:cNvSpPr>
            <p:nvPr/>
          </p:nvSpPr>
          <p:spPr bwMode="auto">
            <a:xfrm>
              <a:off x="4020" y="2547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7" name="Rectangle 80"/>
            <p:cNvSpPr>
              <a:spLocks noChangeArrowheads="1"/>
            </p:cNvSpPr>
            <p:nvPr/>
          </p:nvSpPr>
          <p:spPr bwMode="auto">
            <a:xfrm>
              <a:off x="4220" y="2547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798" name="Rectangle 81"/>
            <p:cNvSpPr>
              <a:spLocks noChangeArrowheads="1"/>
            </p:cNvSpPr>
            <p:nvPr/>
          </p:nvSpPr>
          <p:spPr bwMode="auto">
            <a:xfrm>
              <a:off x="4728" y="1249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FFFFFF"/>
                  </a:solidFill>
                </a:rPr>
                <a:t>2</a:t>
              </a:r>
              <a:endParaRPr lang="de-DE" altLang="de-DE" sz="1800"/>
            </a:p>
          </p:txBody>
        </p:sp>
        <p:sp>
          <p:nvSpPr>
            <p:cNvPr id="74799" name="Rectangle 82"/>
            <p:cNvSpPr>
              <a:spLocks noChangeArrowheads="1"/>
            </p:cNvSpPr>
            <p:nvPr/>
          </p:nvSpPr>
          <p:spPr bwMode="auto">
            <a:xfrm>
              <a:off x="4686" y="1471"/>
              <a:ext cx="6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00" name="Rectangle 86"/>
            <p:cNvSpPr>
              <a:spLocks noChangeArrowheads="1"/>
            </p:cNvSpPr>
            <p:nvPr/>
          </p:nvSpPr>
          <p:spPr bwMode="auto">
            <a:xfrm>
              <a:off x="5308" y="1713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01" name="Rectangle 92"/>
            <p:cNvSpPr>
              <a:spLocks noChangeArrowheads="1"/>
            </p:cNvSpPr>
            <p:nvPr/>
          </p:nvSpPr>
          <p:spPr bwMode="auto">
            <a:xfrm>
              <a:off x="4998" y="2062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02" name="Rectangle 93"/>
            <p:cNvSpPr>
              <a:spLocks noChangeArrowheads="1"/>
            </p:cNvSpPr>
            <p:nvPr/>
          </p:nvSpPr>
          <p:spPr bwMode="auto">
            <a:xfrm>
              <a:off x="4517" y="2115"/>
              <a:ext cx="862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Платформа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для проектирования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я со взглядом в будущее</a:t>
              </a:r>
              <a:r>
                <a:rPr lang="de-DE" altLang="de-DE" sz="900">
                  <a:solidFill>
                    <a:srgbClr val="FFFFFF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03" name="Rectangle 95"/>
            <p:cNvSpPr>
              <a:spLocks noChangeArrowheads="1"/>
            </p:cNvSpPr>
            <p:nvPr/>
          </p:nvSpPr>
          <p:spPr bwMode="auto">
            <a:xfrm>
              <a:off x="4873" y="2293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04" name="Rectangle 96"/>
            <p:cNvSpPr>
              <a:spLocks noChangeArrowheads="1"/>
            </p:cNvSpPr>
            <p:nvPr/>
          </p:nvSpPr>
          <p:spPr bwMode="auto">
            <a:xfrm>
              <a:off x="3097" y="2556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FFFFFF"/>
                  </a:solidFill>
                </a:rPr>
                <a:t>4</a:t>
              </a:r>
              <a:endParaRPr lang="de-DE" altLang="de-DE" sz="1800"/>
            </a:p>
          </p:txBody>
        </p:sp>
        <p:sp>
          <p:nvSpPr>
            <p:cNvPr id="74805" name="Rectangle 97"/>
            <p:cNvSpPr>
              <a:spLocks noChangeArrowheads="1"/>
            </p:cNvSpPr>
            <p:nvPr/>
          </p:nvSpPr>
          <p:spPr bwMode="auto">
            <a:xfrm>
              <a:off x="3037" y="2678"/>
              <a:ext cx="6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06" name="Rectangle 98"/>
            <p:cNvSpPr>
              <a:spLocks noChangeArrowheads="1"/>
            </p:cNvSpPr>
            <p:nvPr/>
          </p:nvSpPr>
          <p:spPr bwMode="auto">
            <a:xfrm>
              <a:off x="2580" y="2867"/>
              <a:ext cx="89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200" b="1">
                  <a:solidFill>
                    <a:srgbClr val="FFFFFF"/>
                  </a:solidFill>
                </a:rPr>
                <a:t>Интернет вещей и </a:t>
              </a:r>
              <a:endParaRPr lang="de-DE" altLang="de-DE" sz="1800"/>
            </a:p>
          </p:txBody>
        </p:sp>
        <p:sp>
          <p:nvSpPr>
            <p:cNvPr id="74807" name="Rectangle 99"/>
            <p:cNvSpPr>
              <a:spLocks noChangeArrowheads="1"/>
            </p:cNvSpPr>
            <p:nvPr/>
          </p:nvSpPr>
          <p:spPr bwMode="auto">
            <a:xfrm>
              <a:off x="3593" y="2920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08" name="Rectangle 101"/>
            <p:cNvSpPr>
              <a:spLocks noChangeArrowheads="1"/>
            </p:cNvSpPr>
            <p:nvPr/>
          </p:nvSpPr>
          <p:spPr bwMode="auto">
            <a:xfrm>
              <a:off x="2537" y="2983"/>
              <a:ext cx="1146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200" b="1">
                  <a:solidFill>
                    <a:srgbClr val="FFFFFF"/>
                  </a:solidFill>
                </a:rPr>
                <a:t>продвинутая аналитика</a:t>
              </a:r>
              <a:endParaRPr lang="de-DE" altLang="de-DE" sz="1800"/>
            </a:p>
          </p:txBody>
        </p:sp>
        <p:sp>
          <p:nvSpPr>
            <p:cNvPr id="74809" name="Rectangle 102"/>
            <p:cNvSpPr>
              <a:spLocks noChangeArrowheads="1"/>
            </p:cNvSpPr>
            <p:nvPr/>
          </p:nvSpPr>
          <p:spPr bwMode="auto">
            <a:xfrm>
              <a:off x="3810" y="3154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10" name="Rectangle 103"/>
            <p:cNvSpPr>
              <a:spLocks noChangeArrowheads="1"/>
            </p:cNvSpPr>
            <p:nvPr/>
          </p:nvSpPr>
          <p:spPr bwMode="auto">
            <a:xfrm>
              <a:off x="2874" y="3177"/>
              <a:ext cx="76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интеллектуальное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 управление активами</a:t>
              </a:r>
              <a:endParaRPr lang="de-DE" altLang="de-DE" sz="1800"/>
            </a:p>
          </p:txBody>
        </p:sp>
        <p:sp>
          <p:nvSpPr>
            <p:cNvPr id="74811" name="Rectangle 104"/>
            <p:cNvSpPr>
              <a:spLocks noChangeArrowheads="1"/>
            </p:cNvSpPr>
            <p:nvPr/>
          </p:nvSpPr>
          <p:spPr bwMode="auto">
            <a:xfrm>
              <a:off x="2952" y="3385"/>
              <a:ext cx="70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И принятие решений</a:t>
              </a:r>
              <a:endParaRPr lang="de-DE" altLang="de-DE" sz="1800"/>
            </a:p>
          </p:txBody>
        </p:sp>
        <p:sp>
          <p:nvSpPr>
            <p:cNvPr id="74812" name="Rectangle 105"/>
            <p:cNvSpPr>
              <a:spLocks noChangeArrowheads="1"/>
            </p:cNvSpPr>
            <p:nvPr/>
          </p:nvSpPr>
          <p:spPr bwMode="auto">
            <a:xfrm>
              <a:off x="3583" y="3385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13" name="Rectangle 106"/>
            <p:cNvSpPr>
              <a:spLocks noChangeArrowheads="1"/>
            </p:cNvSpPr>
            <p:nvPr/>
          </p:nvSpPr>
          <p:spPr bwMode="auto">
            <a:xfrm>
              <a:off x="4368" y="258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FFFFFF"/>
                  </a:solidFill>
                </a:rPr>
                <a:t>3</a:t>
              </a:r>
              <a:endParaRPr lang="de-DE" altLang="de-DE" sz="1800"/>
            </a:p>
          </p:txBody>
        </p:sp>
        <p:sp>
          <p:nvSpPr>
            <p:cNvPr id="74814" name="Rectangle 107"/>
            <p:cNvSpPr>
              <a:spLocks noChangeArrowheads="1"/>
            </p:cNvSpPr>
            <p:nvPr/>
          </p:nvSpPr>
          <p:spPr bwMode="auto">
            <a:xfrm>
              <a:off x="4369" y="2678"/>
              <a:ext cx="6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7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15" name="Rectangle 108"/>
            <p:cNvSpPr>
              <a:spLocks noChangeArrowheads="1"/>
            </p:cNvSpPr>
            <p:nvPr/>
          </p:nvSpPr>
          <p:spPr bwMode="auto">
            <a:xfrm>
              <a:off x="4008" y="2862"/>
              <a:ext cx="112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200" b="1">
                  <a:solidFill>
                    <a:srgbClr val="FFFFFF"/>
                  </a:solidFill>
                </a:rPr>
                <a:t>Цифровая кооперация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1200" b="1">
                  <a:solidFill>
                    <a:srgbClr val="FFFFFF"/>
                  </a:solidFill>
                </a:rPr>
                <a:t>и мобильность </a:t>
              </a:r>
              <a:endParaRPr lang="de-DE" altLang="de-DE" sz="1800"/>
            </a:p>
          </p:txBody>
        </p:sp>
        <p:sp>
          <p:nvSpPr>
            <p:cNvPr id="74816" name="Rectangle 109"/>
            <p:cNvSpPr>
              <a:spLocks noChangeArrowheads="1"/>
            </p:cNvSpPr>
            <p:nvPr/>
          </p:nvSpPr>
          <p:spPr bwMode="auto">
            <a:xfrm>
              <a:off x="5186" y="2920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17" name="Rectangle 111"/>
            <p:cNvSpPr>
              <a:spLocks noChangeArrowheads="1"/>
            </p:cNvSpPr>
            <p:nvPr/>
          </p:nvSpPr>
          <p:spPr bwMode="auto">
            <a:xfrm>
              <a:off x="4823" y="3037"/>
              <a:ext cx="2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200" b="1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18" name="Rectangle 114"/>
            <p:cNvSpPr>
              <a:spLocks noChangeArrowheads="1"/>
            </p:cNvSpPr>
            <p:nvPr/>
          </p:nvSpPr>
          <p:spPr bwMode="auto">
            <a:xfrm>
              <a:off x="3954" y="3199"/>
              <a:ext cx="97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900">
                  <a:solidFill>
                    <a:srgbClr val="FFFFFF"/>
                  </a:solidFill>
                </a:rPr>
                <a:t>Перемещение безбумажных проектов из офиса в  полевые ресурсы компании</a:t>
              </a:r>
              <a:endParaRPr lang="de-DE" altLang="de-DE" sz="1800"/>
            </a:p>
          </p:txBody>
        </p:sp>
        <p:sp>
          <p:nvSpPr>
            <p:cNvPr id="74819" name="Rectangle 115"/>
            <p:cNvSpPr>
              <a:spLocks noChangeArrowheads="1"/>
            </p:cNvSpPr>
            <p:nvPr/>
          </p:nvSpPr>
          <p:spPr bwMode="auto">
            <a:xfrm>
              <a:off x="4769" y="3366"/>
              <a:ext cx="2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900">
                  <a:solidFill>
                    <a:srgbClr val="000000"/>
                  </a:solidFill>
                </a:rPr>
                <a:t> </a:t>
              </a:r>
              <a:endParaRPr lang="de-DE" altLang="de-DE" sz="1800"/>
            </a:p>
          </p:txBody>
        </p:sp>
        <p:sp>
          <p:nvSpPr>
            <p:cNvPr id="74820" name="Rectangle 116"/>
            <p:cNvSpPr>
              <a:spLocks noChangeArrowheads="1"/>
            </p:cNvSpPr>
            <p:nvPr/>
          </p:nvSpPr>
          <p:spPr bwMode="auto">
            <a:xfrm>
              <a:off x="1701" y="3845"/>
              <a:ext cx="103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100" dirty="0">
                  <a:solidFill>
                    <a:srgbClr val="58595B"/>
                  </a:solidFill>
                  <a:latin typeface="Georgia" pitchFamily="18" charset="0"/>
                </a:rPr>
                <a:t>Source: McKinsey </a:t>
              </a:r>
              <a:r>
                <a:rPr lang="de-DE" altLang="de-DE" sz="1100" dirty="0" err="1">
                  <a:solidFill>
                    <a:srgbClr val="58595B"/>
                  </a:solidFill>
                  <a:latin typeface="Georgia" pitchFamily="18" charset="0"/>
                </a:rPr>
                <a:t>analysis</a:t>
              </a:r>
              <a:endParaRPr lang="de-DE" altLang="de-DE" sz="1800" dirty="0"/>
            </a:p>
          </p:txBody>
        </p:sp>
        <p:sp>
          <p:nvSpPr>
            <p:cNvPr id="74821" name="Rectangle 117"/>
            <p:cNvSpPr>
              <a:spLocks noChangeArrowheads="1"/>
            </p:cNvSpPr>
            <p:nvPr/>
          </p:nvSpPr>
          <p:spPr bwMode="auto">
            <a:xfrm>
              <a:off x="2807" y="4043"/>
              <a:ext cx="2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87388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6175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4963" indent="-2301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62163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93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65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337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90963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100">
                  <a:solidFill>
                    <a:srgbClr val="000000"/>
                  </a:solidFill>
                  <a:latin typeface="Georgia" pitchFamily="18" charset="0"/>
                </a:rPr>
                <a:t> </a:t>
              </a:r>
              <a:endParaRPr lang="de-DE" altLang="de-DE" sz="1800"/>
            </a:p>
          </p:txBody>
        </p:sp>
      </p:grpSp>
      <p:sp>
        <p:nvSpPr>
          <p:cNvPr id="74755" name="Textfeld 1"/>
          <p:cNvSpPr txBox="1">
            <a:spLocks noChangeArrowheads="1"/>
          </p:cNvSpPr>
          <p:nvPr/>
        </p:nvSpPr>
        <p:spPr bwMode="auto">
          <a:xfrm>
            <a:off x="925513" y="244475"/>
            <a:ext cx="10315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F7D046"/>
                </a:solidFill>
              </a:rPr>
              <a:t>Пять тенденций которые будут формировать </a:t>
            </a:r>
            <a:r>
              <a:rPr lang="de-DE" altLang="ru-RU" sz="2800" b="1">
                <a:solidFill>
                  <a:srgbClr val="F7D046"/>
                </a:solidFill>
              </a:rPr>
              <a:t> </a:t>
            </a:r>
            <a:r>
              <a:rPr lang="ru-RU" altLang="ru-RU" sz="2800" b="1">
                <a:solidFill>
                  <a:srgbClr val="F7D046"/>
                </a:solidFill>
              </a:rPr>
              <a:t>строительный рынок в ближайшем будущем</a:t>
            </a:r>
            <a:endParaRPr lang="de-DE" altLang="ru-RU" sz="2800" b="1">
              <a:solidFill>
                <a:srgbClr val="F7D046"/>
              </a:solidFill>
            </a:endParaRPr>
          </a:p>
        </p:txBody>
      </p:sp>
      <p:sp>
        <p:nvSpPr>
          <p:cNvPr id="74756" name="Rectangle 57"/>
          <p:cNvSpPr>
            <a:spLocks noChangeArrowheads="1"/>
          </p:cNvSpPr>
          <p:nvPr/>
        </p:nvSpPr>
        <p:spPr bwMode="auto">
          <a:xfrm>
            <a:off x="5141913" y="4102100"/>
            <a:ext cx="1657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900" dirty="0">
                <a:solidFill>
                  <a:srgbClr val="FFFFFF"/>
                </a:solidFill>
              </a:rPr>
              <a:t>Подготовка следующего поколения лидеров цифрового происхождения для   проектов будущего</a:t>
            </a:r>
            <a:endParaRPr lang="de-DE" altLang="de-DE" sz="1800" dirty="0"/>
          </a:p>
        </p:txBody>
      </p:sp>
      <p:sp>
        <p:nvSpPr>
          <p:cNvPr id="74757" name="Rectangle 85"/>
          <p:cNvSpPr>
            <a:spLocks noChangeArrowheads="1"/>
          </p:cNvSpPr>
          <p:nvPr/>
        </p:nvSpPr>
        <p:spPr bwMode="auto">
          <a:xfrm>
            <a:off x="6848475" y="2957513"/>
            <a:ext cx="15255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1200" b="1">
                <a:solidFill>
                  <a:srgbClr val="FFFFFF"/>
                </a:solidFill>
              </a:rPr>
              <a:t>Новое поколение  Информационной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1200" b="1">
                <a:solidFill>
                  <a:srgbClr val="FFFFFF"/>
                </a:solidFill>
              </a:rPr>
              <a:t>Строительной  </a:t>
            </a:r>
            <a:r>
              <a:rPr lang="en-US" altLang="de-DE" sz="1200" b="1">
                <a:solidFill>
                  <a:srgbClr val="FFFFFF"/>
                </a:solidFill>
              </a:rPr>
              <a:t>M</a:t>
            </a:r>
            <a:r>
              <a:rPr lang="ru-RU" altLang="de-DE" sz="1200" b="1">
                <a:solidFill>
                  <a:srgbClr val="FFFFFF"/>
                </a:solidFill>
              </a:rPr>
              <a:t>одели  </a:t>
            </a:r>
            <a:r>
              <a:rPr lang="en-US" altLang="de-DE" sz="1200" b="1">
                <a:solidFill>
                  <a:srgbClr val="FFFFFF"/>
                </a:solidFill>
              </a:rPr>
              <a:t>BIM </a:t>
            </a:r>
            <a:r>
              <a:rPr lang="ru-RU" altLang="de-DE" sz="1200" b="1">
                <a:solidFill>
                  <a:srgbClr val="FFFFFF"/>
                </a:solidFill>
              </a:rPr>
              <a:t>5</a:t>
            </a:r>
            <a:r>
              <a:rPr lang="en-US" altLang="de-DE" sz="1200" b="1">
                <a:solidFill>
                  <a:srgbClr val="FFFFFF"/>
                </a:solidFill>
              </a:rPr>
              <a:t>D</a:t>
            </a:r>
            <a:endParaRPr lang="de-DE" altLang="de-DE" sz="1800"/>
          </a:p>
        </p:txBody>
      </p:sp>
      <p:sp>
        <p:nvSpPr>
          <p:cNvPr id="74758" name="Rectangle 29"/>
          <p:cNvSpPr>
            <a:spLocks noChangeArrowheads="1"/>
          </p:cNvSpPr>
          <p:nvPr/>
        </p:nvSpPr>
        <p:spPr bwMode="auto">
          <a:xfrm>
            <a:off x="3725863" y="2895600"/>
            <a:ext cx="13128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1200" b="1">
                <a:solidFill>
                  <a:srgbClr val="FFFFFF"/>
                </a:solidFill>
              </a:rPr>
              <a:t>Проектирование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1200" b="1">
                <a:solidFill>
                  <a:srgbClr val="FFFFFF"/>
                </a:solidFill>
              </a:rPr>
              <a:t>и строительство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1200" b="1">
                <a:solidFill>
                  <a:srgbClr val="FFFFFF"/>
                </a:solidFill>
              </a:rPr>
              <a:t>Будующего</a:t>
            </a:r>
            <a:endParaRPr lang="de-DE" altLang="de-DE" sz="1800"/>
          </a:p>
        </p:txBody>
      </p:sp>
      <p:sp>
        <p:nvSpPr>
          <p:cNvPr id="74759" name="Rectangle 32"/>
          <p:cNvSpPr>
            <a:spLocks noChangeArrowheads="1"/>
          </p:cNvSpPr>
          <p:nvPr/>
        </p:nvSpPr>
        <p:spPr bwMode="auto">
          <a:xfrm>
            <a:off x="3562350" y="3641725"/>
            <a:ext cx="1228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FFFFFF"/>
                </a:solidFill>
              </a:rPr>
              <a:t>Проектирование</a:t>
            </a:r>
            <a:endParaRPr lang="en-US" altLang="ru-RU" sz="9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FFFFFF"/>
                </a:solidFill>
              </a:rPr>
              <a:t> с использованием </a:t>
            </a:r>
            <a:endParaRPr lang="en-US" altLang="ru-RU" sz="9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FFFFFF"/>
                </a:solidFill>
              </a:rPr>
              <a:t>материалов и методов</a:t>
            </a:r>
            <a:endParaRPr lang="en-US" altLang="ru-RU" sz="9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FFFFFF"/>
                </a:solidFill>
              </a:rPr>
              <a:t> будущего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de-DE" altLang="de-DE" sz="9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en-US" altLang="ru-RU" sz="2400" smtClean="0">
              <a:solidFill>
                <a:srgbClr val="FFFFFF"/>
              </a:solidFill>
            </a:endParaRPr>
          </a:p>
        </p:txBody>
      </p:sp>
      <p:sp>
        <p:nvSpPr>
          <p:cNvPr id="75779" name="Oval 21"/>
          <p:cNvSpPr>
            <a:spLocks noChangeArrowheads="1"/>
          </p:cNvSpPr>
          <p:nvPr/>
        </p:nvSpPr>
        <p:spPr bwMode="auto">
          <a:xfrm>
            <a:off x="5976938" y="3429000"/>
            <a:ext cx="863600" cy="865188"/>
          </a:xfrm>
          <a:prstGeom prst="ellipse">
            <a:avLst/>
          </a:prstGeom>
          <a:solidFill>
            <a:schemeClr val="bg1"/>
          </a:solidFill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75780" name="Picture 7" descr="Topcon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6129338"/>
            <a:ext cx="202406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itle 3"/>
          <p:cNvSpPr>
            <a:spLocks/>
          </p:cNvSpPr>
          <p:nvPr/>
        </p:nvSpPr>
        <p:spPr bwMode="auto">
          <a:xfrm>
            <a:off x="307975" y="747713"/>
            <a:ext cx="115824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300">
                <a:solidFill>
                  <a:srgbClr val="0079C2"/>
                </a:solidFill>
              </a:rPr>
              <a:t>The Market opportunity</a:t>
            </a:r>
          </a:p>
        </p:txBody>
      </p:sp>
      <p:sp>
        <p:nvSpPr>
          <p:cNvPr id="75782" name="Text Placeholder 1"/>
          <p:cNvSpPr>
            <a:spLocks/>
          </p:cNvSpPr>
          <p:nvPr/>
        </p:nvSpPr>
        <p:spPr bwMode="auto">
          <a:xfrm>
            <a:off x="304800" y="2057400"/>
            <a:ext cx="5608638" cy="36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6075" indent="-346075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chemeClr val="tx1"/>
              </a:buClr>
            </a:pPr>
            <a:r>
              <a:rPr lang="ru-RU" altLang="ru-RU" sz="1800" dirty="0" smtClean="0">
                <a:solidFill>
                  <a:schemeClr val="bg1"/>
                </a:solidFill>
              </a:rPr>
              <a:t>Преимуществом</a:t>
            </a:r>
            <a:r>
              <a:rPr lang="ru-RU" altLang="ru-RU" sz="1800" dirty="0" smtClean="0">
                <a:solidFill>
                  <a:schemeClr val="bg1"/>
                </a:solidFill>
              </a:rPr>
              <a:t> </a:t>
            </a:r>
            <a:r>
              <a:rPr lang="ru-RU" altLang="ru-RU" sz="1800" dirty="0">
                <a:solidFill>
                  <a:schemeClr val="bg1"/>
                </a:solidFill>
              </a:rPr>
              <a:t>цифрового </a:t>
            </a:r>
            <a:r>
              <a:rPr lang="ru-RU" altLang="ru-RU" sz="1800" dirty="0" smtClean="0">
                <a:solidFill>
                  <a:schemeClr val="bg1"/>
                </a:solidFill>
              </a:rPr>
              <a:t>пространства</a:t>
            </a:r>
            <a:r>
              <a:rPr lang="en-US" altLang="ru-RU" sz="1800" dirty="0" smtClean="0">
                <a:solidFill>
                  <a:schemeClr val="bg1"/>
                </a:solidFill>
              </a:rPr>
              <a:t> </a:t>
            </a:r>
            <a:r>
              <a:rPr lang="ru-RU" altLang="ru-RU" sz="1800" dirty="0" smtClean="0">
                <a:solidFill>
                  <a:schemeClr val="bg1"/>
                </a:solidFill>
              </a:rPr>
              <a:t>является</a:t>
            </a:r>
            <a:r>
              <a:rPr lang="en-US" altLang="ru-RU" sz="1800" dirty="0" smtClean="0">
                <a:solidFill>
                  <a:schemeClr val="bg1"/>
                </a:solidFill>
              </a:rPr>
              <a:t> </a:t>
            </a:r>
            <a:r>
              <a:rPr lang="ru-RU" altLang="ru-RU" sz="1800" dirty="0" smtClean="0">
                <a:solidFill>
                  <a:schemeClr val="bg1"/>
                </a:solidFill>
              </a:rPr>
              <a:t>возврат инвестиций </a:t>
            </a:r>
            <a:endParaRPr lang="en-US" altLang="ru-RU" sz="1800" dirty="0">
              <a:solidFill>
                <a:schemeClr val="bg1"/>
              </a:solidFill>
            </a:endParaRPr>
          </a:p>
          <a:p>
            <a:pPr eaLnBrk="1" hangingPunct="1">
              <a:buClr>
                <a:schemeClr val="tx1"/>
              </a:buClr>
            </a:pPr>
            <a:r>
              <a:rPr lang="en-US" altLang="ru-RU" sz="1800" dirty="0">
                <a:solidFill>
                  <a:schemeClr val="bg1"/>
                </a:solidFill>
              </a:rPr>
              <a:t>BIM </a:t>
            </a:r>
            <a:r>
              <a:rPr lang="ru-RU" altLang="ru-RU" sz="1800" dirty="0">
                <a:solidFill>
                  <a:schemeClr val="bg1"/>
                </a:solidFill>
              </a:rPr>
              <a:t>решения позволяют </a:t>
            </a:r>
            <a:r>
              <a:rPr lang="ru-RU" altLang="ru-RU" sz="1800" dirty="0" smtClean="0">
                <a:solidFill>
                  <a:schemeClr val="bg1"/>
                </a:solidFill>
              </a:rPr>
              <a:t>минимизировать ошибки </a:t>
            </a:r>
            <a:r>
              <a:rPr lang="ru-RU" altLang="ru-RU" sz="1800" dirty="0">
                <a:solidFill>
                  <a:schemeClr val="bg1"/>
                </a:solidFill>
              </a:rPr>
              <a:t>и сократить затраты на строительство</a:t>
            </a:r>
            <a:endParaRPr lang="en-US" altLang="ru-RU" sz="1800" dirty="0">
              <a:solidFill>
                <a:schemeClr val="bg1"/>
              </a:solidFill>
            </a:endParaRPr>
          </a:p>
          <a:p>
            <a:pPr eaLnBrk="1" hangingPunct="1">
              <a:buClr>
                <a:schemeClr val="tx1"/>
              </a:buClr>
            </a:pPr>
            <a:r>
              <a:rPr lang="ru-RU" altLang="ru-RU" sz="1800" dirty="0">
                <a:solidFill>
                  <a:schemeClr val="bg1"/>
                </a:solidFill>
              </a:rPr>
              <a:t>В течении следующих 2-х лет </a:t>
            </a:r>
            <a:r>
              <a:rPr lang="en-US" altLang="ru-RU" sz="1800" dirty="0">
                <a:solidFill>
                  <a:schemeClr val="bg1"/>
                </a:solidFill>
              </a:rPr>
              <a:t>BIM-</a:t>
            </a:r>
            <a:r>
              <a:rPr lang="ru-RU" altLang="ru-RU" sz="1800" dirty="0">
                <a:solidFill>
                  <a:schemeClr val="bg1"/>
                </a:solidFill>
              </a:rPr>
              <a:t>технологии увеличат содержание информации на</a:t>
            </a:r>
            <a:r>
              <a:rPr lang="en-US" altLang="ru-RU" sz="1800" dirty="0">
                <a:solidFill>
                  <a:schemeClr val="bg1"/>
                </a:solidFill>
              </a:rPr>
              <a:t> 50%</a:t>
            </a:r>
          </a:p>
          <a:p>
            <a:pPr eaLnBrk="1" hangingPunct="1">
              <a:buClr>
                <a:schemeClr val="tx1"/>
              </a:buClr>
            </a:pPr>
            <a:r>
              <a:rPr lang="ru-RU" altLang="ru-RU" sz="1800" dirty="0">
                <a:solidFill>
                  <a:schemeClr val="bg1"/>
                </a:solidFill>
              </a:rPr>
              <a:t>Возврат инвестиций от </a:t>
            </a:r>
            <a:r>
              <a:rPr lang="en-US" altLang="ru-RU" sz="1800" dirty="0">
                <a:solidFill>
                  <a:schemeClr val="bg1"/>
                </a:solidFill>
              </a:rPr>
              <a:t>BIM</a:t>
            </a:r>
            <a:r>
              <a:rPr lang="ru-RU" altLang="ru-RU" sz="1800" dirty="0">
                <a:solidFill>
                  <a:schemeClr val="bg1"/>
                </a:solidFill>
              </a:rPr>
              <a:t> прямо пропорционален опыту применения</a:t>
            </a:r>
            <a:endParaRPr lang="en-US" altLang="ru-RU" sz="1800" dirty="0">
              <a:solidFill>
                <a:schemeClr val="bg1"/>
              </a:solidFill>
            </a:endParaRPr>
          </a:p>
          <a:p>
            <a:pPr eaLnBrk="1" hangingPunct="1">
              <a:buClr>
                <a:schemeClr val="tx1"/>
              </a:buClr>
            </a:pPr>
            <a:r>
              <a:rPr lang="ru-RU" altLang="ru-RU" sz="1800" dirty="0">
                <a:solidFill>
                  <a:schemeClr val="bg1"/>
                </a:solidFill>
              </a:rPr>
              <a:t>В следующие 5 лет ожидается глобальный рост мировых инвестиций в мобильные решения, программные продукты и в развитие единого цифрового пространства  </a:t>
            </a:r>
            <a:endParaRPr lang="en-US" altLang="ru-RU" sz="1800" dirty="0">
              <a:solidFill>
                <a:schemeClr val="bg1"/>
              </a:solidFill>
            </a:endParaRPr>
          </a:p>
        </p:txBody>
      </p:sp>
      <p:sp>
        <p:nvSpPr>
          <p:cNvPr id="75783" name="Rectangle 6"/>
          <p:cNvSpPr>
            <a:spLocks noChangeArrowheads="1"/>
          </p:cNvSpPr>
          <p:nvPr/>
        </p:nvSpPr>
        <p:spPr bwMode="auto">
          <a:xfrm>
            <a:off x="365125" y="5843588"/>
            <a:ext cx="54673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/>
              <a:t>Источник: </a:t>
            </a:r>
            <a:r>
              <a:rPr lang="ru-RU" altLang="ru-RU" sz="1400" dirty="0" err="1"/>
              <a:t>McGraw</a:t>
            </a:r>
            <a:r>
              <a:rPr lang="ru-RU" altLang="ru-RU" sz="1400" dirty="0"/>
              <a:t> </a:t>
            </a:r>
            <a:r>
              <a:rPr lang="ru-RU" altLang="ru-RU" sz="1400" dirty="0" err="1"/>
              <a:t>Hill</a:t>
            </a:r>
            <a:r>
              <a:rPr lang="ru-RU" altLang="ru-RU" sz="1400" dirty="0"/>
              <a:t> </a:t>
            </a:r>
            <a:r>
              <a:rPr lang="ru-RU" altLang="ru-RU" sz="1400" dirty="0" err="1"/>
              <a:t>Construction</a:t>
            </a:r>
            <a:r>
              <a:rPr lang="ru-RU" altLang="ru-RU" sz="1400" dirty="0"/>
              <a:t>, отчет </a:t>
            </a:r>
            <a:r>
              <a:rPr lang="ru-RU" altLang="ru-RU" sz="1400" dirty="0" err="1"/>
              <a:t>Smart</a:t>
            </a:r>
            <a:r>
              <a:rPr lang="ru-RU" altLang="ru-RU" sz="1400" dirty="0"/>
              <a:t> </a:t>
            </a:r>
            <a:r>
              <a:rPr lang="ru-RU" altLang="ru-RU" sz="1400" dirty="0" err="1"/>
              <a:t>Market</a:t>
            </a:r>
            <a:r>
              <a:rPr lang="ru-RU" altLang="ru-RU" sz="1400" dirty="0"/>
              <a:t> - Лучшие строительные компании на крупнейших географических рынках</a:t>
            </a:r>
            <a:endParaRPr lang="en-US" altLang="ru-RU" sz="1400" dirty="0"/>
          </a:p>
        </p:txBody>
      </p:sp>
      <p:sp>
        <p:nvSpPr>
          <p:cNvPr id="75784" name="Title 3"/>
          <p:cNvSpPr>
            <a:spLocks/>
          </p:cNvSpPr>
          <p:nvPr/>
        </p:nvSpPr>
        <p:spPr bwMode="auto">
          <a:xfrm>
            <a:off x="431800" y="260350"/>
            <a:ext cx="11582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59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7388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6175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4963" indent="-230188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2163" indent="-228600" defTabSz="9159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93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65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337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90963" indent="-228600" defTabSz="9159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300">
                <a:solidFill>
                  <a:schemeClr val="bg1"/>
                </a:solidFill>
              </a:rPr>
              <a:t>Преимущества </a:t>
            </a:r>
            <a:r>
              <a:rPr lang="ru-RU" altLang="ru-RU" sz="4300">
                <a:solidFill>
                  <a:srgbClr val="FFFF00"/>
                </a:solidFill>
              </a:rPr>
              <a:t>цифрового</a:t>
            </a:r>
            <a:r>
              <a:rPr lang="ru-RU" altLang="ru-RU" sz="4300">
                <a:solidFill>
                  <a:schemeClr val="bg1"/>
                </a:solidFill>
              </a:rPr>
              <a:t> пространства</a:t>
            </a:r>
            <a:endParaRPr lang="en-US" altLang="ru-RU" sz="4300">
              <a:solidFill>
                <a:schemeClr val="bg1"/>
              </a:solidFill>
            </a:endParaRPr>
          </a:p>
        </p:txBody>
      </p:sp>
      <p:sp>
        <p:nvSpPr>
          <p:cNvPr id="75785" name="Textfeld 1"/>
          <p:cNvSpPr txBox="1">
            <a:spLocks noChangeArrowheads="1"/>
          </p:cNvSpPr>
          <p:nvPr/>
        </p:nvSpPr>
        <p:spPr bwMode="auto">
          <a:xfrm>
            <a:off x="6911975" y="2349500"/>
            <a:ext cx="51133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На</a:t>
            </a:r>
            <a:r>
              <a:rPr lang="ru-RU" altLang="ru-RU" sz="2000" b="1" dirty="0">
                <a:solidFill>
                  <a:srgbClr val="FFFF00"/>
                </a:solidFill>
              </a:rPr>
              <a:t> 75</a:t>
            </a:r>
            <a:r>
              <a:rPr lang="en-US" altLang="ru-RU" sz="2000" b="1" dirty="0">
                <a:solidFill>
                  <a:srgbClr val="FFFF00"/>
                </a:solidFill>
              </a:rPr>
              <a:t>%</a:t>
            </a:r>
            <a:r>
              <a:rPr lang="ru-RU" altLang="ru-RU" sz="2000" b="1" dirty="0">
                <a:solidFill>
                  <a:srgbClr val="FFFF00"/>
                </a:solidFill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</a:rPr>
              <a:t>сокращение времени работы над информацией</a:t>
            </a:r>
            <a:r>
              <a:rPr lang="ru-RU" altLang="ru-RU" sz="2000" b="1" dirty="0">
                <a:solidFill>
                  <a:srgbClr val="FFFF00"/>
                </a:solidFill>
              </a:rPr>
              <a:t> </a:t>
            </a:r>
            <a:endParaRPr lang="en-US" altLang="ru-RU" sz="2000" b="1" dirty="0">
              <a:solidFill>
                <a:srgbClr val="FFFF00"/>
              </a:solidFill>
            </a:endParaRPr>
          </a:p>
        </p:txBody>
      </p:sp>
      <p:pic>
        <p:nvPicPr>
          <p:cNvPr id="7578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4" t="34993" r="45271" b="52489"/>
          <a:stretch>
            <a:fillRect/>
          </a:stretch>
        </p:blipFill>
        <p:spPr bwMode="auto">
          <a:xfrm>
            <a:off x="5903913" y="2133600"/>
            <a:ext cx="952500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7" name="Textfeld 1"/>
          <p:cNvSpPr txBox="1">
            <a:spLocks noChangeArrowheads="1"/>
          </p:cNvSpPr>
          <p:nvPr/>
        </p:nvSpPr>
        <p:spPr bwMode="auto">
          <a:xfrm>
            <a:off x="6192838" y="3500438"/>
            <a:ext cx="4333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FF00"/>
                </a:solidFill>
              </a:rPr>
              <a:t>₽</a:t>
            </a:r>
            <a:endParaRPr lang="en-US" altLang="ru-RU" sz="4400" b="1">
              <a:solidFill>
                <a:srgbClr val="FFFF00"/>
              </a:solidFill>
            </a:endParaRPr>
          </a:p>
        </p:txBody>
      </p:sp>
      <p:sp>
        <p:nvSpPr>
          <p:cNvPr id="75788" name="Textfeld 1"/>
          <p:cNvSpPr txBox="1">
            <a:spLocks noChangeArrowheads="1"/>
          </p:cNvSpPr>
          <p:nvPr/>
        </p:nvSpPr>
        <p:spPr bwMode="auto">
          <a:xfrm>
            <a:off x="6911975" y="3357563"/>
            <a:ext cx="51133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Сокращение денежных затрат за счет</a:t>
            </a:r>
            <a:r>
              <a:rPr lang="en-US" altLang="ru-RU" sz="2000" b="1">
                <a:solidFill>
                  <a:schemeClr val="bg1"/>
                </a:solidFill>
              </a:rPr>
              <a:t> </a:t>
            </a:r>
            <a:r>
              <a:rPr lang="ru-RU" altLang="ru-RU" sz="2000" b="1">
                <a:solidFill>
                  <a:schemeClr val="bg1"/>
                </a:solidFill>
              </a:rPr>
              <a:t>увеличения производительности с большей информативностью  </a:t>
            </a:r>
            <a:endParaRPr lang="en-US" altLang="ru-RU" sz="2000" b="1">
              <a:solidFill>
                <a:srgbClr val="FFFF00"/>
              </a:solidFill>
            </a:endParaRPr>
          </a:p>
        </p:txBody>
      </p:sp>
      <p:sp>
        <p:nvSpPr>
          <p:cNvPr id="75789" name="Oval 23"/>
          <p:cNvSpPr>
            <a:spLocks noChangeArrowheads="1"/>
          </p:cNvSpPr>
          <p:nvPr/>
        </p:nvSpPr>
        <p:spPr bwMode="auto">
          <a:xfrm>
            <a:off x="5976938" y="4724400"/>
            <a:ext cx="863600" cy="865188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5790" name="Textfeld 1"/>
          <p:cNvSpPr txBox="1">
            <a:spLocks noChangeArrowheads="1"/>
          </p:cNvSpPr>
          <p:nvPr/>
        </p:nvSpPr>
        <p:spPr bwMode="auto">
          <a:xfrm>
            <a:off x="6121400" y="4797425"/>
            <a:ext cx="4333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99FF"/>
                </a:solidFill>
              </a:rPr>
              <a:t>Ѵ</a:t>
            </a:r>
            <a:endParaRPr lang="en-US" altLang="ru-RU" sz="4000" b="1">
              <a:solidFill>
                <a:srgbClr val="0099FF"/>
              </a:solidFill>
            </a:endParaRPr>
          </a:p>
        </p:txBody>
      </p:sp>
      <p:sp>
        <p:nvSpPr>
          <p:cNvPr id="75791" name="Textfeld 1"/>
          <p:cNvSpPr txBox="1">
            <a:spLocks noChangeArrowheads="1"/>
          </p:cNvSpPr>
          <p:nvPr/>
        </p:nvSpPr>
        <p:spPr bwMode="auto">
          <a:xfrm>
            <a:off x="7034213" y="4805363"/>
            <a:ext cx="5114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Точные уверенные проектные решения и лучшие результаты   </a:t>
            </a:r>
            <a:endParaRPr lang="en-US" altLang="ru-RU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875" y="-6350"/>
            <a:ext cx="12257088" cy="685800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/>
              <a:t>Альтернативы </a:t>
            </a:r>
            <a:r>
              <a:rPr lang="ru-RU" sz="3200" dirty="0" smtClean="0"/>
              <a:t>по переходу в «цифру» </a:t>
            </a:r>
            <a:r>
              <a:rPr lang="ru-RU" sz="3200" dirty="0"/>
              <a:t>нет.</a:t>
            </a:r>
            <a:br>
              <a:rPr lang="ru-RU" sz="3200" dirty="0"/>
            </a:br>
            <a:r>
              <a:rPr lang="ru-RU" sz="3200" dirty="0"/>
              <a:t>Даже на строительной площадке.</a:t>
            </a:r>
            <a:br>
              <a:rPr lang="ru-RU" sz="3200" dirty="0"/>
            </a:br>
            <a:r>
              <a:rPr lang="ru-RU" sz="3200" dirty="0" smtClean="0"/>
              <a:t>Строительству необходимо развиваться.</a:t>
            </a:r>
            <a:endParaRPr lang="ru-RU" sz="3200" dirty="0"/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238375" y="1876425"/>
            <a:ext cx="77644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 anchor="ctr"/>
          <a:lstStyle>
            <a:lvl1pPr defTabSz="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5338"/>
              </a:lnSpc>
            </a:pPr>
            <a:r>
              <a:rPr lang="en-US" altLang="ru-RU" sz="5400" b="1">
                <a:solidFill>
                  <a:srgbClr val="F6CF46"/>
                </a:solidFill>
              </a:rPr>
              <a:t> </a:t>
            </a:r>
            <a:endParaRPr lang="en-US" altLang="ru-RU" sz="5400">
              <a:solidFill>
                <a:srgbClr val="FFFFFF"/>
              </a:solidFill>
            </a:endParaRPr>
          </a:p>
        </p:txBody>
      </p:sp>
      <p:pic>
        <p:nvPicPr>
          <p:cNvPr id="76804" name="Picture 6" descr="Topcon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6167438"/>
            <a:ext cx="153828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1"/>
          <p:cNvSpPr txBox="1">
            <a:spLocks noChangeArrowheads="1"/>
          </p:cNvSpPr>
          <p:nvPr/>
        </p:nvSpPr>
        <p:spPr bwMode="auto">
          <a:xfrm>
            <a:off x="4464050" y="537368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6806" name="TextBox 3"/>
          <p:cNvSpPr txBox="1">
            <a:spLocks noChangeArrowheads="1"/>
          </p:cNvSpPr>
          <p:nvPr/>
        </p:nvSpPr>
        <p:spPr bwMode="auto">
          <a:xfrm>
            <a:off x="2087563" y="3792538"/>
            <a:ext cx="81375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dirty="0">
                <a:solidFill>
                  <a:srgbClr val="FFC000"/>
                </a:solidFill>
              </a:rPr>
              <a:t>Существует </a:t>
            </a:r>
            <a:r>
              <a:rPr lang="ru-RU" altLang="ru-RU" sz="3200" dirty="0" smtClean="0">
                <a:solidFill>
                  <a:srgbClr val="FFC000"/>
                </a:solidFill>
              </a:rPr>
              <a:t>четыре основных </a:t>
            </a:r>
            <a:r>
              <a:rPr lang="ru-RU" altLang="ru-RU" sz="3200" b="1" dirty="0" smtClean="0">
                <a:solidFill>
                  <a:srgbClr val="FFC000"/>
                </a:solidFill>
              </a:rPr>
              <a:t>ключа</a:t>
            </a:r>
            <a:r>
              <a:rPr lang="ru-RU" altLang="ru-RU" sz="3200" dirty="0">
                <a:solidFill>
                  <a:srgbClr val="FFC000"/>
                </a:solidFill>
              </a:rPr>
              <a:t>, </a:t>
            </a:r>
            <a:r>
              <a:rPr lang="ru-RU" altLang="ru-RU" sz="3200" dirty="0" smtClean="0">
                <a:solidFill>
                  <a:srgbClr val="FFC000"/>
                </a:solidFill>
              </a:rPr>
              <a:t>для раскрытия потенциала «цифры» </a:t>
            </a:r>
            <a:r>
              <a:rPr lang="ru-RU" altLang="ru-RU" sz="3200" dirty="0">
                <a:solidFill>
                  <a:srgbClr val="FFC000"/>
                </a:solidFill>
              </a:rPr>
              <a:t>в строительной отрасли.</a:t>
            </a:r>
            <a:endParaRPr lang="en-US" altLang="ru-RU" sz="3200" dirty="0">
              <a:solidFill>
                <a:srgbClr val="FFC000"/>
              </a:solidFill>
            </a:endParaRPr>
          </a:p>
          <a:p>
            <a:pPr algn="ctr" eaLnBrk="1" hangingPunct="1"/>
            <a:endParaRPr lang="ru-RU" altLang="ru-RU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68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74" y="0"/>
            <a:ext cx="12255501" cy="6912768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dirty="0" smtClean="0">
                <a:solidFill>
                  <a:schemeClr val="bg1"/>
                </a:solidFill>
              </a:rPr>
              <a:t>ё</a:t>
            </a:r>
            <a:endParaRPr lang="en-US" sz="6000" dirty="0">
              <a:solidFill>
                <a:schemeClr val="bg1"/>
              </a:solidFill>
            </a:endParaRPr>
          </a:p>
        </p:txBody>
      </p:sp>
      <p:grpSp>
        <p:nvGrpSpPr>
          <p:cNvPr id="77829" name="Group 4"/>
          <p:cNvGrpSpPr>
            <a:grpSpLocks noChangeAspect="1"/>
          </p:cNvGrpSpPr>
          <p:nvPr/>
        </p:nvGrpSpPr>
        <p:grpSpPr bwMode="auto">
          <a:xfrm>
            <a:off x="792163" y="333375"/>
            <a:ext cx="9577388" cy="6859588"/>
            <a:chOff x="458" y="204"/>
            <a:chExt cx="6007" cy="4321"/>
          </a:xfrm>
        </p:grpSpPr>
        <p:sp>
          <p:nvSpPr>
            <p:cNvPr id="778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58" y="969"/>
              <a:ext cx="6007" cy="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835" name="Rectangle 5"/>
            <p:cNvSpPr>
              <a:spLocks noChangeArrowheads="1"/>
            </p:cNvSpPr>
            <p:nvPr/>
          </p:nvSpPr>
          <p:spPr bwMode="auto">
            <a:xfrm>
              <a:off x="771" y="204"/>
              <a:ext cx="4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8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9" name="Freeform 6">
              <a:extLst>
                <a:ext uri="{FF2B5EF4-FFF2-40B4-BE49-F238E27FC236}"/>
              </a:extLst>
            </p:cNvPr>
            <p:cNvSpPr>
              <a:spLocks/>
            </p:cNvSpPr>
            <p:nvPr/>
          </p:nvSpPr>
          <p:spPr bwMode="auto">
            <a:xfrm>
              <a:off x="3793" y="1062"/>
              <a:ext cx="1002" cy="997"/>
            </a:xfrm>
            <a:custGeom>
              <a:avLst/>
              <a:gdLst>
                <a:gd name="T0" fmla="*/ 0 w 998"/>
                <a:gd name="T1" fmla="*/ 0 h 997"/>
                <a:gd name="T2" fmla="*/ 0 w 998"/>
                <a:gd name="T3" fmla="*/ 997 h 997"/>
                <a:gd name="T4" fmla="*/ 997 w 998"/>
                <a:gd name="T5" fmla="*/ 997 h 997"/>
                <a:gd name="T6" fmla="*/ 998 w 998"/>
                <a:gd name="T7" fmla="*/ 996 h 997"/>
                <a:gd name="T8" fmla="*/ 997 w 998"/>
                <a:gd name="T9" fmla="*/ 952 h 997"/>
                <a:gd name="T10" fmla="*/ 994 w 998"/>
                <a:gd name="T11" fmla="*/ 907 h 997"/>
                <a:gd name="T12" fmla="*/ 989 w 998"/>
                <a:gd name="T13" fmla="*/ 864 h 997"/>
                <a:gd name="T14" fmla="*/ 983 w 998"/>
                <a:gd name="T15" fmla="*/ 821 h 997"/>
                <a:gd name="T16" fmla="*/ 974 w 998"/>
                <a:gd name="T17" fmla="*/ 780 h 997"/>
                <a:gd name="T18" fmla="*/ 964 w 998"/>
                <a:gd name="T19" fmla="*/ 738 h 997"/>
                <a:gd name="T20" fmla="*/ 952 w 998"/>
                <a:gd name="T21" fmla="*/ 697 h 997"/>
                <a:gd name="T22" fmla="*/ 938 w 998"/>
                <a:gd name="T23" fmla="*/ 657 h 997"/>
                <a:gd name="T24" fmla="*/ 923 w 998"/>
                <a:gd name="T25" fmla="*/ 618 h 997"/>
                <a:gd name="T26" fmla="*/ 907 w 998"/>
                <a:gd name="T27" fmla="*/ 580 h 997"/>
                <a:gd name="T28" fmla="*/ 888 w 998"/>
                <a:gd name="T29" fmla="*/ 542 h 997"/>
                <a:gd name="T30" fmla="*/ 869 w 998"/>
                <a:gd name="T31" fmla="*/ 506 h 997"/>
                <a:gd name="T32" fmla="*/ 847 w 998"/>
                <a:gd name="T33" fmla="*/ 470 h 997"/>
                <a:gd name="T34" fmla="*/ 824 w 998"/>
                <a:gd name="T35" fmla="*/ 435 h 997"/>
                <a:gd name="T36" fmla="*/ 800 w 998"/>
                <a:gd name="T37" fmla="*/ 401 h 997"/>
                <a:gd name="T38" fmla="*/ 775 w 998"/>
                <a:gd name="T39" fmla="*/ 368 h 997"/>
                <a:gd name="T40" fmla="*/ 748 w 998"/>
                <a:gd name="T41" fmla="*/ 337 h 997"/>
                <a:gd name="T42" fmla="*/ 720 w 998"/>
                <a:gd name="T43" fmla="*/ 307 h 997"/>
                <a:gd name="T44" fmla="*/ 691 w 998"/>
                <a:gd name="T45" fmla="*/ 277 h 997"/>
                <a:gd name="T46" fmla="*/ 660 w 998"/>
                <a:gd name="T47" fmla="*/ 249 h 997"/>
                <a:gd name="T48" fmla="*/ 629 w 998"/>
                <a:gd name="T49" fmla="*/ 223 h 997"/>
                <a:gd name="T50" fmla="*/ 596 w 998"/>
                <a:gd name="T51" fmla="*/ 197 h 997"/>
                <a:gd name="T52" fmla="*/ 562 w 998"/>
                <a:gd name="T53" fmla="*/ 173 h 997"/>
                <a:gd name="T54" fmla="*/ 527 w 998"/>
                <a:gd name="T55" fmla="*/ 150 h 997"/>
                <a:gd name="T56" fmla="*/ 491 w 998"/>
                <a:gd name="T57" fmla="*/ 129 h 997"/>
                <a:gd name="T58" fmla="*/ 454 w 998"/>
                <a:gd name="T59" fmla="*/ 109 h 997"/>
                <a:gd name="T60" fmla="*/ 417 w 998"/>
                <a:gd name="T61" fmla="*/ 91 h 997"/>
                <a:gd name="T62" fmla="*/ 379 w 998"/>
                <a:gd name="T63" fmla="*/ 74 h 997"/>
                <a:gd name="T64" fmla="*/ 339 w 998"/>
                <a:gd name="T65" fmla="*/ 59 h 997"/>
                <a:gd name="T66" fmla="*/ 299 w 998"/>
                <a:gd name="T67" fmla="*/ 45 h 997"/>
                <a:gd name="T68" fmla="*/ 258 w 998"/>
                <a:gd name="T69" fmla="*/ 34 h 997"/>
                <a:gd name="T70" fmla="*/ 217 w 998"/>
                <a:gd name="T71" fmla="*/ 23 h 997"/>
                <a:gd name="T72" fmla="*/ 174 w 998"/>
                <a:gd name="T73" fmla="*/ 15 h 997"/>
                <a:gd name="T74" fmla="*/ 132 w 998"/>
                <a:gd name="T75" fmla="*/ 8 h 997"/>
                <a:gd name="T76" fmla="*/ 88 w 998"/>
                <a:gd name="T77" fmla="*/ 3 h 997"/>
                <a:gd name="T78" fmla="*/ 44 w 998"/>
                <a:gd name="T79" fmla="*/ 0 h 997"/>
                <a:gd name="T80" fmla="*/ 0 w 998"/>
                <a:gd name="T81" fmla="*/ 0 h 9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8" h="997">
                  <a:moveTo>
                    <a:pt x="0" y="0"/>
                  </a:moveTo>
                  <a:lnTo>
                    <a:pt x="0" y="997"/>
                  </a:lnTo>
                  <a:lnTo>
                    <a:pt x="997" y="997"/>
                  </a:lnTo>
                  <a:lnTo>
                    <a:pt x="998" y="996"/>
                  </a:lnTo>
                  <a:lnTo>
                    <a:pt x="997" y="952"/>
                  </a:lnTo>
                  <a:lnTo>
                    <a:pt x="994" y="907"/>
                  </a:lnTo>
                  <a:lnTo>
                    <a:pt x="989" y="864"/>
                  </a:lnTo>
                  <a:lnTo>
                    <a:pt x="983" y="821"/>
                  </a:lnTo>
                  <a:lnTo>
                    <a:pt x="974" y="780"/>
                  </a:lnTo>
                  <a:lnTo>
                    <a:pt x="964" y="738"/>
                  </a:lnTo>
                  <a:lnTo>
                    <a:pt x="952" y="697"/>
                  </a:lnTo>
                  <a:lnTo>
                    <a:pt x="938" y="657"/>
                  </a:lnTo>
                  <a:lnTo>
                    <a:pt x="923" y="618"/>
                  </a:lnTo>
                  <a:lnTo>
                    <a:pt x="907" y="580"/>
                  </a:lnTo>
                  <a:lnTo>
                    <a:pt x="888" y="542"/>
                  </a:lnTo>
                  <a:lnTo>
                    <a:pt x="869" y="506"/>
                  </a:lnTo>
                  <a:lnTo>
                    <a:pt x="847" y="470"/>
                  </a:lnTo>
                  <a:lnTo>
                    <a:pt x="824" y="435"/>
                  </a:lnTo>
                  <a:lnTo>
                    <a:pt x="800" y="401"/>
                  </a:lnTo>
                  <a:lnTo>
                    <a:pt x="775" y="368"/>
                  </a:lnTo>
                  <a:lnTo>
                    <a:pt x="748" y="337"/>
                  </a:lnTo>
                  <a:lnTo>
                    <a:pt x="720" y="307"/>
                  </a:lnTo>
                  <a:lnTo>
                    <a:pt x="691" y="277"/>
                  </a:lnTo>
                  <a:lnTo>
                    <a:pt x="660" y="249"/>
                  </a:lnTo>
                  <a:lnTo>
                    <a:pt x="629" y="223"/>
                  </a:lnTo>
                  <a:lnTo>
                    <a:pt x="596" y="197"/>
                  </a:lnTo>
                  <a:lnTo>
                    <a:pt x="562" y="173"/>
                  </a:lnTo>
                  <a:lnTo>
                    <a:pt x="527" y="150"/>
                  </a:lnTo>
                  <a:lnTo>
                    <a:pt x="491" y="129"/>
                  </a:lnTo>
                  <a:lnTo>
                    <a:pt x="454" y="109"/>
                  </a:lnTo>
                  <a:lnTo>
                    <a:pt x="417" y="91"/>
                  </a:lnTo>
                  <a:lnTo>
                    <a:pt x="379" y="74"/>
                  </a:lnTo>
                  <a:lnTo>
                    <a:pt x="339" y="59"/>
                  </a:lnTo>
                  <a:lnTo>
                    <a:pt x="299" y="45"/>
                  </a:lnTo>
                  <a:lnTo>
                    <a:pt x="258" y="34"/>
                  </a:lnTo>
                  <a:lnTo>
                    <a:pt x="217" y="23"/>
                  </a:lnTo>
                  <a:lnTo>
                    <a:pt x="174" y="15"/>
                  </a:lnTo>
                  <a:lnTo>
                    <a:pt x="132" y="8"/>
                  </a:lnTo>
                  <a:lnTo>
                    <a:pt x="88" y="3"/>
                  </a:ln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837" name="Freeform 7"/>
            <p:cNvSpPr>
              <a:spLocks/>
            </p:cNvSpPr>
            <p:nvPr/>
          </p:nvSpPr>
          <p:spPr bwMode="auto">
            <a:xfrm>
              <a:off x="3793" y="2101"/>
              <a:ext cx="998" cy="998"/>
            </a:xfrm>
            <a:custGeom>
              <a:avLst/>
              <a:gdLst>
                <a:gd name="T0" fmla="*/ 997 w 998"/>
                <a:gd name="T1" fmla="*/ 0 h 998"/>
                <a:gd name="T2" fmla="*/ 0 w 998"/>
                <a:gd name="T3" fmla="*/ 0 h 998"/>
                <a:gd name="T4" fmla="*/ 0 w 998"/>
                <a:gd name="T5" fmla="*/ 998 h 998"/>
                <a:gd name="T6" fmla="*/ 44 w 998"/>
                <a:gd name="T7" fmla="*/ 997 h 998"/>
                <a:gd name="T8" fmla="*/ 88 w 998"/>
                <a:gd name="T9" fmla="*/ 994 h 998"/>
                <a:gd name="T10" fmla="*/ 132 w 998"/>
                <a:gd name="T11" fmla="*/ 989 h 998"/>
                <a:gd name="T12" fmla="*/ 174 w 998"/>
                <a:gd name="T13" fmla="*/ 983 h 998"/>
                <a:gd name="T14" fmla="*/ 217 w 998"/>
                <a:gd name="T15" fmla="*/ 974 h 998"/>
                <a:gd name="T16" fmla="*/ 258 w 998"/>
                <a:gd name="T17" fmla="*/ 964 h 998"/>
                <a:gd name="T18" fmla="*/ 299 w 998"/>
                <a:gd name="T19" fmla="*/ 952 h 998"/>
                <a:gd name="T20" fmla="*/ 339 w 998"/>
                <a:gd name="T21" fmla="*/ 938 h 998"/>
                <a:gd name="T22" fmla="*/ 379 w 998"/>
                <a:gd name="T23" fmla="*/ 923 h 998"/>
                <a:gd name="T24" fmla="*/ 417 w 998"/>
                <a:gd name="T25" fmla="*/ 907 h 998"/>
                <a:gd name="T26" fmla="*/ 454 w 998"/>
                <a:gd name="T27" fmla="*/ 888 h 998"/>
                <a:gd name="T28" fmla="*/ 491 w 998"/>
                <a:gd name="T29" fmla="*/ 868 h 998"/>
                <a:gd name="T30" fmla="*/ 527 w 998"/>
                <a:gd name="T31" fmla="*/ 847 h 998"/>
                <a:gd name="T32" fmla="*/ 562 w 998"/>
                <a:gd name="T33" fmla="*/ 824 h 998"/>
                <a:gd name="T34" fmla="*/ 596 w 998"/>
                <a:gd name="T35" fmla="*/ 800 h 998"/>
                <a:gd name="T36" fmla="*/ 629 w 998"/>
                <a:gd name="T37" fmla="*/ 775 h 998"/>
                <a:gd name="T38" fmla="*/ 660 w 998"/>
                <a:gd name="T39" fmla="*/ 748 h 998"/>
                <a:gd name="T40" fmla="*/ 691 w 998"/>
                <a:gd name="T41" fmla="*/ 720 h 998"/>
                <a:gd name="T42" fmla="*/ 720 w 998"/>
                <a:gd name="T43" fmla="*/ 691 h 998"/>
                <a:gd name="T44" fmla="*/ 748 w 998"/>
                <a:gd name="T45" fmla="*/ 661 h 998"/>
                <a:gd name="T46" fmla="*/ 775 w 998"/>
                <a:gd name="T47" fmla="*/ 629 h 998"/>
                <a:gd name="T48" fmla="*/ 800 w 998"/>
                <a:gd name="T49" fmla="*/ 596 h 998"/>
                <a:gd name="T50" fmla="*/ 824 w 998"/>
                <a:gd name="T51" fmla="*/ 563 h 998"/>
                <a:gd name="T52" fmla="*/ 847 w 998"/>
                <a:gd name="T53" fmla="*/ 528 h 998"/>
                <a:gd name="T54" fmla="*/ 869 w 998"/>
                <a:gd name="T55" fmla="*/ 492 h 998"/>
                <a:gd name="T56" fmla="*/ 888 w 998"/>
                <a:gd name="T57" fmla="*/ 455 h 998"/>
                <a:gd name="T58" fmla="*/ 907 w 998"/>
                <a:gd name="T59" fmla="*/ 418 h 998"/>
                <a:gd name="T60" fmla="*/ 923 w 998"/>
                <a:gd name="T61" fmla="*/ 380 h 998"/>
                <a:gd name="T62" fmla="*/ 938 w 998"/>
                <a:gd name="T63" fmla="*/ 340 h 998"/>
                <a:gd name="T64" fmla="*/ 952 w 998"/>
                <a:gd name="T65" fmla="*/ 300 h 998"/>
                <a:gd name="T66" fmla="*/ 964 w 998"/>
                <a:gd name="T67" fmla="*/ 259 h 998"/>
                <a:gd name="T68" fmla="*/ 974 w 998"/>
                <a:gd name="T69" fmla="*/ 218 h 998"/>
                <a:gd name="T70" fmla="*/ 983 w 998"/>
                <a:gd name="T71" fmla="*/ 176 h 998"/>
                <a:gd name="T72" fmla="*/ 989 w 998"/>
                <a:gd name="T73" fmla="*/ 133 h 998"/>
                <a:gd name="T74" fmla="*/ 994 w 998"/>
                <a:gd name="T75" fmla="*/ 90 h 998"/>
                <a:gd name="T76" fmla="*/ 997 w 998"/>
                <a:gd name="T77" fmla="*/ 46 h 998"/>
                <a:gd name="T78" fmla="*/ 998 w 998"/>
                <a:gd name="T79" fmla="*/ 2 h 998"/>
                <a:gd name="T80" fmla="*/ 997 w 998"/>
                <a:gd name="T81" fmla="*/ 0 h 9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98"/>
                <a:gd name="T124" fmla="*/ 0 h 998"/>
                <a:gd name="T125" fmla="*/ 998 w 998"/>
                <a:gd name="T126" fmla="*/ 998 h 9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98" h="998">
                  <a:moveTo>
                    <a:pt x="997" y="0"/>
                  </a:moveTo>
                  <a:lnTo>
                    <a:pt x="0" y="0"/>
                  </a:lnTo>
                  <a:lnTo>
                    <a:pt x="0" y="998"/>
                  </a:lnTo>
                  <a:lnTo>
                    <a:pt x="44" y="997"/>
                  </a:lnTo>
                  <a:lnTo>
                    <a:pt x="88" y="994"/>
                  </a:lnTo>
                  <a:lnTo>
                    <a:pt x="132" y="989"/>
                  </a:lnTo>
                  <a:lnTo>
                    <a:pt x="174" y="983"/>
                  </a:lnTo>
                  <a:lnTo>
                    <a:pt x="217" y="974"/>
                  </a:lnTo>
                  <a:lnTo>
                    <a:pt x="258" y="964"/>
                  </a:lnTo>
                  <a:lnTo>
                    <a:pt x="299" y="952"/>
                  </a:lnTo>
                  <a:lnTo>
                    <a:pt x="339" y="938"/>
                  </a:lnTo>
                  <a:lnTo>
                    <a:pt x="379" y="923"/>
                  </a:lnTo>
                  <a:lnTo>
                    <a:pt x="417" y="907"/>
                  </a:lnTo>
                  <a:lnTo>
                    <a:pt x="454" y="888"/>
                  </a:lnTo>
                  <a:lnTo>
                    <a:pt x="491" y="868"/>
                  </a:lnTo>
                  <a:lnTo>
                    <a:pt x="527" y="847"/>
                  </a:lnTo>
                  <a:lnTo>
                    <a:pt x="562" y="824"/>
                  </a:lnTo>
                  <a:lnTo>
                    <a:pt x="596" y="800"/>
                  </a:lnTo>
                  <a:lnTo>
                    <a:pt x="629" y="775"/>
                  </a:lnTo>
                  <a:lnTo>
                    <a:pt x="660" y="748"/>
                  </a:lnTo>
                  <a:lnTo>
                    <a:pt x="691" y="720"/>
                  </a:lnTo>
                  <a:lnTo>
                    <a:pt x="720" y="691"/>
                  </a:lnTo>
                  <a:lnTo>
                    <a:pt x="748" y="661"/>
                  </a:lnTo>
                  <a:lnTo>
                    <a:pt x="775" y="629"/>
                  </a:lnTo>
                  <a:lnTo>
                    <a:pt x="800" y="596"/>
                  </a:lnTo>
                  <a:lnTo>
                    <a:pt x="824" y="563"/>
                  </a:lnTo>
                  <a:lnTo>
                    <a:pt x="847" y="528"/>
                  </a:lnTo>
                  <a:lnTo>
                    <a:pt x="869" y="492"/>
                  </a:lnTo>
                  <a:lnTo>
                    <a:pt x="888" y="455"/>
                  </a:lnTo>
                  <a:lnTo>
                    <a:pt x="907" y="418"/>
                  </a:lnTo>
                  <a:lnTo>
                    <a:pt x="923" y="380"/>
                  </a:lnTo>
                  <a:lnTo>
                    <a:pt x="938" y="340"/>
                  </a:lnTo>
                  <a:lnTo>
                    <a:pt x="952" y="300"/>
                  </a:lnTo>
                  <a:lnTo>
                    <a:pt x="964" y="259"/>
                  </a:lnTo>
                  <a:lnTo>
                    <a:pt x="974" y="218"/>
                  </a:lnTo>
                  <a:lnTo>
                    <a:pt x="983" y="176"/>
                  </a:lnTo>
                  <a:lnTo>
                    <a:pt x="989" y="133"/>
                  </a:lnTo>
                  <a:lnTo>
                    <a:pt x="994" y="90"/>
                  </a:lnTo>
                  <a:lnTo>
                    <a:pt x="997" y="46"/>
                  </a:lnTo>
                  <a:lnTo>
                    <a:pt x="998" y="2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838" name="Freeform 8"/>
            <p:cNvSpPr>
              <a:spLocks/>
            </p:cNvSpPr>
            <p:nvPr/>
          </p:nvSpPr>
          <p:spPr bwMode="auto">
            <a:xfrm>
              <a:off x="2751" y="1062"/>
              <a:ext cx="998" cy="997"/>
            </a:xfrm>
            <a:custGeom>
              <a:avLst/>
              <a:gdLst>
                <a:gd name="T0" fmla="*/ 998 w 998"/>
                <a:gd name="T1" fmla="*/ 0 h 997"/>
                <a:gd name="T2" fmla="*/ 954 w 998"/>
                <a:gd name="T3" fmla="*/ 0 h 997"/>
                <a:gd name="T4" fmla="*/ 910 w 998"/>
                <a:gd name="T5" fmla="*/ 3 h 997"/>
                <a:gd name="T6" fmla="*/ 867 w 998"/>
                <a:gd name="T7" fmla="*/ 8 h 997"/>
                <a:gd name="T8" fmla="*/ 824 w 998"/>
                <a:gd name="T9" fmla="*/ 15 h 997"/>
                <a:gd name="T10" fmla="*/ 781 w 998"/>
                <a:gd name="T11" fmla="*/ 23 h 997"/>
                <a:gd name="T12" fmla="*/ 739 w 998"/>
                <a:gd name="T13" fmla="*/ 34 h 997"/>
                <a:gd name="T14" fmla="*/ 699 w 998"/>
                <a:gd name="T15" fmla="*/ 45 h 997"/>
                <a:gd name="T16" fmla="*/ 659 w 998"/>
                <a:gd name="T17" fmla="*/ 59 h 997"/>
                <a:gd name="T18" fmla="*/ 620 w 998"/>
                <a:gd name="T19" fmla="*/ 74 h 997"/>
                <a:gd name="T20" fmla="*/ 581 w 998"/>
                <a:gd name="T21" fmla="*/ 91 h 997"/>
                <a:gd name="T22" fmla="*/ 543 w 998"/>
                <a:gd name="T23" fmla="*/ 109 h 997"/>
                <a:gd name="T24" fmla="*/ 507 w 998"/>
                <a:gd name="T25" fmla="*/ 129 h 997"/>
                <a:gd name="T26" fmla="*/ 471 w 998"/>
                <a:gd name="T27" fmla="*/ 150 h 997"/>
                <a:gd name="T28" fmla="*/ 436 w 998"/>
                <a:gd name="T29" fmla="*/ 173 h 997"/>
                <a:gd name="T30" fmla="*/ 402 w 998"/>
                <a:gd name="T31" fmla="*/ 197 h 997"/>
                <a:gd name="T32" fmla="*/ 370 w 998"/>
                <a:gd name="T33" fmla="*/ 223 h 997"/>
                <a:gd name="T34" fmla="*/ 338 w 998"/>
                <a:gd name="T35" fmla="*/ 249 h 997"/>
                <a:gd name="T36" fmla="*/ 307 w 998"/>
                <a:gd name="T37" fmla="*/ 277 h 997"/>
                <a:gd name="T38" fmla="*/ 278 w 998"/>
                <a:gd name="T39" fmla="*/ 307 h 997"/>
                <a:gd name="T40" fmla="*/ 250 w 998"/>
                <a:gd name="T41" fmla="*/ 337 h 997"/>
                <a:gd name="T42" fmla="*/ 223 w 998"/>
                <a:gd name="T43" fmla="*/ 368 h 997"/>
                <a:gd name="T44" fmla="*/ 198 w 998"/>
                <a:gd name="T45" fmla="*/ 401 h 997"/>
                <a:gd name="T46" fmla="*/ 174 w 998"/>
                <a:gd name="T47" fmla="*/ 435 h 997"/>
                <a:gd name="T48" fmla="*/ 151 w 998"/>
                <a:gd name="T49" fmla="*/ 470 h 997"/>
                <a:gd name="T50" fmla="*/ 130 w 998"/>
                <a:gd name="T51" fmla="*/ 506 h 997"/>
                <a:gd name="T52" fmla="*/ 110 w 998"/>
                <a:gd name="T53" fmla="*/ 542 h 997"/>
                <a:gd name="T54" fmla="*/ 91 w 998"/>
                <a:gd name="T55" fmla="*/ 580 h 997"/>
                <a:gd name="T56" fmla="*/ 75 w 998"/>
                <a:gd name="T57" fmla="*/ 618 h 997"/>
                <a:gd name="T58" fmla="*/ 60 w 998"/>
                <a:gd name="T59" fmla="*/ 657 h 997"/>
                <a:gd name="T60" fmla="*/ 46 w 998"/>
                <a:gd name="T61" fmla="*/ 697 h 997"/>
                <a:gd name="T62" fmla="*/ 34 w 998"/>
                <a:gd name="T63" fmla="*/ 738 h 997"/>
                <a:gd name="T64" fmla="*/ 24 w 998"/>
                <a:gd name="T65" fmla="*/ 780 h 997"/>
                <a:gd name="T66" fmla="*/ 16 w 998"/>
                <a:gd name="T67" fmla="*/ 821 h 997"/>
                <a:gd name="T68" fmla="*/ 9 w 998"/>
                <a:gd name="T69" fmla="*/ 864 h 997"/>
                <a:gd name="T70" fmla="*/ 4 w 998"/>
                <a:gd name="T71" fmla="*/ 907 h 997"/>
                <a:gd name="T72" fmla="*/ 1 w 998"/>
                <a:gd name="T73" fmla="*/ 952 h 997"/>
                <a:gd name="T74" fmla="*/ 0 w 998"/>
                <a:gd name="T75" fmla="*/ 996 h 997"/>
                <a:gd name="T76" fmla="*/ 0 w 998"/>
                <a:gd name="T77" fmla="*/ 997 h 997"/>
                <a:gd name="T78" fmla="*/ 998 w 998"/>
                <a:gd name="T79" fmla="*/ 997 h 997"/>
                <a:gd name="T80" fmla="*/ 998 w 998"/>
                <a:gd name="T81" fmla="*/ 0 h 99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98"/>
                <a:gd name="T124" fmla="*/ 0 h 997"/>
                <a:gd name="T125" fmla="*/ 998 w 998"/>
                <a:gd name="T126" fmla="*/ 997 h 99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98" h="997">
                  <a:moveTo>
                    <a:pt x="998" y="0"/>
                  </a:moveTo>
                  <a:lnTo>
                    <a:pt x="954" y="0"/>
                  </a:lnTo>
                  <a:lnTo>
                    <a:pt x="910" y="3"/>
                  </a:lnTo>
                  <a:lnTo>
                    <a:pt x="867" y="8"/>
                  </a:lnTo>
                  <a:lnTo>
                    <a:pt x="824" y="15"/>
                  </a:lnTo>
                  <a:lnTo>
                    <a:pt x="781" y="23"/>
                  </a:lnTo>
                  <a:lnTo>
                    <a:pt x="739" y="34"/>
                  </a:lnTo>
                  <a:lnTo>
                    <a:pt x="699" y="45"/>
                  </a:lnTo>
                  <a:lnTo>
                    <a:pt x="659" y="59"/>
                  </a:lnTo>
                  <a:lnTo>
                    <a:pt x="620" y="74"/>
                  </a:lnTo>
                  <a:lnTo>
                    <a:pt x="581" y="91"/>
                  </a:lnTo>
                  <a:lnTo>
                    <a:pt x="543" y="109"/>
                  </a:lnTo>
                  <a:lnTo>
                    <a:pt x="507" y="129"/>
                  </a:lnTo>
                  <a:lnTo>
                    <a:pt x="471" y="150"/>
                  </a:lnTo>
                  <a:lnTo>
                    <a:pt x="436" y="173"/>
                  </a:lnTo>
                  <a:lnTo>
                    <a:pt x="402" y="197"/>
                  </a:lnTo>
                  <a:lnTo>
                    <a:pt x="370" y="223"/>
                  </a:lnTo>
                  <a:lnTo>
                    <a:pt x="338" y="249"/>
                  </a:lnTo>
                  <a:lnTo>
                    <a:pt x="307" y="277"/>
                  </a:lnTo>
                  <a:lnTo>
                    <a:pt x="278" y="307"/>
                  </a:lnTo>
                  <a:lnTo>
                    <a:pt x="250" y="337"/>
                  </a:lnTo>
                  <a:lnTo>
                    <a:pt x="223" y="368"/>
                  </a:lnTo>
                  <a:lnTo>
                    <a:pt x="198" y="401"/>
                  </a:lnTo>
                  <a:lnTo>
                    <a:pt x="174" y="435"/>
                  </a:lnTo>
                  <a:lnTo>
                    <a:pt x="151" y="470"/>
                  </a:lnTo>
                  <a:lnTo>
                    <a:pt x="130" y="506"/>
                  </a:lnTo>
                  <a:lnTo>
                    <a:pt x="110" y="542"/>
                  </a:lnTo>
                  <a:lnTo>
                    <a:pt x="91" y="580"/>
                  </a:lnTo>
                  <a:lnTo>
                    <a:pt x="75" y="618"/>
                  </a:lnTo>
                  <a:lnTo>
                    <a:pt x="60" y="657"/>
                  </a:lnTo>
                  <a:lnTo>
                    <a:pt x="46" y="697"/>
                  </a:lnTo>
                  <a:lnTo>
                    <a:pt x="34" y="738"/>
                  </a:lnTo>
                  <a:lnTo>
                    <a:pt x="24" y="780"/>
                  </a:lnTo>
                  <a:lnTo>
                    <a:pt x="16" y="821"/>
                  </a:lnTo>
                  <a:lnTo>
                    <a:pt x="9" y="864"/>
                  </a:lnTo>
                  <a:lnTo>
                    <a:pt x="4" y="907"/>
                  </a:lnTo>
                  <a:lnTo>
                    <a:pt x="1" y="952"/>
                  </a:lnTo>
                  <a:lnTo>
                    <a:pt x="0" y="996"/>
                  </a:lnTo>
                  <a:lnTo>
                    <a:pt x="0" y="997"/>
                  </a:lnTo>
                  <a:lnTo>
                    <a:pt x="998" y="997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7839" name="Freeform 9"/>
            <p:cNvSpPr>
              <a:spLocks/>
            </p:cNvSpPr>
            <p:nvPr/>
          </p:nvSpPr>
          <p:spPr bwMode="auto">
            <a:xfrm>
              <a:off x="2751" y="2101"/>
              <a:ext cx="998" cy="998"/>
            </a:xfrm>
            <a:custGeom>
              <a:avLst/>
              <a:gdLst>
                <a:gd name="T0" fmla="*/ 998 w 998"/>
                <a:gd name="T1" fmla="*/ 0 h 998"/>
                <a:gd name="T2" fmla="*/ 0 w 998"/>
                <a:gd name="T3" fmla="*/ 0 h 998"/>
                <a:gd name="T4" fmla="*/ 0 w 998"/>
                <a:gd name="T5" fmla="*/ 2 h 998"/>
                <a:gd name="T6" fmla="*/ 1 w 998"/>
                <a:gd name="T7" fmla="*/ 46 h 998"/>
                <a:gd name="T8" fmla="*/ 4 w 998"/>
                <a:gd name="T9" fmla="*/ 90 h 998"/>
                <a:gd name="T10" fmla="*/ 9 w 998"/>
                <a:gd name="T11" fmla="*/ 133 h 998"/>
                <a:gd name="T12" fmla="*/ 16 w 998"/>
                <a:gd name="T13" fmla="*/ 176 h 998"/>
                <a:gd name="T14" fmla="*/ 24 w 998"/>
                <a:gd name="T15" fmla="*/ 218 h 998"/>
                <a:gd name="T16" fmla="*/ 34 w 998"/>
                <a:gd name="T17" fmla="*/ 259 h 998"/>
                <a:gd name="T18" fmla="*/ 46 w 998"/>
                <a:gd name="T19" fmla="*/ 300 h 998"/>
                <a:gd name="T20" fmla="*/ 60 w 998"/>
                <a:gd name="T21" fmla="*/ 340 h 998"/>
                <a:gd name="T22" fmla="*/ 75 w 998"/>
                <a:gd name="T23" fmla="*/ 380 h 998"/>
                <a:gd name="T24" fmla="*/ 91 w 998"/>
                <a:gd name="T25" fmla="*/ 418 h 998"/>
                <a:gd name="T26" fmla="*/ 110 w 998"/>
                <a:gd name="T27" fmla="*/ 455 h 998"/>
                <a:gd name="T28" fmla="*/ 130 w 998"/>
                <a:gd name="T29" fmla="*/ 492 h 998"/>
                <a:gd name="T30" fmla="*/ 151 w 998"/>
                <a:gd name="T31" fmla="*/ 528 h 998"/>
                <a:gd name="T32" fmla="*/ 174 w 998"/>
                <a:gd name="T33" fmla="*/ 563 h 998"/>
                <a:gd name="T34" fmla="*/ 198 w 998"/>
                <a:gd name="T35" fmla="*/ 596 h 998"/>
                <a:gd name="T36" fmla="*/ 223 w 998"/>
                <a:gd name="T37" fmla="*/ 629 h 998"/>
                <a:gd name="T38" fmla="*/ 250 w 998"/>
                <a:gd name="T39" fmla="*/ 661 h 998"/>
                <a:gd name="T40" fmla="*/ 278 w 998"/>
                <a:gd name="T41" fmla="*/ 691 h 998"/>
                <a:gd name="T42" fmla="*/ 307 w 998"/>
                <a:gd name="T43" fmla="*/ 720 h 998"/>
                <a:gd name="T44" fmla="*/ 338 w 998"/>
                <a:gd name="T45" fmla="*/ 748 h 998"/>
                <a:gd name="T46" fmla="*/ 370 w 998"/>
                <a:gd name="T47" fmla="*/ 775 h 998"/>
                <a:gd name="T48" fmla="*/ 402 w 998"/>
                <a:gd name="T49" fmla="*/ 800 h 998"/>
                <a:gd name="T50" fmla="*/ 436 w 998"/>
                <a:gd name="T51" fmla="*/ 824 h 998"/>
                <a:gd name="T52" fmla="*/ 471 w 998"/>
                <a:gd name="T53" fmla="*/ 847 h 998"/>
                <a:gd name="T54" fmla="*/ 507 w 998"/>
                <a:gd name="T55" fmla="*/ 868 h 998"/>
                <a:gd name="T56" fmla="*/ 543 w 998"/>
                <a:gd name="T57" fmla="*/ 888 h 998"/>
                <a:gd name="T58" fmla="*/ 581 w 998"/>
                <a:gd name="T59" fmla="*/ 907 h 998"/>
                <a:gd name="T60" fmla="*/ 620 w 998"/>
                <a:gd name="T61" fmla="*/ 923 h 998"/>
                <a:gd name="T62" fmla="*/ 659 w 998"/>
                <a:gd name="T63" fmla="*/ 938 h 998"/>
                <a:gd name="T64" fmla="*/ 699 w 998"/>
                <a:gd name="T65" fmla="*/ 952 h 998"/>
                <a:gd name="T66" fmla="*/ 739 w 998"/>
                <a:gd name="T67" fmla="*/ 964 h 998"/>
                <a:gd name="T68" fmla="*/ 781 w 998"/>
                <a:gd name="T69" fmla="*/ 974 h 998"/>
                <a:gd name="T70" fmla="*/ 824 w 998"/>
                <a:gd name="T71" fmla="*/ 983 h 998"/>
                <a:gd name="T72" fmla="*/ 867 w 998"/>
                <a:gd name="T73" fmla="*/ 989 h 998"/>
                <a:gd name="T74" fmla="*/ 910 w 998"/>
                <a:gd name="T75" fmla="*/ 994 h 998"/>
                <a:gd name="T76" fmla="*/ 954 w 998"/>
                <a:gd name="T77" fmla="*/ 997 h 998"/>
                <a:gd name="T78" fmla="*/ 998 w 998"/>
                <a:gd name="T79" fmla="*/ 998 h 998"/>
                <a:gd name="T80" fmla="*/ 998 w 998"/>
                <a:gd name="T81" fmla="*/ 0 h 9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98"/>
                <a:gd name="T124" fmla="*/ 0 h 998"/>
                <a:gd name="T125" fmla="*/ 998 w 998"/>
                <a:gd name="T126" fmla="*/ 998 h 9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98" h="998">
                  <a:moveTo>
                    <a:pt x="998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46"/>
                  </a:lnTo>
                  <a:lnTo>
                    <a:pt x="4" y="90"/>
                  </a:lnTo>
                  <a:lnTo>
                    <a:pt x="9" y="133"/>
                  </a:lnTo>
                  <a:lnTo>
                    <a:pt x="16" y="176"/>
                  </a:lnTo>
                  <a:lnTo>
                    <a:pt x="24" y="218"/>
                  </a:lnTo>
                  <a:lnTo>
                    <a:pt x="34" y="259"/>
                  </a:lnTo>
                  <a:lnTo>
                    <a:pt x="46" y="300"/>
                  </a:lnTo>
                  <a:lnTo>
                    <a:pt x="60" y="340"/>
                  </a:lnTo>
                  <a:lnTo>
                    <a:pt x="75" y="380"/>
                  </a:lnTo>
                  <a:lnTo>
                    <a:pt x="91" y="418"/>
                  </a:lnTo>
                  <a:lnTo>
                    <a:pt x="110" y="455"/>
                  </a:lnTo>
                  <a:lnTo>
                    <a:pt x="130" y="492"/>
                  </a:lnTo>
                  <a:lnTo>
                    <a:pt x="151" y="528"/>
                  </a:lnTo>
                  <a:lnTo>
                    <a:pt x="174" y="563"/>
                  </a:lnTo>
                  <a:lnTo>
                    <a:pt x="198" y="596"/>
                  </a:lnTo>
                  <a:lnTo>
                    <a:pt x="223" y="629"/>
                  </a:lnTo>
                  <a:lnTo>
                    <a:pt x="250" y="661"/>
                  </a:lnTo>
                  <a:lnTo>
                    <a:pt x="278" y="691"/>
                  </a:lnTo>
                  <a:lnTo>
                    <a:pt x="307" y="720"/>
                  </a:lnTo>
                  <a:lnTo>
                    <a:pt x="338" y="748"/>
                  </a:lnTo>
                  <a:lnTo>
                    <a:pt x="370" y="775"/>
                  </a:lnTo>
                  <a:lnTo>
                    <a:pt x="402" y="800"/>
                  </a:lnTo>
                  <a:lnTo>
                    <a:pt x="436" y="824"/>
                  </a:lnTo>
                  <a:lnTo>
                    <a:pt x="471" y="847"/>
                  </a:lnTo>
                  <a:lnTo>
                    <a:pt x="507" y="868"/>
                  </a:lnTo>
                  <a:lnTo>
                    <a:pt x="543" y="888"/>
                  </a:lnTo>
                  <a:lnTo>
                    <a:pt x="581" y="907"/>
                  </a:lnTo>
                  <a:lnTo>
                    <a:pt x="620" y="923"/>
                  </a:lnTo>
                  <a:lnTo>
                    <a:pt x="659" y="938"/>
                  </a:lnTo>
                  <a:lnTo>
                    <a:pt x="699" y="952"/>
                  </a:lnTo>
                  <a:lnTo>
                    <a:pt x="739" y="964"/>
                  </a:lnTo>
                  <a:lnTo>
                    <a:pt x="781" y="974"/>
                  </a:lnTo>
                  <a:lnTo>
                    <a:pt x="824" y="983"/>
                  </a:lnTo>
                  <a:lnTo>
                    <a:pt x="867" y="989"/>
                  </a:lnTo>
                  <a:lnTo>
                    <a:pt x="910" y="994"/>
                  </a:lnTo>
                  <a:lnTo>
                    <a:pt x="954" y="997"/>
                  </a:lnTo>
                  <a:lnTo>
                    <a:pt x="998" y="99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0">
              <a:extLst>
                <a:ext uri="{FF2B5EF4-FFF2-40B4-BE49-F238E27FC236}"/>
              </a:extLst>
            </p:cNvPr>
            <p:cNvSpPr>
              <a:spLocks noEditPoints="1"/>
            </p:cNvSpPr>
            <p:nvPr/>
          </p:nvSpPr>
          <p:spPr bwMode="auto">
            <a:xfrm flipV="1">
              <a:off x="1933" y="2072"/>
              <a:ext cx="3753" cy="29"/>
            </a:xfrm>
            <a:custGeom>
              <a:avLst/>
              <a:gdLst>
                <a:gd name="T0" fmla="*/ 24 w 3223"/>
                <a:gd name="T1" fmla="*/ 24 h 24"/>
                <a:gd name="T2" fmla="*/ 94 w 3223"/>
                <a:gd name="T3" fmla="*/ 0 h 24"/>
                <a:gd name="T4" fmla="*/ 94 w 3223"/>
                <a:gd name="T5" fmla="*/ 24 h 24"/>
                <a:gd name="T6" fmla="*/ 212 w 3223"/>
                <a:gd name="T7" fmla="*/ 0 h 24"/>
                <a:gd name="T8" fmla="*/ 188 w 3223"/>
                <a:gd name="T9" fmla="*/ 0 h 24"/>
                <a:gd name="T10" fmla="*/ 306 w 3223"/>
                <a:gd name="T11" fmla="*/ 24 h 24"/>
                <a:gd name="T12" fmla="*/ 376 w 3223"/>
                <a:gd name="T13" fmla="*/ 0 h 24"/>
                <a:gd name="T14" fmla="*/ 376 w 3223"/>
                <a:gd name="T15" fmla="*/ 24 h 24"/>
                <a:gd name="T16" fmla="*/ 494 w 3223"/>
                <a:gd name="T17" fmla="*/ 0 h 24"/>
                <a:gd name="T18" fmla="*/ 471 w 3223"/>
                <a:gd name="T19" fmla="*/ 0 h 24"/>
                <a:gd name="T20" fmla="*/ 588 w 3223"/>
                <a:gd name="T21" fmla="*/ 24 h 24"/>
                <a:gd name="T22" fmla="*/ 659 w 3223"/>
                <a:gd name="T23" fmla="*/ 0 h 24"/>
                <a:gd name="T24" fmla="*/ 659 w 3223"/>
                <a:gd name="T25" fmla="*/ 24 h 24"/>
                <a:gd name="T26" fmla="*/ 776 w 3223"/>
                <a:gd name="T27" fmla="*/ 0 h 24"/>
                <a:gd name="T28" fmla="*/ 753 w 3223"/>
                <a:gd name="T29" fmla="*/ 0 h 24"/>
                <a:gd name="T30" fmla="*/ 871 w 3223"/>
                <a:gd name="T31" fmla="*/ 24 h 24"/>
                <a:gd name="T32" fmla="*/ 941 w 3223"/>
                <a:gd name="T33" fmla="*/ 0 h 24"/>
                <a:gd name="T34" fmla="*/ 941 w 3223"/>
                <a:gd name="T35" fmla="*/ 24 h 24"/>
                <a:gd name="T36" fmla="*/ 1059 w 3223"/>
                <a:gd name="T37" fmla="*/ 0 h 24"/>
                <a:gd name="T38" fmla="*/ 1035 w 3223"/>
                <a:gd name="T39" fmla="*/ 0 h 24"/>
                <a:gd name="T40" fmla="*/ 1153 w 3223"/>
                <a:gd name="T41" fmla="*/ 24 h 24"/>
                <a:gd name="T42" fmla="*/ 1223 w 3223"/>
                <a:gd name="T43" fmla="*/ 0 h 24"/>
                <a:gd name="T44" fmla="*/ 1223 w 3223"/>
                <a:gd name="T45" fmla="*/ 24 h 24"/>
                <a:gd name="T46" fmla="*/ 1341 w 3223"/>
                <a:gd name="T47" fmla="*/ 0 h 24"/>
                <a:gd name="T48" fmla="*/ 1317 w 3223"/>
                <a:gd name="T49" fmla="*/ 0 h 24"/>
                <a:gd name="T50" fmla="*/ 1435 w 3223"/>
                <a:gd name="T51" fmla="*/ 24 h 24"/>
                <a:gd name="T52" fmla="*/ 1506 w 3223"/>
                <a:gd name="T53" fmla="*/ 0 h 24"/>
                <a:gd name="T54" fmla="*/ 1506 w 3223"/>
                <a:gd name="T55" fmla="*/ 24 h 24"/>
                <a:gd name="T56" fmla="*/ 1623 w 3223"/>
                <a:gd name="T57" fmla="*/ 0 h 24"/>
                <a:gd name="T58" fmla="*/ 1600 w 3223"/>
                <a:gd name="T59" fmla="*/ 0 h 24"/>
                <a:gd name="T60" fmla="*/ 1717 w 3223"/>
                <a:gd name="T61" fmla="*/ 24 h 24"/>
                <a:gd name="T62" fmla="*/ 1788 w 3223"/>
                <a:gd name="T63" fmla="*/ 0 h 24"/>
                <a:gd name="T64" fmla="*/ 1788 w 3223"/>
                <a:gd name="T65" fmla="*/ 24 h 24"/>
                <a:gd name="T66" fmla="*/ 1906 w 3223"/>
                <a:gd name="T67" fmla="*/ 0 h 24"/>
                <a:gd name="T68" fmla="*/ 1882 w 3223"/>
                <a:gd name="T69" fmla="*/ 0 h 24"/>
                <a:gd name="T70" fmla="*/ 2000 w 3223"/>
                <a:gd name="T71" fmla="*/ 24 h 24"/>
                <a:gd name="T72" fmla="*/ 2070 w 3223"/>
                <a:gd name="T73" fmla="*/ 0 h 24"/>
                <a:gd name="T74" fmla="*/ 2070 w 3223"/>
                <a:gd name="T75" fmla="*/ 24 h 24"/>
                <a:gd name="T76" fmla="*/ 2188 w 3223"/>
                <a:gd name="T77" fmla="*/ 0 h 24"/>
                <a:gd name="T78" fmla="*/ 2164 w 3223"/>
                <a:gd name="T79" fmla="*/ 0 h 24"/>
                <a:gd name="T80" fmla="*/ 2282 w 3223"/>
                <a:gd name="T81" fmla="*/ 24 h 24"/>
                <a:gd name="T82" fmla="*/ 2353 w 3223"/>
                <a:gd name="T83" fmla="*/ 0 h 24"/>
                <a:gd name="T84" fmla="*/ 2353 w 3223"/>
                <a:gd name="T85" fmla="*/ 24 h 24"/>
                <a:gd name="T86" fmla="*/ 2470 w 3223"/>
                <a:gd name="T87" fmla="*/ 0 h 24"/>
                <a:gd name="T88" fmla="*/ 2447 w 3223"/>
                <a:gd name="T89" fmla="*/ 0 h 24"/>
                <a:gd name="T90" fmla="*/ 2564 w 3223"/>
                <a:gd name="T91" fmla="*/ 24 h 24"/>
                <a:gd name="T92" fmla="*/ 2635 w 3223"/>
                <a:gd name="T93" fmla="*/ 0 h 24"/>
                <a:gd name="T94" fmla="*/ 2635 w 3223"/>
                <a:gd name="T95" fmla="*/ 24 h 24"/>
                <a:gd name="T96" fmla="*/ 2753 w 3223"/>
                <a:gd name="T97" fmla="*/ 0 h 24"/>
                <a:gd name="T98" fmla="*/ 2729 w 3223"/>
                <a:gd name="T99" fmla="*/ 0 h 24"/>
                <a:gd name="T100" fmla="*/ 2847 w 3223"/>
                <a:gd name="T101" fmla="*/ 24 h 24"/>
                <a:gd name="T102" fmla="*/ 2917 w 3223"/>
                <a:gd name="T103" fmla="*/ 0 h 24"/>
                <a:gd name="T104" fmla="*/ 2917 w 3223"/>
                <a:gd name="T105" fmla="*/ 24 h 24"/>
                <a:gd name="T106" fmla="*/ 3035 w 3223"/>
                <a:gd name="T107" fmla="*/ 0 h 24"/>
                <a:gd name="T108" fmla="*/ 3011 w 3223"/>
                <a:gd name="T109" fmla="*/ 0 h 24"/>
                <a:gd name="T110" fmla="*/ 3129 w 3223"/>
                <a:gd name="T111" fmla="*/ 24 h 24"/>
                <a:gd name="T112" fmla="*/ 3200 w 3223"/>
                <a:gd name="T113" fmla="*/ 0 h 24"/>
                <a:gd name="T114" fmla="*/ 3200 w 3223"/>
                <a:gd name="T1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3" h="24">
                  <a:moveTo>
                    <a:pt x="0" y="0"/>
                  </a:moveTo>
                  <a:lnTo>
                    <a:pt x="24" y="0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0" y="0"/>
                  </a:lnTo>
                  <a:close/>
                  <a:moveTo>
                    <a:pt x="94" y="0"/>
                  </a:moveTo>
                  <a:lnTo>
                    <a:pt x="118" y="0"/>
                  </a:lnTo>
                  <a:lnTo>
                    <a:pt x="118" y="24"/>
                  </a:lnTo>
                  <a:lnTo>
                    <a:pt x="94" y="24"/>
                  </a:lnTo>
                  <a:lnTo>
                    <a:pt x="94" y="0"/>
                  </a:lnTo>
                  <a:close/>
                  <a:moveTo>
                    <a:pt x="188" y="0"/>
                  </a:moveTo>
                  <a:lnTo>
                    <a:pt x="212" y="0"/>
                  </a:lnTo>
                  <a:lnTo>
                    <a:pt x="212" y="24"/>
                  </a:lnTo>
                  <a:lnTo>
                    <a:pt x="188" y="24"/>
                  </a:lnTo>
                  <a:lnTo>
                    <a:pt x="188" y="0"/>
                  </a:lnTo>
                  <a:close/>
                  <a:moveTo>
                    <a:pt x="282" y="0"/>
                  </a:moveTo>
                  <a:lnTo>
                    <a:pt x="306" y="0"/>
                  </a:lnTo>
                  <a:lnTo>
                    <a:pt x="306" y="24"/>
                  </a:lnTo>
                  <a:lnTo>
                    <a:pt x="282" y="24"/>
                  </a:lnTo>
                  <a:lnTo>
                    <a:pt x="282" y="0"/>
                  </a:lnTo>
                  <a:close/>
                  <a:moveTo>
                    <a:pt x="376" y="0"/>
                  </a:moveTo>
                  <a:lnTo>
                    <a:pt x="400" y="0"/>
                  </a:lnTo>
                  <a:lnTo>
                    <a:pt x="400" y="24"/>
                  </a:lnTo>
                  <a:lnTo>
                    <a:pt x="376" y="24"/>
                  </a:lnTo>
                  <a:lnTo>
                    <a:pt x="376" y="0"/>
                  </a:lnTo>
                  <a:close/>
                  <a:moveTo>
                    <a:pt x="471" y="0"/>
                  </a:moveTo>
                  <a:lnTo>
                    <a:pt x="494" y="0"/>
                  </a:lnTo>
                  <a:lnTo>
                    <a:pt x="494" y="24"/>
                  </a:lnTo>
                  <a:lnTo>
                    <a:pt x="471" y="24"/>
                  </a:lnTo>
                  <a:lnTo>
                    <a:pt x="471" y="0"/>
                  </a:lnTo>
                  <a:close/>
                  <a:moveTo>
                    <a:pt x="565" y="0"/>
                  </a:moveTo>
                  <a:lnTo>
                    <a:pt x="588" y="0"/>
                  </a:lnTo>
                  <a:lnTo>
                    <a:pt x="588" y="24"/>
                  </a:lnTo>
                  <a:lnTo>
                    <a:pt x="565" y="24"/>
                  </a:lnTo>
                  <a:lnTo>
                    <a:pt x="565" y="0"/>
                  </a:lnTo>
                  <a:close/>
                  <a:moveTo>
                    <a:pt x="659" y="0"/>
                  </a:moveTo>
                  <a:lnTo>
                    <a:pt x="682" y="0"/>
                  </a:lnTo>
                  <a:lnTo>
                    <a:pt x="682" y="24"/>
                  </a:lnTo>
                  <a:lnTo>
                    <a:pt x="659" y="24"/>
                  </a:lnTo>
                  <a:lnTo>
                    <a:pt x="659" y="0"/>
                  </a:lnTo>
                  <a:close/>
                  <a:moveTo>
                    <a:pt x="753" y="0"/>
                  </a:moveTo>
                  <a:lnTo>
                    <a:pt x="776" y="0"/>
                  </a:lnTo>
                  <a:lnTo>
                    <a:pt x="776" y="24"/>
                  </a:lnTo>
                  <a:lnTo>
                    <a:pt x="753" y="24"/>
                  </a:lnTo>
                  <a:lnTo>
                    <a:pt x="753" y="0"/>
                  </a:lnTo>
                  <a:close/>
                  <a:moveTo>
                    <a:pt x="847" y="0"/>
                  </a:moveTo>
                  <a:lnTo>
                    <a:pt x="871" y="0"/>
                  </a:lnTo>
                  <a:lnTo>
                    <a:pt x="871" y="24"/>
                  </a:lnTo>
                  <a:lnTo>
                    <a:pt x="847" y="24"/>
                  </a:lnTo>
                  <a:lnTo>
                    <a:pt x="847" y="0"/>
                  </a:lnTo>
                  <a:close/>
                  <a:moveTo>
                    <a:pt x="941" y="0"/>
                  </a:moveTo>
                  <a:lnTo>
                    <a:pt x="965" y="0"/>
                  </a:lnTo>
                  <a:lnTo>
                    <a:pt x="965" y="24"/>
                  </a:lnTo>
                  <a:lnTo>
                    <a:pt x="941" y="24"/>
                  </a:lnTo>
                  <a:lnTo>
                    <a:pt x="941" y="0"/>
                  </a:lnTo>
                  <a:close/>
                  <a:moveTo>
                    <a:pt x="1035" y="0"/>
                  </a:moveTo>
                  <a:lnTo>
                    <a:pt x="1059" y="0"/>
                  </a:lnTo>
                  <a:lnTo>
                    <a:pt x="1059" y="24"/>
                  </a:lnTo>
                  <a:lnTo>
                    <a:pt x="1035" y="24"/>
                  </a:lnTo>
                  <a:lnTo>
                    <a:pt x="1035" y="0"/>
                  </a:lnTo>
                  <a:close/>
                  <a:moveTo>
                    <a:pt x="1129" y="0"/>
                  </a:moveTo>
                  <a:lnTo>
                    <a:pt x="1153" y="0"/>
                  </a:lnTo>
                  <a:lnTo>
                    <a:pt x="1153" y="24"/>
                  </a:lnTo>
                  <a:lnTo>
                    <a:pt x="1129" y="24"/>
                  </a:lnTo>
                  <a:lnTo>
                    <a:pt x="1129" y="0"/>
                  </a:lnTo>
                  <a:close/>
                  <a:moveTo>
                    <a:pt x="1223" y="0"/>
                  </a:moveTo>
                  <a:lnTo>
                    <a:pt x="1247" y="0"/>
                  </a:lnTo>
                  <a:lnTo>
                    <a:pt x="1247" y="24"/>
                  </a:lnTo>
                  <a:lnTo>
                    <a:pt x="1223" y="24"/>
                  </a:lnTo>
                  <a:lnTo>
                    <a:pt x="1223" y="0"/>
                  </a:lnTo>
                  <a:close/>
                  <a:moveTo>
                    <a:pt x="1317" y="0"/>
                  </a:moveTo>
                  <a:lnTo>
                    <a:pt x="1341" y="0"/>
                  </a:lnTo>
                  <a:lnTo>
                    <a:pt x="1341" y="24"/>
                  </a:lnTo>
                  <a:lnTo>
                    <a:pt x="1317" y="24"/>
                  </a:lnTo>
                  <a:lnTo>
                    <a:pt x="1317" y="0"/>
                  </a:lnTo>
                  <a:close/>
                  <a:moveTo>
                    <a:pt x="1412" y="0"/>
                  </a:moveTo>
                  <a:lnTo>
                    <a:pt x="1435" y="0"/>
                  </a:lnTo>
                  <a:lnTo>
                    <a:pt x="1435" y="24"/>
                  </a:lnTo>
                  <a:lnTo>
                    <a:pt x="1412" y="24"/>
                  </a:lnTo>
                  <a:lnTo>
                    <a:pt x="1412" y="0"/>
                  </a:lnTo>
                  <a:close/>
                  <a:moveTo>
                    <a:pt x="1506" y="0"/>
                  </a:moveTo>
                  <a:lnTo>
                    <a:pt x="1529" y="0"/>
                  </a:lnTo>
                  <a:lnTo>
                    <a:pt x="1529" y="24"/>
                  </a:lnTo>
                  <a:lnTo>
                    <a:pt x="1506" y="24"/>
                  </a:lnTo>
                  <a:lnTo>
                    <a:pt x="1506" y="0"/>
                  </a:lnTo>
                  <a:close/>
                  <a:moveTo>
                    <a:pt x="1600" y="0"/>
                  </a:moveTo>
                  <a:lnTo>
                    <a:pt x="1623" y="0"/>
                  </a:lnTo>
                  <a:lnTo>
                    <a:pt x="1623" y="24"/>
                  </a:lnTo>
                  <a:lnTo>
                    <a:pt x="1600" y="24"/>
                  </a:lnTo>
                  <a:lnTo>
                    <a:pt x="1600" y="0"/>
                  </a:lnTo>
                  <a:close/>
                  <a:moveTo>
                    <a:pt x="1694" y="0"/>
                  </a:moveTo>
                  <a:lnTo>
                    <a:pt x="1717" y="0"/>
                  </a:lnTo>
                  <a:lnTo>
                    <a:pt x="1717" y="24"/>
                  </a:lnTo>
                  <a:lnTo>
                    <a:pt x="1694" y="24"/>
                  </a:lnTo>
                  <a:lnTo>
                    <a:pt x="1694" y="0"/>
                  </a:lnTo>
                  <a:close/>
                  <a:moveTo>
                    <a:pt x="1788" y="0"/>
                  </a:moveTo>
                  <a:lnTo>
                    <a:pt x="1811" y="0"/>
                  </a:lnTo>
                  <a:lnTo>
                    <a:pt x="1811" y="24"/>
                  </a:lnTo>
                  <a:lnTo>
                    <a:pt x="1788" y="24"/>
                  </a:lnTo>
                  <a:lnTo>
                    <a:pt x="1788" y="0"/>
                  </a:lnTo>
                  <a:close/>
                  <a:moveTo>
                    <a:pt x="1882" y="0"/>
                  </a:moveTo>
                  <a:lnTo>
                    <a:pt x="1906" y="0"/>
                  </a:lnTo>
                  <a:lnTo>
                    <a:pt x="1906" y="24"/>
                  </a:lnTo>
                  <a:lnTo>
                    <a:pt x="1882" y="24"/>
                  </a:lnTo>
                  <a:lnTo>
                    <a:pt x="1882" y="0"/>
                  </a:lnTo>
                  <a:close/>
                  <a:moveTo>
                    <a:pt x="1976" y="0"/>
                  </a:moveTo>
                  <a:lnTo>
                    <a:pt x="2000" y="0"/>
                  </a:lnTo>
                  <a:lnTo>
                    <a:pt x="2000" y="24"/>
                  </a:lnTo>
                  <a:lnTo>
                    <a:pt x="1976" y="24"/>
                  </a:lnTo>
                  <a:lnTo>
                    <a:pt x="1976" y="0"/>
                  </a:lnTo>
                  <a:close/>
                  <a:moveTo>
                    <a:pt x="2070" y="0"/>
                  </a:moveTo>
                  <a:lnTo>
                    <a:pt x="2094" y="0"/>
                  </a:lnTo>
                  <a:lnTo>
                    <a:pt x="2094" y="24"/>
                  </a:lnTo>
                  <a:lnTo>
                    <a:pt x="2070" y="24"/>
                  </a:lnTo>
                  <a:lnTo>
                    <a:pt x="2070" y="0"/>
                  </a:lnTo>
                  <a:close/>
                  <a:moveTo>
                    <a:pt x="2164" y="0"/>
                  </a:moveTo>
                  <a:lnTo>
                    <a:pt x="2188" y="0"/>
                  </a:lnTo>
                  <a:lnTo>
                    <a:pt x="2188" y="24"/>
                  </a:lnTo>
                  <a:lnTo>
                    <a:pt x="2164" y="24"/>
                  </a:lnTo>
                  <a:lnTo>
                    <a:pt x="2164" y="0"/>
                  </a:lnTo>
                  <a:close/>
                  <a:moveTo>
                    <a:pt x="2259" y="0"/>
                  </a:moveTo>
                  <a:lnTo>
                    <a:pt x="2282" y="0"/>
                  </a:lnTo>
                  <a:lnTo>
                    <a:pt x="2282" y="24"/>
                  </a:lnTo>
                  <a:lnTo>
                    <a:pt x="2259" y="24"/>
                  </a:lnTo>
                  <a:lnTo>
                    <a:pt x="2259" y="0"/>
                  </a:lnTo>
                  <a:close/>
                  <a:moveTo>
                    <a:pt x="2353" y="0"/>
                  </a:moveTo>
                  <a:lnTo>
                    <a:pt x="2376" y="0"/>
                  </a:lnTo>
                  <a:lnTo>
                    <a:pt x="2376" y="24"/>
                  </a:lnTo>
                  <a:lnTo>
                    <a:pt x="2353" y="24"/>
                  </a:lnTo>
                  <a:lnTo>
                    <a:pt x="2353" y="0"/>
                  </a:lnTo>
                  <a:close/>
                  <a:moveTo>
                    <a:pt x="2447" y="0"/>
                  </a:moveTo>
                  <a:lnTo>
                    <a:pt x="2470" y="0"/>
                  </a:lnTo>
                  <a:lnTo>
                    <a:pt x="2470" y="24"/>
                  </a:lnTo>
                  <a:lnTo>
                    <a:pt x="2447" y="24"/>
                  </a:lnTo>
                  <a:lnTo>
                    <a:pt x="2447" y="0"/>
                  </a:lnTo>
                  <a:close/>
                  <a:moveTo>
                    <a:pt x="2541" y="0"/>
                  </a:moveTo>
                  <a:lnTo>
                    <a:pt x="2564" y="0"/>
                  </a:lnTo>
                  <a:lnTo>
                    <a:pt x="2564" y="24"/>
                  </a:lnTo>
                  <a:lnTo>
                    <a:pt x="2541" y="24"/>
                  </a:lnTo>
                  <a:lnTo>
                    <a:pt x="2541" y="0"/>
                  </a:lnTo>
                  <a:close/>
                  <a:moveTo>
                    <a:pt x="2635" y="0"/>
                  </a:moveTo>
                  <a:lnTo>
                    <a:pt x="2658" y="0"/>
                  </a:lnTo>
                  <a:lnTo>
                    <a:pt x="2658" y="24"/>
                  </a:lnTo>
                  <a:lnTo>
                    <a:pt x="2635" y="24"/>
                  </a:lnTo>
                  <a:lnTo>
                    <a:pt x="2635" y="0"/>
                  </a:lnTo>
                  <a:close/>
                  <a:moveTo>
                    <a:pt x="2729" y="0"/>
                  </a:moveTo>
                  <a:lnTo>
                    <a:pt x="2753" y="0"/>
                  </a:lnTo>
                  <a:lnTo>
                    <a:pt x="2753" y="24"/>
                  </a:lnTo>
                  <a:lnTo>
                    <a:pt x="2729" y="24"/>
                  </a:lnTo>
                  <a:lnTo>
                    <a:pt x="2729" y="0"/>
                  </a:lnTo>
                  <a:close/>
                  <a:moveTo>
                    <a:pt x="2823" y="0"/>
                  </a:moveTo>
                  <a:lnTo>
                    <a:pt x="2847" y="0"/>
                  </a:lnTo>
                  <a:lnTo>
                    <a:pt x="2847" y="24"/>
                  </a:lnTo>
                  <a:lnTo>
                    <a:pt x="2823" y="24"/>
                  </a:lnTo>
                  <a:lnTo>
                    <a:pt x="2823" y="0"/>
                  </a:lnTo>
                  <a:close/>
                  <a:moveTo>
                    <a:pt x="2917" y="0"/>
                  </a:moveTo>
                  <a:lnTo>
                    <a:pt x="2941" y="0"/>
                  </a:lnTo>
                  <a:lnTo>
                    <a:pt x="2941" y="24"/>
                  </a:lnTo>
                  <a:lnTo>
                    <a:pt x="2917" y="24"/>
                  </a:lnTo>
                  <a:lnTo>
                    <a:pt x="2917" y="0"/>
                  </a:lnTo>
                  <a:close/>
                  <a:moveTo>
                    <a:pt x="3011" y="0"/>
                  </a:moveTo>
                  <a:lnTo>
                    <a:pt x="3035" y="0"/>
                  </a:lnTo>
                  <a:lnTo>
                    <a:pt x="3035" y="24"/>
                  </a:lnTo>
                  <a:lnTo>
                    <a:pt x="3011" y="24"/>
                  </a:lnTo>
                  <a:lnTo>
                    <a:pt x="3011" y="0"/>
                  </a:lnTo>
                  <a:close/>
                  <a:moveTo>
                    <a:pt x="3106" y="0"/>
                  </a:moveTo>
                  <a:lnTo>
                    <a:pt x="3129" y="0"/>
                  </a:lnTo>
                  <a:lnTo>
                    <a:pt x="3129" y="24"/>
                  </a:lnTo>
                  <a:lnTo>
                    <a:pt x="3106" y="24"/>
                  </a:lnTo>
                  <a:lnTo>
                    <a:pt x="3106" y="0"/>
                  </a:lnTo>
                  <a:close/>
                  <a:moveTo>
                    <a:pt x="3200" y="0"/>
                  </a:moveTo>
                  <a:lnTo>
                    <a:pt x="3223" y="0"/>
                  </a:lnTo>
                  <a:lnTo>
                    <a:pt x="3223" y="24"/>
                  </a:lnTo>
                  <a:lnTo>
                    <a:pt x="3200" y="24"/>
                  </a:lnTo>
                  <a:lnTo>
                    <a:pt x="3200" y="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chemeClr val="bg1"/>
                </a:solidFill>
              </a:endParaRPr>
            </a:p>
          </p:txBody>
        </p:sp>
        <p:sp>
          <p:nvSpPr>
            <p:cNvPr id="15" name="Freeform 11">
              <a:extLst>
                <a:ext uri="{FF2B5EF4-FFF2-40B4-BE49-F238E27FC236}"/>
              </a:extLst>
            </p:cNvPr>
            <p:cNvSpPr>
              <a:spLocks noEditPoints="1"/>
            </p:cNvSpPr>
            <p:nvPr/>
          </p:nvSpPr>
          <p:spPr bwMode="auto">
            <a:xfrm>
              <a:off x="3752" y="407"/>
              <a:ext cx="35" cy="3517"/>
            </a:xfrm>
            <a:custGeom>
              <a:avLst/>
              <a:gdLst>
                <a:gd name="T0" fmla="*/ 0 w 24"/>
                <a:gd name="T1" fmla="*/ 24 h 3224"/>
                <a:gd name="T2" fmla="*/ 24 w 24"/>
                <a:gd name="T3" fmla="*/ 94 h 3224"/>
                <a:gd name="T4" fmla="*/ 0 w 24"/>
                <a:gd name="T5" fmla="*/ 94 h 3224"/>
                <a:gd name="T6" fmla="*/ 24 w 24"/>
                <a:gd name="T7" fmla="*/ 212 h 3224"/>
                <a:gd name="T8" fmla="*/ 24 w 24"/>
                <a:gd name="T9" fmla="*/ 188 h 3224"/>
                <a:gd name="T10" fmla="*/ 0 w 24"/>
                <a:gd name="T11" fmla="*/ 306 h 3224"/>
                <a:gd name="T12" fmla="*/ 24 w 24"/>
                <a:gd name="T13" fmla="*/ 377 h 3224"/>
                <a:gd name="T14" fmla="*/ 0 w 24"/>
                <a:gd name="T15" fmla="*/ 377 h 3224"/>
                <a:gd name="T16" fmla="*/ 24 w 24"/>
                <a:gd name="T17" fmla="*/ 494 h 3224"/>
                <a:gd name="T18" fmla="*/ 24 w 24"/>
                <a:gd name="T19" fmla="*/ 471 h 3224"/>
                <a:gd name="T20" fmla="*/ 0 w 24"/>
                <a:gd name="T21" fmla="*/ 589 h 3224"/>
                <a:gd name="T22" fmla="*/ 24 w 24"/>
                <a:gd name="T23" fmla="*/ 659 h 3224"/>
                <a:gd name="T24" fmla="*/ 0 w 24"/>
                <a:gd name="T25" fmla="*/ 659 h 3224"/>
                <a:gd name="T26" fmla="*/ 24 w 24"/>
                <a:gd name="T27" fmla="*/ 777 h 3224"/>
                <a:gd name="T28" fmla="*/ 24 w 24"/>
                <a:gd name="T29" fmla="*/ 753 h 3224"/>
                <a:gd name="T30" fmla="*/ 0 w 24"/>
                <a:gd name="T31" fmla="*/ 871 h 3224"/>
                <a:gd name="T32" fmla="*/ 24 w 24"/>
                <a:gd name="T33" fmla="*/ 941 h 3224"/>
                <a:gd name="T34" fmla="*/ 0 w 24"/>
                <a:gd name="T35" fmla="*/ 941 h 3224"/>
                <a:gd name="T36" fmla="*/ 24 w 24"/>
                <a:gd name="T37" fmla="*/ 1059 h 3224"/>
                <a:gd name="T38" fmla="*/ 24 w 24"/>
                <a:gd name="T39" fmla="*/ 1036 h 3224"/>
                <a:gd name="T40" fmla="*/ 0 w 24"/>
                <a:gd name="T41" fmla="*/ 1153 h 3224"/>
                <a:gd name="T42" fmla="*/ 24 w 24"/>
                <a:gd name="T43" fmla="*/ 1224 h 3224"/>
                <a:gd name="T44" fmla="*/ 0 w 24"/>
                <a:gd name="T45" fmla="*/ 1224 h 3224"/>
                <a:gd name="T46" fmla="*/ 24 w 24"/>
                <a:gd name="T47" fmla="*/ 1341 h 3224"/>
                <a:gd name="T48" fmla="*/ 24 w 24"/>
                <a:gd name="T49" fmla="*/ 1318 h 3224"/>
                <a:gd name="T50" fmla="*/ 0 w 24"/>
                <a:gd name="T51" fmla="*/ 1436 h 3224"/>
                <a:gd name="T52" fmla="*/ 24 w 24"/>
                <a:gd name="T53" fmla="*/ 1506 h 3224"/>
                <a:gd name="T54" fmla="*/ 0 w 24"/>
                <a:gd name="T55" fmla="*/ 1506 h 3224"/>
                <a:gd name="T56" fmla="*/ 24 w 24"/>
                <a:gd name="T57" fmla="*/ 1624 h 3224"/>
                <a:gd name="T58" fmla="*/ 24 w 24"/>
                <a:gd name="T59" fmla="*/ 1600 h 3224"/>
                <a:gd name="T60" fmla="*/ 0 w 24"/>
                <a:gd name="T61" fmla="*/ 1718 h 3224"/>
                <a:gd name="T62" fmla="*/ 24 w 24"/>
                <a:gd name="T63" fmla="*/ 1789 h 3224"/>
                <a:gd name="T64" fmla="*/ 0 w 24"/>
                <a:gd name="T65" fmla="*/ 1789 h 3224"/>
                <a:gd name="T66" fmla="*/ 24 w 24"/>
                <a:gd name="T67" fmla="*/ 1906 h 3224"/>
                <a:gd name="T68" fmla="*/ 24 w 24"/>
                <a:gd name="T69" fmla="*/ 1883 h 3224"/>
                <a:gd name="T70" fmla="*/ 0 w 24"/>
                <a:gd name="T71" fmla="*/ 2000 h 3224"/>
                <a:gd name="T72" fmla="*/ 24 w 24"/>
                <a:gd name="T73" fmla="*/ 2071 h 3224"/>
                <a:gd name="T74" fmla="*/ 0 w 24"/>
                <a:gd name="T75" fmla="*/ 2071 h 3224"/>
                <a:gd name="T76" fmla="*/ 24 w 24"/>
                <a:gd name="T77" fmla="*/ 2189 h 3224"/>
                <a:gd name="T78" fmla="*/ 24 w 24"/>
                <a:gd name="T79" fmla="*/ 2165 h 3224"/>
                <a:gd name="T80" fmla="*/ 0 w 24"/>
                <a:gd name="T81" fmla="*/ 2283 h 3224"/>
                <a:gd name="T82" fmla="*/ 24 w 24"/>
                <a:gd name="T83" fmla="*/ 2353 h 3224"/>
                <a:gd name="T84" fmla="*/ 0 w 24"/>
                <a:gd name="T85" fmla="*/ 2353 h 3224"/>
                <a:gd name="T86" fmla="*/ 24 w 24"/>
                <a:gd name="T87" fmla="*/ 2471 h 3224"/>
                <a:gd name="T88" fmla="*/ 24 w 24"/>
                <a:gd name="T89" fmla="*/ 2447 h 3224"/>
                <a:gd name="T90" fmla="*/ 0 w 24"/>
                <a:gd name="T91" fmla="*/ 2565 h 3224"/>
                <a:gd name="T92" fmla="*/ 24 w 24"/>
                <a:gd name="T93" fmla="*/ 2636 h 3224"/>
                <a:gd name="T94" fmla="*/ 0 w 24"/>
                <a:gd name="T95" fmla="*/ 2636 h 3224"/>
                <a:gd name="T96" fmla="*/ 24 w 24"/>
                <a:gd name="T97" fmla="*/ 2753 h 3224"/>
                <a:gd name="T98" fmla="*/ 24 w 24"/>
                <a:gd name="T99" fmla="*/ 2730 h 3224"/>
                <a:gd name="T100" fmla="*/ 0 w 24"/>
                <a:gd name="T101" fmla="*/ 2848 h 3224"/>
                <a:gd name="T102" fmla="*/ 24 w 24"/>
                <a:gd name="T103" fmla="*/ 2918 h 3224"/>
                <a:gd name="T104" fmla="*/ 0 w 24"/>
                <a:gd name="T105" fmla="*/ 2918 h 3224"/>
                <a:gd name="T106" fmla="*/ 24 w 24"/>
                <a:gd name="T107" fmla="*/ 3036 h 3224"/>
                <a:gd name="T108" fmla="*/ 24 w 24"/>
                <a:gd name="T109" fmla="*/ 3012 h 3224"/>
                <a:gd name="T110" fmla="*/ 0 w 24"/>
                <a:gd name="T111" fmla="*/ 3130 h 3224"/>
                <a:gd name="T112" fmla="*/ 24 w 24"/>
                <a:gd name="T113" fmla="*/ 3200 h 3224"/>
                <a:gd name="T114" fmla="*/ 0 w 24"/>
                <a:gd name="T115" fmla="*/ 3200 h 3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" h="3224">
                  <a:moveTo>
                    <a:pt x="24" y="0"/>
                  </a:moveTo>
                  <a:lnTo>
                    <a:pt x="24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close/>
                  <a:moveTo>
                    <a:pt x="24" y="94"/>
                  </a:moveTo>
                  <a:lnTo>
                    <a:pt x="24" y="118"/>
                  </a:lnTo>
                  <a:lnTo>
                    <a:pt x="0" y="118"/>
                  </a:lnTo>
                  <a:lnTo>
                    <a:pt x="0" y="94"/>
                  </a:lnTo>
                  <a:lnTo>
                    <a:pt x="24" y="94"/>
                  </a:lnTo>
                  <a:close/>
                  <a:moveTo>
                    <a:pt x="24" y="188"/>
                  </a:moveTo>
                  <a:lnTo>
                    <a:pt x="24" y="212"/>
                  </a:lnTo>
                  <a:lnTo>
                    <a:pt x="0" y="212"/>
                  </a:lnTo>
                  <a:lnTo>
                    <a:pt x="0" y="188"/>
                  </a:lnTo>
                  <a:lnTo>
                    <a:pt x="24" y="188"/>
                  </a:lnTo>
                  <a:close/>
                  <a:moveTo>
                    <a:pt x="24" y="283"/>
                  </a:moveTo>
                  <a:lnTo>
                    <a:pt x="24" y="306"/>
                  </a:lnTo>
                  <a:lnTo>
                    <a:pt x="0" y="306"/>
                  </a:lnTo>
                  <a:lnTo>
                    <a:pt x="0" y="283"/>
                  </a:lnTo>
                  <a:lnTo>
                    <a:pt x="24" y="283"/>
                  </a:lnTo>
                  <a:close/>
                  <a:moveTo>
                    <a:pt x="24" y="377"/>
                  </a:moveTo>
                  <a:lnTo>
                    <a:pt x="24" y="400"/>
                  </a:lnTo>
                  <a:lnTo>
                    <a:pt x="0" y="400"/>
                  </a:lnTo>
                  <a:lnTo>
                    <a:pt x="0" y="377"/>
                  </a:lnTo>
                  <a:lnTo>
                    <a:pt x="24" y="377"/>
                  </a:lnTo>
                  <a:close/>
                  <a:moveTo>
                    <a:pt x="24" y="471"/>
                  </a:moveTo>
                  <a:lnTo>
                    <a:pt x="24" y="494"/>
                  </a:lnTo>
                  <a:lnTo>
                    <a:pt x="0" y="494"/>
                  </a:lnTo>
                  <a:lnTo>
                    <a:pt x="0" y="471"/>
                  </a:lnTo>
                  <a:lnTo>
                    <a:pt x="24" y="471"/>
                  </a:lnTo>
                  <a:close/>
                  <a:moveTo>
                    <a:pt x="24" y="565"/>
                  </a:moveTo>
                  <a:lnTo>
                    <a:pt x="24" y="589"/>
                  </a:lnTo>
                  <a:lnTo>
                    <a:pt x="0" y="589"/>
                  </a:lnTo>
                  <a:lnTo>
                    <a:pt x="0" y="565"/>
                  </a:lnTo>
                  <a:lnTo>
                    <a:pt x="24" y="565"/>
                  </a:lnTo>
                  <a:close/>
                  <a:moveTo>
                    <a:pt x="24" y="659"/>
                  </a:moveTo>
                  <a:lnTo>
                    <a:pt x="24" y="683"/>
                  </a:lnTo>
                  <a:lnTo>
                    <a:pt x="0" y="683"/>
                  </a:lnTo>
                  <a:lnTo>
                    <a:pt x="0" y="659"/>
                  </a:lnTo>
                  <a:lnTo>
                    <a:pt x="24" y="659"/>
                  </a:lnTo>
                  <a:close/>
                  <a:moveTo>
                    <a:pt x="24" y="753"/>
                  </a:moveTo>
                  <a:lnTo>
                    <a:pt x="24" y="777"/>
                  </a:lnTo>
                  <a:lnTo>
                    <a:pt x="0" y="777"/>
                  </a:lnTo>
                  <a:lnTo>
                    <a:pt x="0" y="753"/>
                  </a:lnTo>
                  <a:lnTo>
                    <a:pt x="24" y="753"/>
                  </a:lnTo>
                  <a:close/>
                  <a:moveTo>
                    <a:pt x="24" y="847"/>
                  </a:moveTo>
                  <a:lnTo>
                    <a:pt x="24" y="871"/>
                  </a:lnTo>
                  <a:lnTo>
                    <a:pt x="0" y="871"/>
                  </a:lnTo>
                  <a:lnTo>
                    <a:pt x="0" y="847"/>
                  </a:lnTo>
                  <a:lnTo>
                    <a:pt x="24" y="847"/>
                  </a:lnTo>
                  <a:close/>
                  <a:moveTo>
                    <a:pt x="24" y="941"/>
                  </a:moveTo>
                  <a:lnTo>
                    <a:pt x="24" y="965"/>
                  </a:lnTo>
                  <a:lnTo>
                    <a:pt x="0" y="965"/>
                  </a:lnTo>
                  <a:lnTo>
                    <a:pt x="0" y="941"/>
                  </a:lnTo>
                  <a:lnTo>
                    <a:pt x="24" y="941"/>
                  </a:lnTo>
                  <a:close/>
                  <a:moveTo>
                    <a:pt x="24" y="1036"/>
                  </a:moveTo>
                  <a:lnTo>
                    <a:pt x="24" y="1059"/>
                  </a:lnTo>
                  <a:lnTo>
                    <a:pt x="0" y="1059"/>
                  </a:lnTo>
                  <a:lnTo>
                    <a:pt x="0" y="1036"/>
                  </a:lnTo>
                  <a:lnTo>
                    <a:pt x="24" y="1036"/>
                  </a:lnTo>
                  <a:close/>
                  <a:moveTo>
                    <a:pt x="24" y="1130"/>
                  </a:moveTo>
                  <a:lnTo>
                    <a:pt x="24" y="1153"/>
                  </a:lnTo>
                  <a:lnTo>
                    <a:pt x="0" y="1153"/>
                  </a:lnTo>
                  <a:lnTo>
                    <a:pt x="0" y="1130"/>
                  </a:lnTo>
                  <a:lnTo>
                    <a:pt x="24" y="1130"/>
                  </a:lnTo>
                  <a:close/>
                  <a:moveTo>
                    <a:pt x="24" y="1224"/>
                  </a:moveTo>
                  <a:lnTo>
                    <a:pt x="24" y="1247"/>
                  </a:lnTo>
                  <a:lnTo>
                    <a:pt x="0" y="1247"/>
                  </a:lnTo>
                  <a:lnTo>
                    <a:pt x="0" y="1224"/>
                  </a:lnTo>
                  <a:lnTo>
                    <a:pt x="24" y="1224"/>
                  </a:lnTo>
                  <a:close/>
                  <a:moveTo>
                    <a:pt x="24" y="1318"/>
                  </a:moveTo>
                  <a:lnTo>
                    <a:pt x="24" y="1341"/>
                  </a:lnTo>
                  <a:lnTo>
                    <a:pt x="0" y="1341"/>
                  </a:lnTo>
                  <a:lnTo>
                    <a:pt x="0" y="1318"/>
                  </a:lnTo>
                  <a:lnTo>
                    <a:pt x="24" y="1318"/>
                  </a:lnTo>
                  <a:close/>
                  <a:moveTo>
                    <a:pt x="24" y="1412"/>
                  </a:moveTo>
                  <a:lnTo>
                    <a:pt x="24" y="1436"/>
                  </a:lnTo>
                  <a:lnTo>
                    <a:pt x="0" y="1436"/>
                  </a:lnTo>
                  <a:lnTo>
                    <a:pt x="0" y="1412"/>
                  </a:lnTo>
                  <a:lnTo>
                    <a:pt x="24" y="1412"/>
                  </a:lnTo>
                  <a:close/>
                  <a:moveTo>
                    <a:pt x="24" y="1506"/>
                  </a:moveTo>
                  <a:lnTo>
                    <a:pt x="24" y="1530"/>
                  </a:lnTo>
                  <a:lnTo>
                    <a:pt x="0" y="1530"/>
                  </a:lnTo>
                  <a:lnTo>
                    <a:pt x="0" y="1506"/>
                  </a:lnTo>
                  <a:lnTo>
                    <a:pt x="24" y="1506"/>
                  </a:lnTo>
                  <a:close/>
                  <a:moveTo>
                    <a:pt x="24" y="1600"/>
                  </a:moveTo>
                  <a:lnTo>
                    <a:pt x="24" y="1624"/>
                  </a:lnTo>
                  <a:lnTo>
                    <a:pt x="0" y="1624"/>
                  </a:lnTo>
                  <a:lnTo>
                    <a:pt x="0" y="1600"/>
                  </a:lnTo>
                  <a:lnTo>
                    <a:pt x="24" y="1600"/>
                  </a:lnTo>
                  <a:close/>
                  <a:moveTo>
                    <a:pt x="24" y="1694"/>
                  </a:moveTo>
                  <a:lnTo>
                    <a:pt x="24" y="1718"/>
                  </a:lnTo>
                  <a:lnTo>
                    <a:pt x="0" y="1718"/>
                  </a:lnTo>
                  <a:lnTo>
                    <a:pt x="0" y="1694"/>
                  </a:lnTo>
                  <a:lnTo>
                    <a:pt x="24" y="1694"/>
                  </a:lnTo>
                  <a:close/>
                  <a:moveTo>
                    <a:pt x="24" y="1789"/>
                  </a:moveTo>
                  <a:lnTo>
                    <a:pt x="24" y="1812"/>
                  </a:lnTo>
                  <a:lnTo>
                    <a:pt x="0" y="1812"/>
                  </a:lnTo>
                  <a:lnTo>
                    <a:pt x="0" y="1789"/>
                  </a:lnTo>
                  <a:lnTo>
                    <a:pt x="24" y="1789"/>
                  </a:lnTo>
                  <a:close/>
                  <a:moveTo>
                    <a:pt x="24" y="1883"/>
                  </a:moveTo>
                  <a:lnTo>
                    <a:pt x="24" y="1906"/>
                  </a:lnTo>
                  <a:lnTo>
                    <a:pt x="0" y="1906"/>
                  </a:lnTo>
                  <a:lnTo>
                    <a:pt x="0" y="1883"/>
                  </a:lnTo>
                  <a:lnTo>
                    <a:pt x="24" y="1883"/>
                  </a:lnTo>
                  <a:close/>
                  <a:moveTo>
                    <a:pt x="24" y="1977"/>
                  </a:moveTo>
                  <a:lnTo>
                    <a:pt x="24" y="2000"/>
                  </a:lnTo>
                  <a:lnTo>
                    <a:pt x="0" y="2000"/>
                  </a:lnTo>
                  <a:lnTo>
                    <a:pt x="0" y="1977"/>
                  </a:lnTo>
                  <a:lnTo>
                    <a:pt x="24" y="1977"/>
                  </a:lnTo>
                  <a:close/>
                  <a:moveTo>
                    <a:pt x="24" y="2071"/>
                  </a:moveTo>
                  <a:lnTo>
                    <a:pt x="24" y="2094"/>
                  </a:lnTo>
                  <a:lnTo>
                    <a:pt x="0" y="2094"/>
                  </a:lnTo>
                  <a:lnTo>
                    <a:pt x="0" y="2071"/>
                  </a:lnTo>
                  <a:lnTo>
                    <a:pt x="24" y="2071"/>
                  </a:lnTo>
                  <a:close/>
                  <a:moveTo>
                    <a:pt x="24" y="2165"/>
                  </a:moveTo>
                  <a:lnTo>
                    <a:pt x="24" y="2189"/>
                  </a:lnTo>
                  <a:lnTo>
                    <a:pt x="0" y="2189"/>
                  </a:lnTo>
                  <a:lnTo>
                    <a:pt x="0" y="2165"/>
                  </a:lnTo>
                  <a:lnTo>
                    <a:pt x="24" y="2165"/>
                  </a:lnTo>
                  <a:close/>
                  <a:moveTo>
                    <a:pt x="24" y="2259"/>
                  </a:moveTo>
                  <a:lnTo>
                    <a:pt x="24" y="2283"/>
                  </a:lnTo>
                  <a:lnTo>
                    <a:pt x="0" y="2283"/>
                  </a:lnTo>
                  <a:lnTo>
                    <a:pt x="0" y="2259"/>
                  </a:lnTo>
                  <a:lnTo>
                    <a:pt x="24" y="2259"/>
                  </a:lnTo>
                  <a:close/>
                  <a:moveTo>
                    <a:pt x="24" y="2353"/>
                  </a:moveTo>
                  <a:lnTo>
                    <a:pt x="24" y="2377"/>
                  </a:lnTo>
                  <a:lnTo>
                    <a:pt x="0" y="2377"/>
                  </a:lnTo>
                  <a:lnTo>
                    <a:pt x="0" y="2353"/>
                  </a:lnTo>
                  <a:lnTo>
                    <a:pt x="24" y="2353"/>
                  </a:lnTo>
                  <a:close/>
                  <a:moveTo>
                    <a:pt x="24" y="2447"/>
                  </a:moveTo>
                  <a:lnTo>
                    <a:pt x="24" y="2471"/>
                  </a:lnTo>
                  <a:lnTo>
                    <a:pt x="0" y="2471"/>
                  </a:lnTo>
                  <a:lnTo>
                    <a:pt x="0" y="2447"/>
                  </a:lnTo>
                  <a:lnTo>
                    <a:pt x="24" y="2447"/>
                  </a:lnTo>
                  <a:close/>
                  <a:moveTo>
                    <a:pt x="24" y="2541"/>
                  </a:moveTo>
                  <a:lnTo>
                    <a:pt x="24" y="2565"/>
                  </a:lnTo>
                  <a:lnTo>
                    <a:pt x="0" y="2565"/>
                  </a:lnTo>
                  <a:lnTo>
                    <a:pt x="0" y="2541"/>
                  </a:lnTo>
                  <a:lnTo>
                    <a:pt x="24" y="2541"/>
                  </a:lnTo>
                  <a:close/>
                  <a:moveTo>
                    <a:pt x="24" y="2636"/>
                  </a:moveTo>
                  <a:lnTo>
                    <a:pt x="24" y="2659"/>
                  </a:lnTo>
                  <a:lnTo>
                    <a:pt x="0" y="2659"/>
                  </a:lnTo>
                  <a:lnTo>
                    <a:pt x="0" y="2636"/>
                  </a:lnTo>
                  <a:lnTo>
                    <a:pt x="24" y="2636"/>
                  </a:lnTo>
                  <a:close/>
                  <a:moveTo>
                    <a:pt x="24" y="2730"/>
                  </a:moveTo>
                  <a:lnTo>
                    <a:pt x="24" y="2753"/>
                  </a:lnTo>
                  <a:lnTo>
                    <a:pt x="0" y="2753"/>
                  </a:lnTo>
                  <a:lnTo>
                    <a:pt x="0" y="2730"/>
                  </a:lnTo>
                  <a:lnTo>
                    <a:pt x="24" y="2730"/>
                  </a:lnTo>
                  <a:close/>
                  <a:moveTo>
                    <a:pt x="24" y="2824"/>
                  </a:moveTo>
                  <a:lnTo>
                    <a:pt x="24" y="2848"/>
                  </a:lnTo>
                  <a:lnTo>
                    <a:pt x="0" y="2848"/>
                  </a:lnTo>
                  <a:lnTo>
                    <a:pt x="0" y="2824"/>
                  </a:lnTo>
                  <a:lnTo>
                    <a:pt x="24" y="2824"/>
                  </a:lnTo>
                  <a:close/>
                  <a:moveTo>
                    <a:pt x="24" y="2918"/>
                  </a:moveTo>
                  <a:lnTo>
                    <a:pt x="24" y="2942"/>
                  </a:lnTo>
                  <a:lnTo>
                    <a:pt x="0" y="2942"/>
                  </a:lnTo>
                  <a:lnTo>
                    <a:pt x="0" y="2918"/>
                  </a:lnTo>
                  <a:lnTo>
                    <a:pt x="24" y="2918"/>
                  </a:lnTo>
                  <a:close/>
                  <a:moveTo>
                    <a:pt x="24" y="3012"/>
                  </a:moveTo>
                  <a:lnTo>
                    <a:pt x="24" y="3036"/>
                  </a:lnTo>
                  <a:lnTo>
                    <a:pt x="0" y="3036"/>
                  </a:lnTo>
                  <a:lnTo>
                    <a:pt x="0" y="3012"/>
                  </a:lnTo>
                  <a:lnTo>
                    <a:pt x="24" y="3012"/>
                  </a:lnTo>
                  <a:close/>
                  <a:moveTo>
                    <a:pt x="24" y="3106"/>
                  </a:moveTo>
                  <a:lnTo>
                    <a:pt x="24" y="3130"/>
                  </a:lnTo>
                  <a:lnTo>
                    <a:pt x="0" y="3130"/>
                  </a:lnTo>
                  <a:lnTo>
                    <a:pt x="0" y="3106"/>
                  </a:lnTo>
                  <a:lnTo>
                    <a:pt x="24" y="3106"/>
                  </a:lnTo>
                  <a:close/>
                  <a:moveTo>
                    <a:pt x="24" y="3200"/>
                  </a:moveTo>
                  <a:lnTo>
                    <a:pt x="24" y="3224"/>
                  </a:lnTo>
                  <a:lnTo>
                    <a:pt x="0" y="3224"/>
                  </a:lnTo>
                  <a:lnTo>
                    <a:pt x="0" y="3200"/>
                  </a:lnTo>
                  <a:lnTo>
                    <a:pt x="24" y="3200"/>
                  </a:lnTo>
                  <a:close/>
                </a:path>
              </a:pathLst>
            </a:cu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2000">
                <a:solidFill>
                  <a:schemeClr val="bg1"/>
                </a:solidFill>
              </a:endParaRPr>
            </a:p>
          </p:txBody>
        </p:sp>
        <p:sp>
          <p:nvSpPr>
            <p:cNvPr id="77842" name="Freeform 12"/>
            <p:cNvSpPr>
              <a:spLocks/>
            </p:cNvSpPr>
            <p:nvPr/>
          </p:nvSpPr>
          <p:spPr bwMode="auto">
            <a:xfrm>
              <a:off x="3079" y="1401"/>
              <a:ext cx="1384" cy="1384"/>
            </a:xfrm>
            <a:custGeom>
              <a:avLst/>
              <a:gdLst>
                <a:gd name="T0" fmla="*/ 648 w 1384"/>
                <a:gd name="T1" fmla="*/ 1 h 1384"/>
                <a:gd name="T2" fmla="*/ 563 w 1384"/>
                <a:gd name="T3" fmla="*/ 12 h 1384"/>
                <a:gd name="T4" fmla="*/ 481 w 1384"/>
                <a:gd name="T5" fmla="*/ 33 h 1384"/>
                <a:gd name="T6" fmla="*/ 403 w 1384"/>
                <a:gd name="T7" fmla="*/ 63 h 1384"/>
                <a:gd name="T8" fmla="*/ 331 w 1384"/>
                <a:gd name="T9" fmla="*/ 101 h 1384"/>
                <a:gd name="T10" fmla="*/ 263 w 1384"/>
                <a:gd name="T11" fmla="*/ 148 h 1384"/>
                <a:gd name="T12" fmla="*/ 203 w 1384"/>
                <a:gd name="T13" fmla="*/ 203 h 1384"/>
                <a:gd name="T14" fmla="*/ 148 w 1384"/>
                <a:gd name="T15" fmla="*/ 264 h 1384"/>
                <a:gd name="T16" fmla="*/ 101 w 1384"/>
                <a:gd name="T17" fmla="*/ 331 h 1384"/>
                <a:gd name="T18" fmla="*/ 63 w 1384"/>
                <a:gd name="T19" fmla="*/ 403 h 1384"/>
                <a:gd name="T20" fmla="*/ 33 w 1384"/>
                <a:gd name="T21" fmla="*/ 481 h 1384"/>
                <a:gd name="T22" fmla="*/ 12 w 1384"/>
                <a:gd name="T23" fmla="*/ 563 h 1384"/>
                <a:gd name="T24" fmla="*/ 1 w 1384"/>
                <a:gd name="T25" fmla="*/ 648 h 1384"/>
                <a:gd name="T26" fmla="*/ 1 w 1384"/>
                <a:gd name="T27" fmla="*/ 736 h 1384"/>
                <a:gd name="T28" fmla="*/ 12 w 1384"/>
                <a:gd name="T29" fmla="*/ 821 h 1384"/>
                <a:gd name="T30" fmla="*/ 33 w 1384"/>
                <a:gd name="T31" fmla="*/ 903 h 1384"/>
                <a:gd name="T32" fmla="*/ 63 w 1384"/>
                <a:gd name="T33" fmla="*/ 980 h 1384"/>
                <a:gd name="T34" fmla="*/ 101 w 1384"/>
                <a:gd name="T35" fmla="*/ 1053 h 1384"/>
                <a:gd name="T36" fmla="*/ 148 w 1384"/>
                <a:gd name="T37" fmla="*/ 1120 h 1384"/>
                <a:gd name="T38" fmla="*/ 203 w 1384"/>
                <a:gd name="T39" fmla="*/ 1181 h 1384"/>
                <a:gd name="T40" fmla="*/ 263 w 1384"/>
                <a:gd name="T41" fmla="*/ 1236 h 1384"/>
                <a:gd name="T42" fmla="*/ 331 w 1384"/>
                <a:gd name="T43" fmla="*/ 1282 h 1384"/>
                <a:gd name="T44" fmla="*/ 403 w 1384"/>
                <a:gd name="T45" fmla="*/ 1321 h 1384"/>
                <a:gd name="T46" fmla="*/ 481 w 1384"/>
                <a:gd name="T47" fmla="*/ 1351 h 1384"/>
                <a:gd name="T48" fmla="*/ 563 w 1384"/>
                <a:gd name="T49" fmla="*/ 1372 h 1384"/>
                <a:gd name="T50" fmla="*/ 648 w 1384"/>
                <a:gd name="T51" fmla="*/ 1383 h 1384"/>
                <a:gd name="T52" fmla="*/ 736 w 1384"/>
                <a:gd name="T53" fmla="*/ 1383 h 1384"/>
                <a:gd name="T54" fmla="*/ 821 w 1384"/>
                <a:gd name="T55" fmla="*/ 1372 h 1384"/>
                <a:gd name="T56" fmla="*/ 903 w 1384"/>
                <a:gd name="T57" fmla="*/ 1351 h 1384"/>
                <a:gd name="T58" fmla="*/ 980 w 1384"/>
                <a:gd name="T59" fmla="*/ 1321 h 1384"/>
                <a:gd name="T60" fmla="*/ 1053 w 1384"/>
                <a:gd name="T61" fmla="*/ 1282 h 1384"/>
                <a:gd name="T62" fmla="*/ 1120 w 1384"/>
                <a:gd name="T63" fmla="*/ 1236 h 1384"/>
                <a:gd name="T64" fmla="*/ 1181 w 1384"/>
                <a:gd name="T65" fmla="*/ 1181 h 1384"/>
                <a:gd name="T66" fmla="*/ 1235 w 1384"/>
                <a:gd name="T67" fmla="*/ 1120 h 1384"/>
                <a:gd name="T68" fmla="*/ 1282 w 1384"/>
                <a:gd name="T69" fmla="*/ 1053 h 1384"/>
                <a:gd name="T70" fmla="*/ 1321 w 1384"/>
                <a:gd name="T71" fmla="*/ 980 h 1384"/>
                <a:gd name="T72" fmla="*/ 1351 w 1384"/>
                <a:gd name="T73" fmla="*/ 903 h 1384"/>
                <a:gd name="T74" fmla="*/ 1371 w 1384"/>
                <a:gd name="T75" fmla="*/ 821 h 1384"/>
                <a:gd name="T76" fmla="*/ 1382 w 1384"/>
                <a:gd name="T77" fmla="*/ 736 h 1384"/>
                <a:gd name="T78" fmla="*/ 1382 w 1384"/>
                <a:gd name="T79" fmla="*/ 648 h 1384"/>
                <a:gd name="T80" fmla="*/ 1371 w 1384"/>
                <a:gd name="T81" fmla="*/ 563 h 1384"/>
                <a:gd name="T82" fmla="*/ 1351 w 1384"/>
                <a:gd name="T83" fmla="*/ 481 h 1384"/>
                <a:gd name="T84" fmla="*/ 1321 w 1384"/>
                <a:gd name="T85" fmla="*/ 403 h 1384"/>
                <a:gd name="T86" fmla="*/ 1282 w 1384"/>
                <a:gd name="T87" fmla="*/ 331 h 1384"/>
                <a:gd name="T88" fmla="*/ 1235 w 1384"/>
                <a:gd name="T89" fmla="*/ 264 h 1384"/>
                <a:gd name="T90" fmla="*/ 1181 w 1384"/>
                <a:gd name="T91" fmla="*/ 203 h 1384"/>
                <a:gd name="T92" fmla="*/ 1120 w 1384"/>
                <a:gd name="T93" fmla="*/ 148 h 1384"/>
                <a:gd name="T94" fmla="*/ 1053 w 1384"/>
                <a:gd name="T95" fmla="*/ 101 h 1384"/>
                <a:gd name="T96" fmla="*/ 980 w 1384"/>
                <a:gd name="T97" fmla="*/ 63 h 1384"/>
                <a:gd name="T98" fmla="*/ 903 w 1384"/>
                <a:gd name="T99" fmla="*/ 33 h 1384"/>
                <a:gd name="T100" fmla="*/ 821 w 1384"/>
                <a:gd name="T101" fmla="*/ 12 h 1384"/>
                <a:gd name="T102" fmla="*/ 736 w 1384"/>
                <a:gd name="T103" fmla="*/ 1 h 1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4"/>
                <a:gd name="T157" fmla="*/ 0 h 1384"/>
                <a:gd name="T158" fmla="*/ 1384 w 1384"/>
                <a:gd name="T159" fmla="*/ 1384 h 13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4" h="1384">
                  <a:moveTo>
                    <a:pt x="692" y="0"/>
                  </a:moveTo>
                  <a:lnTo>
                    <a:pt x="648" y="1"/>
                  </a:lnTo>
                  <a:lnTo>
                    <a:pt x="605" y="5"/>
                  </a:lnTo>
                  <a:lnTo>
                    <a:pt x="563" y="12"/>
                  </a:lnTo>
                  <a:lnTo>
                    <a:pt x="521" y="21"/>
                  </a:lnTo>
                  <a:lnTo>
                    <a:pt x="481" y="33"/>
                  </a:lnTo>
                  <a:lnTo>
                    <a:pt x="441" y="46"/>
                  </a:lnTo>
                  <a:lnTo>
                    <a:pt x="403" y="63"/>
                  </a:lnTo>
                  <a:lnTo>
                    <a:pt x="366" y="81"/>
                  </a:lnTo>
                  <a:lnTo>
                    <a:pt x="331" y="101"/>
                  </a:lnTo>
                  <a:lnTo>
                    <a:pt x="296" y="124"/>
                  </a:lnTo>
                  <a:lnTo>
                    <a:pt x="263" y="148"/>
                  </a:lnTo>
                  <a:lnTo>
                    <a:pt x="232" y="175"/>
                  </a:lnTo>
                  <a:lnTo>
                    <a:pt x="203" y="203"/>
                  </a:lnTo>
                  <a:lnTo>
                    <a:pt x="175" y="232"/>
                  </a:lnTo>
                  <a:lnTo>
                    <a:pt x="148" y="264"/>
                  </a:lnTo>
                  <a:lnTo>
                    <a:pt x="124" y="296"/>
                  </a:lnTo>
                  <a:lnTo>
                    <a:pt x="101" y="331"/>
                  </a:lnTo>
                  <a:lnTo>
                    <a:pt x="81" y="366"/>
                  </a:lnTo>
                  <a:lnTo>
                    <a:pt x="63" y="403"/>
                  </a:lnTo>
                  <a:lnTo>
                    <a:pt x="46" y="442"/>
                  </a:lnTo>
                  <a:lnTo>
                    <a:pt x="33" y="481"/>
                  </a:lnTo>
                  <a:lnTo>
                    <a:pt x="21" y="521"/>
                  </a:lnTo>
                  <a:lnTo>
                    <a:pt x="12" y="563"/>
                  </a:lnTo>
                  <a:lnTo>
                    <a:pt x="5" y="605"/>
                  </a:lnTo>
                  <a:lnTo>
                    <a:pt x="1" y="648"/>
                  </a:lnTo>
                  <a:lnTo>
                    <a:pt x="0" y="692"/>
                  </a:lnTo>
                  <a:lnTo>
                    <a:pt x="1" y="736"/>
                  </a:lnTo>
                  <a:lnTo>
                    <a:pt x="5" y="779"/>
                  </a:lnTo>
                  <a:lnTo>
                    <a:pt x="12" y="821"/>
                  </a:lnTo>
                  <a:lnTo>
                    <a:pt x="21" y="862"/>
                  </a:lnTo>
                  <a:lnTo>
                    <a:pt x="33" y="903"/>
                  </a:lnTo>
                  <a:lnTo>
                    <a:pt x="46" y="942"/>
                  </a:lnTo>
                  <a:lnTo>
                    <a:pt x="63" y="980"/>
                  </a:lnTo>
                  <a:lnTo>
                    <a:pt x="81" y="1017"/>
                  </a:lnTo>
                  <a:lnTo>
                    <a:pt x="101" y="1053"/>
                  </a:lnTo>
                  <a:lnTo>
                    <a:pt x="124" y="1087"/>
                  </a:lnTo>
                  <a:lnTo>
                    <a:pt x="148" y="1120"/>
                  </a:lnTo>
                  <a:lnTo>
                    <a:pt x="175" y="1152"/>
                  </a:lnTo>
                  <a:lnTo>
                    <a:pt x="203" y="1181"/>
                  </a:lnTo>
                  <a:lnTo>
                    <a:pt x="232" y="1209"/>
                  </a:lnTo>
                  <a:lnTo>
                    <a:pt x="263" y="1236"/>
                  </a:lnTo>
                  <a:lnTo>
                    <a:pt x="296" y="1260"/>
                  </a:lnTo>
                  <a:lnTo>
                    <a:pt x="331" y="1282"/>
                  </a:lnTo>
                  <a:lnTo>
                    <a:pt x="366" y="1303"/>
                  </a:lnTo>
                  <a:lnTo>
                    <a:pt x="403" y="1321"/>
                  </a:lnTo>
                  <a:lnTo>
                    <a:pt x="441" y="1338"/>
                  </a:lnTo>
                  <a:lnTo>
                    <a:pt x="481" y="1351"/>
                  </a:lnTo>
                  <a:lnTo>
                    <a:pt x="521" y="1363"/>
                  </a:lnTo>
                  <a:lnTo>
                    <a:pt x="563" y="1372"/>
                  </a:lnTo>
                  <a:lnTo>
                    <a:pt x="605" y="1379"/>
                  </a:lnTo>
                  <a:lnTo>
                    <a:pt x="648" y="1383"/>
                  </a:lnTo>
                  <a:lnTo>
                    <a:pt x="692" y="1384"/>
                  </a:lnTo>
                  <a:lnTo>
                    <a:pt x="736" y="1383"/>
                  </a:lnTo>
                  <a:lnTo>
                    <a:pt x="778" y="1379"/>
                  </a:lnTo>
                  <a:lnTo>
                    <a:pt x="821" y="1372"/>
                  </a:lnTo>
                  <a:lnTo>
                    <a:pt x="862" y="1363"/>
                  </a:lnTo>
                  <a:lnTo>
                    <a:pt x="903" y="1351"/>
                  </a:lnTo>
                  <a:lnTo>
                    <a:pt x="942" y="1338"/>
                  </a:lnTo>
                  <a:lnTo>
                    <a:pt x="980" y="1321"/>
                  </a:lnTo>
                  <a:lnTo>
                    <a:pt x="1017" y="1303"/>
                  </a:lnTo>
                  <a:lnTo>
                    <a:pt x="1053" y="1282"/>
                  </a:lnTo>
                  <a:lnTo>
                    <a:pt x="1087" y="1260"/>
                  </a:lnTo>
                  <a:lnTo>
                    <a:pt x="1120" y="1236"/>
                  </a:lnTo>
                  <a:lnTo>
                    <a:pt x="1151" y="1209"/>
                  </a:lnTo>
                  <a:lnTo>
                    <a:pt x="1181" y="1181"/>
                  </a:lnTo>
                  <a:lnTo>
                    <a:pt x="1209" y="1152"/>
                  </a:lnTo>
                  <a:lnTo>
                    <a:pt x="1235" y="1120"/>
                  </a:lnTo>
                  <a:lnTo>
                    <a:pt x="1260" y="1087"/>
                  </a:lnTo>
                  <a:lnTo>
                    <a:pt x="1282" y="1053"/>
                  </a:lnTo>
                  <a:lnTo>
                    <a:pt x="1303" y="1017"/>
                  </a:lnTo>
                  <a:lnTo>
                    <a:pt x="1321" y="980"/>
                  </a:lnTo>
                  <a:lnTo>
                    <a:pt x="1337" y="942"/>
                  </a:lnTo>
                  <a:lnTo>
                    <a:pt x="1351" y="903"/>
                  </a:lnTo>
                  <a:lnTo>
                    <a:pt x="1363" y="862"/>
                  </a:lnTo>
                  <a:lnTo>
                    <a:pt x="1371" y="821"/>
                  </a:lnTo>
                  <a:lnTo>
                    <a:pt x="1378" y="779"/>
                  </a:lnTo>
                  <a:lnTo>
                    <a:pt x="1382" y="736"/>
                  </a:lnTo>
                  <a:lnTo>
                    <a:pt x="1384" y="692"/>
                  </a:lnTo>
                  <a:lnTo>
                    <a:pt x="1382" y="648"/>
                  </a:lnTo>
                  <a:lnTo>
                    <a:pt x="1378" y="605"/>
                  </a:lnTo>
                  <a:lnTo>
                    <a:pt x="1371" y="563"/>
                  </a:lnTo>
                  <a:lnTo>
                    <a:pt x="1363" y="521"/>
                  </a:lnTo>
                  <a:lnTo>
                    <a:pt x="1351" y="481"/>
                  </a:lnTo>
                  <a:lnTo>
                    <a:pt x="1337" y="442"/>
                  </a:lnTo>
                  <a:lnTo>
                    <a:pt x="1321" y="403"/>
                  </a:lnTo>
                  <a:lnTo>
                    <a:pt x="1303" y="366"/>
                  </a:lnTo>
                  <a:lnTo>
                    <a:pt x="1282" y="331"/>
                  </a:lnTo>
                  <a:lnTo>
                    <a:pt x="1260" y="296"/>
                  </a:lnTo>
                  <a:lnTo>
                    <a:pt x="1235" y="264"/>
                  </a:lnTo>
                  <a:lnTo>
                    <a:pt x="1209" y="232"/>
                  </a:lnTo>
                  <a:lnTo>
                    <a:pt x="1181" y="203"/>
                  </a:lnTo>
                  <a:lnTo>
                    <a:pt x="1151" y="175"/>
                  </a:lnTo>
                  <a:lnTo>
                    <a:pt x="1120" y="148"/>
                  </a:lnTo>
                  <a:lnTo>
                    <a:pt x="1087" y="124"/>
                  </a:lnTo>
                  <a:lnTo>
                    <a:pt x="1053" y="101"/>
                  </a:lnTo>
                  <a:lnTo>
                    <a:pt x="1017" y="81"/>
                  </a:lnTo>
                  <a:lnTo>
                    <a:pt x="980" y="63"/>
                  </a:lnTo>
                  <a:lnTo>
                    <a:pt x="942" y="46"/>
                  </a:lnTo>
                  <a:lnTo>
                    <a:pt x="903" y="33"/>
                  </a:lnTo>
                  <a:lnTo>
                    <a:pt x="862" y="21"/>
                  </a:lnTo>
                  <a:lnTo>
                    <a:pt x="821" y="12"/>
                  </a:lnTo>
                  <a:lnTo>
                    <a:pt x="778" y="5"/>
                  </a:lnTo>
                  <a:lnTo>
                    <a:pt x="736" y="1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rgbClr val="F7D046"/>
            </a:solidFill>
            <a:ln w="88900" cmpd="sng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844" name="Rectangle 29"/>
            <p:cNvSpPr>
              <a:spLocks noChangeArrowheads="1"/>
            </p:cNvSpPr>
            <p:nvPr/>
          </p:nvSpPr>
          <p:spPr bwMode="auto">
            <a:xfrm>
              <a:off x="2977" y="380"/>
              <a:ext cx="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45" name="Rectangle 32"/>
            <p:cNvSpPr>
              <a:spLocks noChangeArrowheads="1"/>
            </p:cNvSpPr>
            <p:nvPr/>
          </p:nvSpPr>
          <p:spPr bwMode="auto">
            <a:xfrm>
              <a:off x="2510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46" name="Rectangle 33"/>
            <p:cNvSpPr>
              <a:spLocks noChangeArrowheads="1"/>
            </p:cNvSpPr>
            <p:nvPr/>
          </p:nvSpPr>
          <p:spPr bwMode="auto">
            <a:xfrm>
              <a:off x="2523" y="586"/>
              <a:ext cx="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47" name="Rectangle 34"/>
            <p:cNvSpPr>
              <a:spLocks noChangeArrowheads="1"/>
            </p:cNvSpPr>
            <p:nvPr/>
          </p:nvSpPr>
          <p:spPr bwMode="auto">
            <a:xfrm>
              <a:off x="2929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48" name="Rectangle 35"/>
            <p:cNvSpPr>
              <a:spLocks noChangeArrowheads="1"/>
            </p:cNvSpPr>
            <p:nvPr/>
          </p:nvSpPr>
          <p:spPr bwMode="auto">
            <a:xfrm>
              <a:off x="2942" y="586"/>
              <a:ext cx="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49" name="Rectangle 36"/>
            <p:cNvSpPr>
              <a:spLocks noChangeArrowheads="1"/>
            </p:cNvSpPr>
            <p:nvPr/>
          </p:nvSpPr>
          <p:spPr bwMode="auto">
            <a:xfrm>
              <a:off x="3107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0" name="Rectangle 39"/>
            <p:cNvSpPr>
              <a:spLocks noChangeArrowheads="1"/>
            </p:cNvSpPr>
            <p:nvPr/>
          </p:nvSpPr>
          <p:spPr bwMode="auto">
            <a:xfrm>
              <a:off x="2183" y="705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1" name="Rectangle 41"/>
            <p:cNvSpPr>
              <a:spLocks noChangeArrowheads="1"/>
            </p:cNvSpPr>
            <p:nvPr/>
          </p:nvSpPr>
          <p:spPr bwMode="auto">
            <a:xfrm>
              <a:off x="2386" y="705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3" name="Rectangle 43"/>
            <p:cNvSpPr>
              <a:spLocks noChangeArrowheads="1"/>
            </p:cNvSpPr>
            <p:nvPr/>
          </p:nvSpPr>
          <p:spPr bwMode="auto">
            <a:xfrm>
              <a:off x="5443" y="380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4" name="Rectangle 46"/>
            <p:cNvSpPr>
              <a:spLocks noChangeArrowheads="1"/>
            </p:cNvSpPr>
            <p:nvPr/>
          </p:nvSpPr>
          <p:spPr bwMode="auto">
            <a:xfrm>
              <a:off x="4226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5" name="Rectangle 48"/>
            <p:cNvSpPr>
              <a:spLocks noChangeArrowheads="1"/>
            </p:cNvSpPr>
            <p:nvPr/>
          </p:nvSpPr>
          <p:spPr bwMode="auto">
            <a:xfrm>
              <a:off x="4321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6" name="Rectangle 50"/>
            <p:cNvSpPr>
              <a:spLocks noChangeArrowheads="1"/>
            </p:cNvSpPr>
            <p:nvPr/>
          </p:nvSpPr>
          <p:spPr bwMode="auto">
            <a:xfrm>
              <a:off x="4510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7" name="Rectangle 52"/>
            <p:cNvSpPr>
              <a:spLocks noChangeArrowheads="1"/>
            </p:cNvSpPr>
            <p:nvPr/>
          </p:nvSpPr>
          <p:spPr bwMode="auto">
            <a:xfrm>
              <a:off x="5054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8" name="Rectangle 54"/>
            <p:cNvSpPr>
              <a:spLocks noChangeArrowheads="1"/>
            </p:cNvSpPr>
            <p:nvPr/>
          </p:nvSpPr>
          <p:spPr bwMode="auto">
            <a:xfrm>
              <a:off x="5151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59" name="Rectangle 56"/>
            <p:cNvSpPr>
              <a:spLocks noChangeArrowheads="1"/>
            </p:cNvSpPr>
            <p:nvPr/>
          </p:nvSpPr>
          <p:spPr bwMode="auto">
            <a:xfrm>
              <a:off x="5440" y="586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60" name="Rectangle 62"/>
            <p:cNvSpPr>
              <a:spLocks noChangeArrowheads="1"/>
            </p:cNvSpPr>
            <p:nvPr/>
          </p:nvSpPr>
          <p:spPr bwMode="auto">
            <a:xfrm>
              <a:off x="5440" y="705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61" name="Rectangle 64"/>
            <p:cNvSpPr>
              <a:spLocks noChangeArrowheads="1"/>
            </p:cNvSpPr>
            <p:nvPr/>
          </p:nvSpPr>
          <p:spPr bwMode="auto">
            <a:xfrm>
              <a:off x="5440" y="821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62" name="Rectangle 65"/>
            <p:cNvSpPr>
              <a:spLocks noChangeArrowheads="1"/>
            </p:cNvSpPr>
            <p:nvPr/>
          </p:nvSpPr>
          <p:spPr bwMode="auto">
            <a:xfrm>
              <a:off x="3199" y="1877"/>
              <a:ext cx="1149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de-DE" sz="2400" b="1" dirty="0">
                  <a:solidFill>
                    <a:srgbClr val="0179C2"/>
                  </a:solidFill>
                </a:rPr>
                <a:t>Цифровое поле</a:t>
              </a:r>
              <a:endParaRPr lang="de-DE" altLang="de-DE" sz="2000" dirty="0">
                <a:solidFill>
                  <a:srgbClr val="0179C2"/>
                </a:solidFill>
              </a:endParaRPr>
            </a:p>
          </p:txBody>
        </p:sp>
        <p:sp>
          <p:nvSpPr>
            <p:cNvPr id="77863" name="Rectangle 66"/>
            <p:cNvSpPr>
              <a:spLocks noChangeArrowheads="1"/>
            </p:cNvSpPr>
            <p:nvPr/>
          </p:nvSpPr>
          <p:spPr bwMode="auto">
            <a:xfrm>
              <a:off x="4071" y="1793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400" b="1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64" name="Rectangle 69"/>
            <p:cNvSpPr>
              <a:spLocks noChangeArrowheads="1"/>
            </p:cNvSpPr>
            <p:nvPr/>
          </p:nvSpPr>
          <p:spPr bwMode="auto">
            <a:xfrm>
              <a:off x="4218" y="1985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400" b="1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65" name="Rectangle 71"/>
            <p:cNvSpPr>
              <a:spLocks noChangeArrowheads="1"/>
            </p:cNvSpPr>
            <p:nvPr/>
          </p:nvSpPr>
          <p:spPr bwMode="auto">
            <a:xfrm>
              <a:off x="4108" y="2175"/>
              <a:ext cx="53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chemeClr val="bg1"/>
                  </a:solidFill>
                </a:rPr>
                <a:t> </a:t>
              </a:r>
              <a:endParaRPr lang="de-DE" altLang="de-DE" sz="2000" dirty="0">
                <a:solidFill>
                  <a:schemeClr val="bg1"/>
                </a:solidFill>
              </a:endParaRPr>
            </a:p>
          </p:txBody>
        </p:sp>
        <p:sp>
          <p:nvSpPr>
            <p:cNvPr id="77867" name="Rectangle 73"/>
            <p:cNvSpPr>
              <a:spLocks noChangeArrowheads="1"/>
            </p:cNvSpPr>
            <p:nvPr/>
          </p:nvSpPr>
          <p:spPr bwMode="auto">
            <a:xfrm>
              <a:off x="3020" y="3208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68" name="Rectangle 77"/>
            <p:cNvSpPr>
              <a:spLocks noChangeArrowheads="1"/>
            </p:cNvSpPr>
            <p:nvPr/>
          </p:nvSpPr>
          <p:spPr bwMode="auto">
            <a:xfrm>
              <a:off x="3300" y="3531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70" name="Rectangle 79"/>
            <p:cNvSpPr>
              <a:spLocks noChangeArrowheads="1"/>
            </p:cNvSpPr>
            <p:nvPr/>
          </p:nvSpPr>
          <p:spPr bwMode="auto">
            <a:xfrm>
              <a:off x="5447" y="3208"/>
              <a:ext cx="4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2000" b="1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71" name="Rectangle 82"/>
            <p:cNvSpPr>
              <a:spLocks noChangeArrowheads="1"/>
            </p:cNvSpPr>
            <p:nvPr/>
          </p:nvSpPr>
          <p:spPr bwMode="auto">
            <a:xfrm>
              <a:off x="4377" y="3409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72" name="Rectangle 84"/>
            <p:cNvSpPr>
              <a:spLocks noChangeArrowheads="1"/>
            </p:cNvSpPr>
            <p:nvPr/>
          </p:nvSpPr>
          <p:spPr bwMode="auto">
            <a:xfrm>
              <a:off x="4680" y="3409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73" name="Rectangle 86"/>
            <p:cNvSpPr>
              <a:spLocks noChangeArrowheads="1"/>
            </p:cNvSpPr>
            <p:nvPr/>
          </p:nvSpPr>
          <p:spPr bwMode="auto">
            <a:xfrm>
              <a:off x="4777" y="3409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74" name="Rectangle 88"/>
            <p:cNvSpPr>
              <a:spLocks noChangeArrowheads="1"/>
            </p:cNvSpPr>
            <p:nvPr/>
          </p:nvSpPr>
          <p:spPr bwMode="auto">
            <a:xfrm>
              <a:off x="4925" y="3409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75" name="Rectangle 90"/>
            <p:cNvSpPr>
              <a:spLocks noChangeArrowheads="1"/>
            </p:cNvSpPr>
            <p:nvPr/>
          </p:nvSpPr>
          <p:spPr bwMode="auto">
            <a:xfrm>
              <a:off x="5253" y="3409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  <p:sp>
          <p:nvSpPr>
            <p:cNvPr id="77876" name="Rectangle 94"/>
            <p:cNvSpPr>
              <a:spLocks noChangeArrowheads="1"/>
            </p:cNvSpPr>
            <p:nvPr/>
          </p:nvSpPr>
          <p:spPr bwMode="auto">
            <a:xfrm>
              <a:off x="5418" y="3529"/>
              <a:ext cx="3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de-DE" altLang="de-DE" sz="1400">
                  <a:solidFill>
                    <a:schemeClr val="bg1"/>
                  </a:solidFill>
                </a:rPr>
                <a:t> </a:t>
              </a:r>
              <a:endParaRPr lang="de-DE" altLang="de-DE" sz="2000">
                <a:solidFill>
                  <a:schemeClr val="bg1"/>
                </a:solidFill>
              </a:endParaRPr>
            </a:p>
          </p:txBody>
        </p:sp>
      </p:grpSp>
      <p:pic>
        <p:nvPicPr>
          <p:cNvPr id="77828" name="Picture 6" descr="Topcon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6403975"/>
            <a:ext cx="153987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feld 1"/>
          <p:cNvSpPr txBox="1">
            <a:spLocks noChangeArrowheads="1"/>
          </p:cNvSpPr>
          <p:nvPr/>
        </p:nvSpPr>
        <p:spPr bwMode="auto">
          <a:xfrm>
            <a:off x="779130" y="914400"/>
            <a:ext cx="30241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Сбор и анализ данных в цифровом пространстве</a:t>
            </a:r>
            <a:endParaRPr lang="de-DE" altLang="ru-RU" sz="1800" dirty="0">
              <a:solidFill>
                <a:schemeClr val="bg1"/>
              </a:solidFill>
            </a:endParaRPr>
          </a:p>
        </p:txBody>
      </p:sp>
      <p:sp>
        <p:nvSpPr>
          <p:cNvPr id="77831" name="Textfeld 98"/>
          <p:cNvSpPr txBox="1">
            <a:spLocks noChangeArrowheads="1"/>
          </p:cNvSpPr>
          <p:nvPr/>
        </p:nvSpPr>
        <p:spPr bwMode="auto">
          <a:xfrm>
            <a:off x="7160923" y="906463"/>
            <a:ext cx="42465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Автоматизация производственных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процессов</a:t>
            </a:r>
            <a:endParaRPr lang="de-DE" altLang="ru-RU" sz="1800" dirty="0">
              <a:solidFill>
                <a:schemeClr val="bg1"/>
              </a:solidFill>
            </a:endParaRPr>
          </a:p>
        </p:txBody>
      </p:sp>
      <p:sp>
        <p:nvSpPr>
          <p:cNvPr id="77832" name="Textfeld 99"/>
          <p:cNvSpPr txBox="1">
            <a:spLocks noChangeArrowheads="1"/>
          </p:cNvSpPr>
          <p:nvPr/>
        </p:nvSpPr>
        <p:spPr bwMode="auto">
          <a:xfrm>
            <a:off x="7304478" y="5711145"/>
            <a:ext cx="43195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Интернет среда объединяющая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все данные в единое информационное поле</a:t>
            </a:r>
            <a:endParaRPr lang="de-DE" altLang="ru-RU" sz="1800" dirty="0">
              <a:solidFill>
                <a:schemeClr val="bg1"/>
              </a:solidFill>
            </a:endParaRPr>
          </a:p>
        </p:txBody>
      </p:sp>
      <p:sp>
        <p:nvSpPr>
          <p:cNvPr id="77833" name="Textfeld 100"/>
          <p:cNvSpPr txBox="1">
            <a:spLocks noChangeArrowheads="1"/>
          </p:cNvSpPr>
          <p:nvPr/>
        </p:nvSpPr>
        <p:spPr bwMode="auto">
          <a:xfrm>
            <a:off x="792163" y="5487987"/>
            <a:ext cx="30257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1"/>
                </a:solidFill>
              </a:rPr>
              <a:t>Синхронизация работы ранее несвязанных между собой подразделений</a:t>
            </a:r>
            <a:endParaRPr lang="de-DE" altLang="ru-RU" sz="1800" dirty="0">
              <a:solidFill>
                <a:schemeClr val="bg1"/>
              </a:solidFill>
            </a:endParaRPr>
          </a:p>
        </p:txBody>
      </p:sp>
      <p:pic>
        <p:nvPicPr>
          <p:cNvPr id="77878" name="Picture 54" descr="http://3.bp.blogspot.com/-Ah4yqZonKZI/VC91lpEsPQI/AAAAAAAD_LQ/az6tNNrkgcU/s1600/super-mario-bros-pretty-clipart-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290" y="3541940"/>
            <a:ext cx="2184879" cy="159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reeform 159"/>
          <p:cNvSpPr>
            <a:spLocks noEditPoints="1"/>
          </p:cNvSpPr>
          <p:nvPr/>
        </p:nvSpPr>
        <p:spPr bwMode="auto">
          <a:xfrm>
            <a:off x="2080415" y="1695450"/>
            <a:ext cx="928361" cy="1193800"/>
          </a:xfrm>
          <a:custGeom>
            <a:avLst/>
            <a:gdLst>
              <a:gd name="T0" fmla="*/ 2147483647 w 142"/>
              <a:gd name="T1" fmla="*/ 2147483647 h 197"/>
              <a:gd name="T2" fmla="*/ 2147483647 w 142"/>
              <a:gd name="T3" fmla="*/ 2147483647 h 197"/>
              <a:gd name="T4" fmla="*/ 2147483647 w 142"/>
              <a:gd name="T5" fmla="*/ 2147483647 h 197"/>
              <a:gd name="T6" fmla="*/ 2147483647 w 142"/>
              <a:gd name="T7" fmla="*/ 2147483647 h 197"/>
              <a:gd name="T8" fmla="*/ 2147483647 w 142"/>
              <a:gd name="T9" fmla="*/ 0 h 197"/>
              <a:gd name="T10" fmla="*/ 2147483647 w 142"/>
              <a:gd name="T11" fmla="*/ 2147483647 h 197"/>
              <a:gd name="T12" fmla="*/ 2147483647 w 142"/>
              <a:gd name="T13" fmla="*/ 2147483647 h 197"/>
              <a:gd name="T14" fmla="*/ 2147483647 w 142"/>
              <a:gd name="T15" fmla="*/ 2147483647 h 197"/>
              <a:gd name="T16" fmla="*/ 2147483647 w 142"/>
              <a:gd name="T17" fmla="*/ 2147483647 h 197"/>
              <a:gd name="T18" fmla="*/ 0 w 142"/>
              <a:gd name="T19" fmla="*/ 2147483647 h 197"/>
              <a:gd name="T20" fmla="*/ 2147483647 w 142"/>
              <a:gd name="T21" fmla="*/ 2147483647 h 197"/>
              <a:gd name="T22" fmla="*/ 2147483647 w 142"/>
              <a:gd name="T23" fmla="*/ 2147483647 h 197"/>
              <a:gd name="T24" fmla="*/ 2147483647 w 142"/>
              <a:gd name="T25" fmla="*/ 2147483647 h 197"/>
              <a:gd name="T26" fmla="*/ 2147483647 w 142"/>
              <a:gd name="T27" fmla="*/ 2147483647 h 197"/>
              <a:gd name="T28" fmla="*/ 2147483647 w 142"/>
              <a:gd name="T29" fmla="*/ 2147483647 h 197"/>
              <a:gd name="T30" fmla="*/ 2147483647 w 142"/>
              <a:gd name="T31" fmla="*/ 2147483647 h 197"/>
              <a:gd name="T32" fmla="*/ 2147483647 w 142"/>
              <a:gd name="T33" fmla="*/ 2147483647 h 197"/>
              <a:gd name="T34" fmla="*/ 2147483647 w 142"/>
              <a:gd name="T35" fmla="*/ 2147483647 h 197"/>
              <a:gd name="T36" fmla="*/ 2147483647 w 142"/>
              <a:gd name="T37" fmla="*/ 2147483647 h 197"/>
              <a:gd name="T38" fmla="*/ 2147483647 w 142"/>
              <a:gd name="T39" fmla="*/ 2147483647 h 197"/>
              <a:gd name="T40" fmla="*/ 2147483647 w 142"/>
              <a:gd name="T41" fmla="*/ 2147483647 h 197"/>
              <a:gd name="T42" fmla="*/ 2147483647 w 142"/>
              <a:gd name="T43" fmla="*/ 2147483647 h 197"/>
              <a:gd name="T44" fmla="*/ 2147483647 w 142"/>
              <a:gd name="T45" fmla="*/ 2147483647 h 197"/>
              <a:gd name="T46" fmla="*/ 2147483647 w 142"/>
              <a:gd name="T47" fmla="*/ 2147483647 h 197"/>
              <a:gd name="T48" fmla="*/ 2147483647 w 142"/>
              <a:gd name="T49" fmla="*/ 2147483647 h 197"/>
              <a:gd name="T50" fmla="*/ 2147483647 w 142"/>
              <a:gd name="T51" fmla="*/ 2147483647 h 197"/>
              <a:gd name="T52" fmla="*/ 2147483647 w 142"/>
              <a:gd name="T53" fmla="*/ 2147483647 h 197"/>
              <a:gd name="T54" fmla="*/ 2147483647 w 142"/>
              <a:gd name="T55" fmla="*/ 2147483647 h 197"/>
              <a:gd name="T56" fmla="*/ 2147483647 w 142"/>
              <a:gd name="T57" fmla="*/ 2147483647 h 197"/>
              <a:gd name="T58" fmla="*/ 2147483647 w 142"/>
              <a:gd name="T59" fmla="*/ 2147483647 h 197"/>
              <a:gd name="T60" fmla="*/ 2147483647 w 142"/>
              <a:gd name="T61" fmla="*/ 2147483647 h 197"/>
              <a:gd name="T62" fmla="*/ 2147483647 w 142"/>
              <a:gd name="T63" fmla="*/ 2147483647 h 197"/>
              <a:gd name="T64" fmla="*/ 2147483647 w 142"/>
              <a:gd name="T65" fmla="*/ 2147483647 h 197"/>
              <a:gd name="T66" fmla="*/ 2147483647 w 142"/>
              <a:gd name="T67" fmla="*/ 2147483647 h 197"/>
              <a:gd name="T68" fmla="*/ 2147483647 w 142"/>
              <a:gd name="T69" fmla="*/ 2147483647 h 197"/>
              <a:gd name="T70" fmla="*/ 2147483647 w 142"/>
              <a:gd name="T71" fmla="*/ 2147483647 h 197"/>
              <a:gd name="T72" fmla="*/ 2147483647 w 142"/>
              <a:gd name="T73" fmla="*/ 2147483647 h 197"/>
              <a:gd name="T74" fmla="*/ 2147483647 w 142"/>
              <a:gd name="T75" fmla="*/ 2147483647 h 197"/>
              <a:gd name="T76" fmla="*/ 2147483647 w 142"/>
              <a:gd name="T77" fmla="*/ 2147483647 h 197"/>
              <a:gd name="T78" fmla="*/ 2147483647 w 142"/>
              <a:gd name="T79" fmla="*/ 2147483647 h 197"/>
              <a:gd name="T80" fmla="*/ 2147483647 w 142"/>
              <a:gd name="T81" fmla="*/ 2147483647 h 197"/>
              <a:gd name="T82" fmla="*/ 2147483647 w 142"/>
              <a:gd name="T83" fmla="*/ 2147483647 h 1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42"/>
              <a:gd name="T127" fmla="*/ 0 h 197"/>
              <a:gd name="T128" fmla="*/ 142 w 142"/>
              <a:gd name="T129" fmla="*/ 197 h 19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42" h="197">
                <a:moveTo>
                  <a:pt x="142" y="154"/>
                </a:moveTo>
                <a:cubicBezTo>
                  <a:pt x="137" y="154"/>
                  <a:pt x="137" y="154"/>
                  <a:pt x="137" y="154"/>
                </a:cubicBezTo>
                <a:cubicBezTo>
                  <a:pt x="137" y="154"/>
                  <a:pt x="136" y="155"/>
                  <a:pt x="136" y="155"/>
                </a:cubicBezTo>
                <a:cubicBezTo>
                  <a:pt x="136" y="157"/>
                  <a:pt x="136" y="157"/>
                  <a:pt x="136" y="157"/>
                </a:cubicBezTo>
                <a:cubicBezTo>
                  <a:pt x="135" y="157"/>
                  <a:pt x="135" y="157"/>
                  <a:pt x="135" y="157"/>
                </a:cubicBezTo>
                <a:cubicBezTo>
                  <a:pt x="135" y="53"/>
                  <a:pt x="135" y="53"/>
                  <a:pt x="135" y="53"/>
                </a:cubicBezTo>
                <a:cubicBezTo>
                  <a:pt x="135" y="48"/>
                  <a:pt x="130" y="44"/>
                  <a:pt x="125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1"/>
                  <a:pt x="124" y="31"/>
                  <a:pt x="122" y="22"/>
                </a:cubicBezTo>
                <a:cubicBezTo>
                  <a:pt x="120" y="11"/>
                  <a:pt x="119" y="0"/>
                  <a:pt x="115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4" y="11"/>
                  <a:pt x="23" y="22"/>
                </a:cubicBezTo>
                <a:cubicBezTo>
                  <a:pt x="22" y="31"/>
                  <a:pt x="20" y="41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14" y="44"/>
                  <a:pt x="11" y="48"/>
                  <a:pt x="11" y="53"/>
                </a:cubicBezTo>
                <a:cubicBezTo>
                  <a:pt x="11" y="135"/>
                  <a:pt x="11" y="135"/>
                  <a:pt x="11" y="135"/>
                </a:cubicBezTo>
                <a:cubicBezTo>
                  <a:pt x="9" y="135"/>
                  <a:pt x="7" y="136"/>
                  <a:pt x="7" y="137"/>
                </a:cubicBezTo>
                <a:cubicBezTo>
                  <a:pt x="7" y="138"/>
                  <a:pt x="7" y="138"/>
                  <a:pt x="7" y="138"/>
                </a:cubicBezTo>
                <a:cubicBezTo>
                  <a:pt x="3" y="138"/>
                  <a:pt x="3" y="138"/>
                  <a:pt x="3" y="138"/>
                </a:cubicBezTo>
                <a:cubicBezTo>
                  <a:pt x="2" y="138"/>
                  <a:pt x="0" y="139"/>
                  <a:pt x="0" y="140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1" y="150"/>
                  <a:pt x="3" y="150"/>
                </a:cubicBezTo>
                <a:cubicBezTo>
                  <a:pt x="7" y="150"/>
                  <a:pt x="7" y="150"/>
                  <a:pt x="7" y="150"/>
                </a:cubicBezTo>
                <a:cubicBezTo>
                  <a:pt x="7" y="151"/>
                  <a:pt x="7" y="151"/>
                  <a:pt x="7" y="151"/>
                </a:cubicBezTo>
                <a:cubicBezTo>
                  <a:pt x="7" y="152"/>
                  <a:pt x="9" y="153"/>
                  <a:pt x="11" y="153"/>
                </a:cubicBezTo>
                <a:cubicBezTo>
                  <a:pt x="11" y="163"/>
                  <a:pt x="11" y="163"/>
                  <a:pt x="11" y="163"/>
                </a:cubicBezTo>
                <a:cubicBezTo>
                  <a:pt x="11" y="168"/>
                  <a:pt x="15" y="171"/>
                  <a:pt x="20" y="171"/>
                </a:cubicBezTo>
                <a:cubicBezTo>
                  <a:pt x="22" y="171"/>
                  <a:pt x="22" y="171"/>
                  <a:pt x="22" y="171"/>
                </a:cubicBezTo>
                <a:cubicBezTo>
                  <a:pt x="22" y="182"/>
                  <a:pt x="22" y="182"/>
                  <a:pt x="22" y="182"/>
                </a:cubicBezTo>
                <a:cubicBezTo>
                  <a:pt x="22" y="184"/>
                  <a:pt x="24" y="187"/>
                  <a:pt x="27" y="187"/>
                </a:cubicBezTo>
                <a:cubicBezTo>
                  <a:pt x="34" y="187"/>
                  <a:pt x="34" y="187"/>
                  <a:pt x="34" y="187"/>
                </a:cubicBezTo>
                <a:cubicBezTo>
                  <a:pt x="33" y="188"/>
                  <a:pt x="32" y="189"/>
                  <a:pt x="32" y="191"/>
                </a:cubicBezTo>
                <a:cubicBezTo>
                  <a:pt x="32" y="195"/>
                  <a:pt x="32" y="195"/>
                  <a:pt x="32" y="195"/>
                </a:cubicBezTo>
                <a:cubicBezTo>
                  <a:pt x="32" y="196"/>
                  <a:pt x="33" y="197"/>
                  <a:pt x="33" y="197"/>
                </a:cubicBezTo>
                <a:cubicBezTo>
                  <a:pt x="112" y="197"/>
                  <a:pt x="112" y="197"/>
                  <a:pt x="112" y="197"/>
                </a:cubicBezTo>
                <a:cubicBezTo>
                  <a:pt x="112" y="197"/>
                  <a:pt x="112" y="196"/>
                  <a:pt x="112" y="195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2" y="189"/>
                  <a:pt x="112" y="188"/>
                  <a:pt x="110" y="187"/>
                </a:cubicBezTo>
                <a:cubicBezTo>
                  <a:pt x="118" y="187"/>
                  <a:pt x="118" y="187"/>
                  <a:pt x="118" y="187"/>
                </a:cubicBezTo>
                <a:cubicBezTo>
                  <a:pt x="121" y="187"/>
                  <a:pt x="123" y="185"/>
                  <a:pt x="123" y="182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8" y="171"/>
                  <a:pt x="132" y="170"/>
                  <a:pt x="133" y="167"/>
                </a:cubicBezTo>
                <a:cubicBezTo>
                  <a:pt x="135" y="167"/>
                  <a:pt x="135" y="167"/>
                  <a:pt x="135" y="167"/>
                </a:cubicBezTo>
                <a:cubicBezTo>
                  <a:pt x="135" y="168"/>
                  <a:pt x="135" y="168"/>
                  <a:pt x="135" y="168"/>
                </a:cubicBezTo>
                <a:cubicBezTo>
                  <a:pt x="135" y="169"/>
                  <a:pt x="136" y="170"/>
                  <a:pt x="137" y="170"/>
                </a:cubicBezTo>
                <a:cubicBezTo>
                  <a:pt x="141" y="170"/>
                  <a:pt x="141" y="170"/>
                  <a:pt x="141" y="170"/>
                </a:cubicBezTo>
                <a:cubicBezTo>
                  <a:pt x="142" y="170"/>
                  <a:pt x="142" y="169"/>
                  <a:pt x="142" y="168"/>
                </a:cubicBezTo>
                <a:cubicBezTo>
                  <a:pt x="142" y="155"/>
                  <a:pt x="142" y="155"/>
                  <a:pt x="142" y="155"/>
                </a:cubicBezTo>
                <a:lnTo>
                  <a:pt x="142" y="154"/>
                </a:lnTo>
                <a:close/>
                <a:moveTo>
                  <a:pt x="96" y="143"/>
                </a:moveTo>
                <a:cubicBezTo>
                  <a:pt x="49" y="143"/>
                  <a:pt x="49" y="143"/>
                  <a:pt x="49" y="143"/>
                </a:cubicBezTo>
                <a:cubicBezTo>
                  <a:pt x="49" y="121"/>
                  <a:pt x="49" y="121"/>
                  <a:pt x="49" y="121"/>
                </a:cubicBezTo>
                <a:cubicBezTo>
                  <a:pt x="50" y="123"/>
                  <a:pt x="52" y="124"/>
                  <a:pt x="55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92" y="124"/>
                  <a:pt x="94" y="123"/>
                  <a:pt x="96" y="121"/>
                </a:cubicBezTo>
                <a:lnTo>
                  <a:pt x="96" y="143"/>
                </a:lnTo>
                <a:close/>
                <a:moveTo>
                  <a:pt x="71" y="103"/>
                </a:moveTo>
                <a:cubicBezTo>
                  <a:pt x="58" y="103"/>
                  <a:pt x="47" y="91"/>
                  <a:pt x="47" y="78"/>
                </a:cubicBezTo>
                <a:cubicBezTo>
                  <a:pt x="47" y="64"/>
                  <a:pt x="58" y="53"/>
                  <a:pt x="71" y="53"/>
                </a:cubicBezTo>
                <a:cubicBezTo>
                  <a:pt x="85" y="53"/>
                  <a:pt x="96" y="64"/>
                  <a:pt x="96" y="78"/>
                </a:cubicBezTo>
                <a:cubicBezTo>
                  <a:pt x="96" y="91"/>
                  <a:pt x="85" y="103"/>
                  <a:pt x="71" y="103"/>
                </a:cubicBezTo>
                <a:moveTo>
                  <a:pt x="96" y="50"/>
                </a:moveTo>
                <a:cubicBezTo>
                  <a:pt x="96" y="45"/>
                  <a:pt x="96" y="45"/>
                  <a:pt x="96" y="45"/>
                </a:cubicBezTo>
                <a:cubicBezTo>
                  <a:pt x="96" y="42"/>
                  <a:pt x="94" y="39"/>
                  <a:pt x="90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1" y="39"/>
                  <a:pt x="48" y="42"/>
                  <a:pt x="48" y="45"/>
                </a:cubicBezTo>
                <a:cubicBezTo>
                  <a:pt x="48" y="50"/>
                  <a:pt x="48" y="50"/>
                  <a:pt x="48" y="50"/>
                </a:cubicBezTo>
                <a:cubicBezTo>
                  <a:pt x="47" y="48"/>
                  <a:pt x="45" y="46"/>
                  <a:pt x="43" y="45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5"/>
                  <a:pt x="40" y="34"/>
                  <a:pt x="40" y="34"/>
                </a:cubicBezTo>
                <a:cubicBezTo>
                  <a:pt x="40" y="30"/>
                  <a:pt x="34" y="29"/>
                  <a:pt x="34" y="29"/>
                </a:cubicBezTo>
                <a:cubicBezTo>
                  <a:pt x="34" y="13"/>
                  <a:pt x="34" y="13"/>
                  <a:pt x="34" y="13"/>
                </a:cubicBezTo>
                <a:cubicBezTo>
                  <a:pt x="110" y="13"/>
                  <a:pt x="110" y="13"/>
                  <a:pt x="110" y="13"/>
                </a:cubicBezTo>
                <a:cubicBezTo>
                  <a:pt x="110" y="30"/>
                  <a:pt x="110" y="30"/>
                  <a:pt x="110" y="30"/>
                </a:cubicBezTo>
                <a:cubicBezTo>
                  <a:pt x="110" y="30"/>
                  <a:pt x="104" y="31"/>
                  <a:pt x="104" y="35"/>
                </a:cubicBezTo>
                <a:cubicBezTo>
                  <a:pt x="104" y="35"/>
                  <a:pt x="101" y="35"/>
                  <a:pt x="101" y="38"/>
                </a:cubicBezTo>
                <a:cubicBezTo>
                  <a:pt x="101" y="46"/>
                  <a:pt x="101" y="46"/>
                  <a:pt x="101" y="46"/>
                </a:cubicBezTo>
                <a:cubicBezTo>
                  <a:pt x="99" y="46"/>
                  <a:pt x="97" y="48"/>
                  <a:pt x="96" y="50"/>
                </a:cubicBezTo>
                <a:moveTo>
                  <a:pt x="107" y="136"/>
                </a:moveTo>
                <a:cubicBezTo>
                  <a:pt x="102" y="136"/>
                  <a:pt x="98" y="132"/>
                  <a:pt x="98" y="127"/>
                </a:cubicBezTo>
                <a:cubicBezTo>
                  <a:pt x="98" y="122"/>
                  <a:pt x="102" y="119"/>
                  <a:pt x="107" y="119"/>
                </a:cubicBezTo>
                <a:cubicBezTo>
                  <a:pt x="112" y="119"/>
                  <a:pt x="115" y="122"/>
                  <a:pt x="115" y="127"/>
                </a:cubicBezTo>
                <a:cubicBezTo>
                  <a:pt x="115" y="132"/>
                  <a:pt x="112" y="136"/>
                  <a:pt x="107" y="13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8" tIns="45834" rIns="91658" bIns="45834"/>
          <a:lstStyle/>
          <a:p>
            <a:endParaRPr lang="ru-RU"/>
          </a:p>
        </p:txBody>
      </p:sp>
      <p:pic>
        <p:nvPicPr>
          <p:cNvPr id="77880" name="Picture 56" descr="http://cdn.onlinewebfonts.com/svg/img_411395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15" y="3541940"/>
            <a:ext cx="1301567" cy="130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52" y="1555749"/>
            <a:ext cx="2179488" cy="1300163"/>
          </a:xfrm>
          <a:prstGeom prst="rect">
            <a:avLst/>
          </a:prstGeom>
        </p:spPr>
      </p:pic>
      <p:sp>
        <p:nvSpPr>
          <p:cNvPr id="104" name="Rectangle 72"/>
          <p:cNvSpPr>
            <a:spLocks noChangeArrowheads="1"/>
          </p:cNvSpPr>
          <p:nvPr/>
        </p:nvSpPr>
        <p:spPr bwMode="auto">
          <a:xfrm>
            <a:off x="865504" y="5102225"/>
            <a:ext cx="212689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2000" b="1" dirty="0">
                <a:solidFill>
                  <a:schemeClr val="bg1"/>
                </a:solidFill>
              </a:rPr>
              <a:t>Взаимодействие</a:t>
            </a:r>
            <a:endParaRPr lang="de-DE" altLang="de-DE" sz="2000" b="1" dirty="0">
              <a:solidFill>
                <a:schemeClr val="bg1"/>
              </a:solidFill>
            </a:endParaRPr>
          </a:p>
        </p:txBody>
      </p:sp>
      <p:sp>
        <p:nvSpPr>
          <p:cNvPr id="105" name="Rectangle 28"/>
          <p:cNvSpPr>
            <a:spLocks noChangeArrowheads="1"/>
          </p:cNvSpPr>
          <p:nvPr/>
        </p:nvSpPr>
        <p:spPr bwMode="auto">
          <a:xfrm>
            <a:off x="865504" y="523875"/>
            <a:ext cx="242982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2000" b="1" dirty="0">
                <a:solidFill>
                  <a:schemeClr val="bg1"/>
                </a:solidFill>
              </a:rPr>
              <a:t>Цифровые данные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06" name="Rectangle 42"/>
          <p:cNvSpPr>
            <a:spLocks noChangeArrowheads="1"/>
          </p:cNvSpPr>
          <p:nvPr/>
        </p:nvSpPr>
        <p:spPr bwMode="auto">
          <a:xfrm>
            <a:off x="9366691" y="503238"/>
            <a:ext cx="195469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2000" b="1" dirty="0">
                <a:solidFill>
                  <a:schemeClr val="bg1"/>
                </a:solidFill>
              </a:rPr>
              <a:t>Автоматизация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07" name="Rectangle 78"/>
          <p:cNvSpPr>
            <a:spLocks noChangeArrowheads="1"/>
          </p:cNvSpPr>
          <p:nvPr/>
        </p:nvSpPr>
        <p:spPr bwMode="auto">
          <a:xfrm>
            <a:off x="9463948" y="5254625"/>
            <a:ext cx="202006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de-DE" sz="2000" b="1" dirty="0">
                <a:solidFill>
                  <a:schemeClr val="bg1"/>
                </a:solidFill>
              </a:rPr>
              <a:t>    Единая среда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1" grpId="0"/>
      <p:bldP spid="77832" grpId="0"/>
      <p:bldP spid="77833" grpId="0"/>
      <p:bldP spid="54" grpId="0" animBg="1"/>
      <p:bldP spid="104" grpId="0"/>
      <p:bldP spid="105" grpId="0"/>
      <p:bldP spid="106" grpId="0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875" y="-6350"/>
            <a:ext cx="12257088" cy="6864350"/>
          </a:xfrm>
          <a:prstGeom prst="rect">
            <a:avLst/>
          </a:prstGeom>
          <a:solidFill>
            <a:srgbClr val="0279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dirty="0" smtClean="0"/>
          </a:p>
          <a:p>
            <a:pPr algn="ctr">
              <a:defRPr/>
            </a:pPr>
            <a:endParaRPr lang="ru-RU" sz="3200" dirty="0"/>
          </a:p>
          <a:p>
            <a:pPr algn="ctr">
              <a:defRPr/>
            </a:pPr>
            <a:r>
              <a:rPr lang="ru-RU" sz="3200" b="1" dirty="0" smtClean="0">
                <a:solidFill>
                  <a:srgbClr val="FFC000"/>
                </a:solidFill>
              </a:rPr>
              <a:t>Постоянно развивающиеся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FFC000"/>
                </a:solidFill>
              </a:rPr>
              <a:t> цифровые геодезические технологии.</a:t>
            </a:r>
            <a:endParaRPr lang="ru-RU" sz="3200" b="1" dirty="0">
              <a:solidFill>
                <a:srgbClr val="FFC000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  <a:p>
            <a:pPr algn="ctr">
              <a:defRPr/>
            </a:pPr>
            <a:endParaRPr lang="ru-RU" sz="3200" dirty="0">
              <a:solidFill>
                <a:prstClr val="white"/>
              </a:solidFill>
            </a:endParaRPr>
          </a:p>
        </p:txBody>
      </p:sp>
      <p:pic>
        <p:nvPicPr>
          <p:cNvPr id="76804" name="Picture 6" descr="Topcon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6167438"/>
            <a:ext cx="153828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1"/>
          <p:cNvSpPr txBox="1">
            <a:spLocks noChangeArrowheads="1"/>
          </p:cNvSpPr>
          <p:nvPr/>
        </p:nvSpPr>
        <p:spPr bwMode="auto">
          <a:xfrm>
            <a:off x="4464050" y="537368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Freeform 159"/>
          <p:cNvSpPr>
            <a:spLocks noEditPoints="1"/>
          </p:cNvSpPr>
          <p:nvPr/>
        </p:nvSpPr>
        <p:spPr bwMode="auto">
          <a:xfrm>
            <a:off x="5656425" y="501650"/>
            <a:ext cx="928361" cy="1193800"/>
          </a:xfrm>
          <a:custGeom>
            <a:avLst/>
            <a:gdLst>
              <a:gd name="T0" fmla="*/ 2147483647 w 142"/>
              <a:gd name="T1" fmla="*/ 2147483647 h 197"/>
              <a:gd name="T2" fmla="*/ 2147483647 w 142"/>
              <a:gd name="T3" fmla="*/ 2147483647 h 197"/>
              <a:gd name="T4" fmla="*/ 2147483647 w 142"/>
              <a:gd name="T5" fmla="*/ 2147483647 h 197"/>
              <a:gd name="T6" fmla="*/ 2147483647 w 142"/>
              <a:gd name="T7" fmla="*/ 2147483647 h 197"/>
              <a:gd name="T8" fmla="*/ 2147483647 w 142"/>
              <a:gd name="T9" fmla="*/ 0 h 197"/>
              <a:gd name="T10" fmla="*/ 2147483647 w 142"/>
              <a:gd name="T11" fmla="*/ 2147483647 h 197"/>
              <a:gd name="T12" fmla="*/ 2147483647 w 142"/>
              <a:gd name="T13" fmla="*/ 2147483647 h 197"/>
              <a:gd name="T14" fmla="*/ 2147483647 w 142"/>
              <a:gd name="T15" fmla="*/ 2147483647 h 197"/>
              <a:gd name="T16" fmla="*/ 2147483647 w 142"/>
              <a:gd name="T17" fmla="*/ 2147483647 h 197"/>
              <a:gd name="T18" fmla="*/ 0 w 142"/>
              <a:gd name="T19" fmla="*/ 2147483647 h 197"/>
              <a:gd name="T20" fmla="*/ 2147483647 w 142"/>
              <a:gd name="T21" fmla="*/ 2147483647 h 197"/>
              <a:gd name="T22" fmla="*/ 2147483647 w 142"/>
              <a:gd name="T23" fmla="*/ 2147483647 h 197"/>
              <a:gd name="T24" fmla="*/ 2147483647 w 142"/>
              <a:gd name="T25" fmla="*/ 2147483647 h 197"/>
              <a:gd name="T26" fmla="*/ 2147483647 w 142"/>
              <a:gd name="T27" fmla="*/ 2147483647 h 197"/>
              <a:gd name="T28" fmla="*/ 2147483647 w 142"/>
              <a:gd name="T29" fmla="*/ 2147483647 h 197"/>
              <a:gd name="T30" fmla="*/ 2147483647 w 142"/>
              <a:gd name="T31" fmla="*/ 2147483647 h 197"/>
              <a:gd name="T32" fmla="*/ 2147483647 w 142"/>
              <a:gd name="T33" fmla="*/ 2147483647 h 197"/>
              <a:gd name="T34" fmla="*/ 2147483647 w 142"/>
              <a:gd name="T35" fmla="*/ 2147483647 h 197"/>
              <a:gd name="T36" fmla="*/ 2147483647 w 142"/>
              <a:gd name="T37" fmla="*/ 2147483647 h 197"/>
              <a:gd name="T38" fmla="*/ 2147483647 w 142"/>
              <a:gd name="T39" fmla="*/ 2147483647 h 197"/>
              <a:gd name="T40" fmla="*/ 2147483647 w 142"/>
              <a:gd name="T41" fmla="*/ 2147483647 h 197"/>
              <a:gd name="T42" fmla="*/ 2147483647 w 142"/>
              <a:gd name="T43" fmla="*/ 2147483647 h 197"/>
              <a:gd name="T44" fmla="*/ 2147483647 w 142"/>
              <a:gd name="T45" fmla="*/ 2147483647 h 197"/>
              <a:gd name="T46" fmla="*/ 2147483647 w 142"/>
              <a:gd name="T47" fmla="*/ 2147483647 h 197"/>
              <a:gd name="T48" fmla="*/ 2147483647 w 142"/>
              <a:gd name="T49" fmla="*/ 2147483647 h 197"/>
              <a:gd name="T50" fmla="*/ 2147483647 w 142"/>
              <a:gd name="T51" fmla="*/ 2147483647 h 197"/>
              <a:gd name="T52" fmla="*/ 2147483647 w 142"/>
              <a:gd name="T53" fmla="*/ 2147483647 h 197"/>
              <a:gd name="T54" fmla="*/ 2147483647 w 142"/>
              <a:gd name="T55" fmla="*/ 2147483647 h 197"/>
              <a:gd name="T56" fmla="*/ 2147483647 w 142"/>
              <a:gd name="T57" fmla="*/ 2147483647 h 197"/>
              <a:gd name="T58" fmla="*/ 2147483647 w 142"/>
              <a:gd name="T59" fmla="*/ 2147483647 h 197"/>
              <a:gd name="T60" fmla="*/ 2147483647 w 142"/>
              <a:gd name="T61" fmla="*/ 2147483647 h 197"/>
              <a:gd name="T62" fmla="*/ 2147483647 w 142"/>
              <a:gd name="T63" fmla="*/ 2147483647 h 197"/>
              <a:gd name="T64" fmla="*/ 2147483647 w 142"/>
              <a:gd name="T65" fmla="*/ 2147483647 h 197"/>
              <a:gd name="T66" fmla="*/ 2147483647 w 142"/>
              <a:gd name="T67" fmla="*/ 2147483647 h 197"/>
              <a:gd name="T68" fmla="*/ 2147483647 w 142"/>
              <a:gd name="T69" fmla="*/ 2147483647 h 197"/>
              <a:gd name="T70" fmla="*/ 2147483647 w 142"/>
              <a:gd name="T71" fmla="*/ 2147483647 h 197"/>
              <a:gd name="T72" fmla="*/ 2147483647 w 142"/>
              <a:gd name="T73" fmla="*/ 2147483647 h 197"/>
              <a:gd name="T74" fmla="*/ 2147483647 w 142"/>
              <a:gd name="T75" fmla="*/ 2147483647 h 197"/>
              <a:gd name="T76" fmla="*/ 2147483647 w 142"/>
              <a:gd name="T77" fmla="*/ 2147483647 h 197"/>
              <a:gd name="T78" fmla="*/ 2147483647 w 142"/>
              <a:gd name="T79" fmla="*/ 2147483647 h 197"/>
              <a:gd name="T80" fmla="*/ 2147483647 w 142"/>
              <a:gd name="T81" fmla="*/ 2147483647 h 197"/>
              <a:gd name="T82" fmla="*/ 2147483647 w 142"/>
              <a:gd name="T83" fmla="*/ 2147483647 h 1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42"/>
              <a:gd name="T127" fmla="*/ 0 h 197"/>
              <a:gd name="T128" fmla="*/ 142 w 142"/>
              <a:gd name="T129" fmla="*/ 197 h 19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42" h="197">
                <a:moveTo>
                  <a:pt x="142" y="154"/>
                </a:moveTo>
                <a:cubicBezTo>
                  <a:pt x="137" y="154"/>
                  <a:pt x="137" y="154"/>
                  <a:pt x="137" y="154"/>
                </a:cubicBezTo>
                <a:cubicBezTo>
                  <a:pt x="137" y="154"/>
                  <a:pt x="136" y="155"/>
                  <a:pt x="136" y="155"/>
                </a:cubicBezTo>
                <a:cubicBezTo>
                  <a:pt x="136" y="157"/>
                  <a:pt x="136" y="157"/>
                  <a:pt x="136" y="157"/>
                </a:cubicBezTo>
                <a:cubicBezTo>
                  <a:pt x="135" y="157"/>
                  <a:pt x="135" y="157"/>
                  <a:pt x="135" y="157"/>
                </a:cubicBezTo>
                <a:cubicBezTo>
                  <a:pt x="135" y="53"/>
                  <a:pt x="135" y="53"/>
                  <a:pt x="135" y="53"/>
                </a:cubicBezTo>
                <a:cubicBezTo>
                  <a:pt x="135" y="48"/>
                  <a:pt x="130" y="44"/>
                  <a:pt x="125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25" y="41"/>
                  <a:pt x="124" y="31"/>
                  <a:pt x="122" y="22"/>
                </a:cubicBezTo>
                <a:cubicBezTo>
                  <a:pt x="120" y="11"/>
                  <a:pt x="119" y="0"/>
                  <a:pt x="115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4" y="11"/>
                  <a:pt x="23" y="22"/>
                </a:cubicBezTo>
                <a:cubicBezTo>
                  <a:pt x="22" y="31"/>
                  <a:pt x="20" y="41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14" y="44"/>
                  <a:pt x="11" y="48"/>
                  <a:pt x="11" y="53"/>
                </a:cubicBezTo>
                <a:cubicBezTo>
                  <a:pt x="11" y="135"/>
                  <a:pt x="11" y="135"/>
                  <a:pt x="11" y="135"/>
                </a:cubicBezTo>
                <a:cubicBezTo>
                  <a:pt x="9" y="135"/>
                  <a:pt x="7" y="136"/>
                  <a:pt x="7" y="137"/>
                </a:cubicBezTo>
                <a:cubicBezTo>
                  <a:pt x="7" y="138"/>
                  <a:pt x="7" y="138"/>
                  <a:pt x="7" y="138"/>
                </a:cubicBezTo>
                <a:cubicBezTo>
                  <a:pt x="3" y="138"/>
                  <a:pt x="3" y="138"/>
                  <a:pt x="3" y="138"/>
                </a:cubicBezTo>
                <a:cubicBezTo>
                  <a:pt x="2" y="138"/>
                  <a:pt x="0" y="139"/>
                  <a:pt x="0" y="140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1" y="150"/>
                  <a:pt x="3" y="150"/>
                </a:cubicBezTo>
                <a:cubicBezTo>
                  <a:pt x="7" y="150"/>
                  <a:pt x="7" y="150"/>
                  <a:pt x="7" y="150"/>
                </a:cubicBezTo>
                <a:cubicBezTo>
                  <a:pt x="7" y="151"/>
                  <a:pt x="7" y="151"/>
                  <a:pt x="7" y="151"/>
                </a:cubicBezTo>
                <a:cubicBezTo>
                  <a:pt x="7" y="152"/>
                  <a:pt x="9" y="153"/>
                  <a:pt x="11" y="153"/>
                </a:cubicBezTo>
                <a:cubicBezTo>
                  <a:pt x="11" y="163"/>
                  <a:pt x="11" y="163"/>
                  <a:pt x="11" y="163"/>
                </a:cubicBezTo>
                <a:cubicBezTo>
                  <a:pt x="11" y="168"/>
                  <a:pt x="15" y="171"/>
                  <a:pt x="20" y="171"/>
                </a:cubicBezTo>
                <a:cubicBezTo>
                  <a:pt x="22" y="171"/>
                  <a:pt x="22" y="171"/>
                  <a:pt x="22" y="171"/>
                </a:cubicBezTo>
                <a:cubicBezTo>
                  <a:pt x="22" y="182"/>
                  <a:pt x="22" y="182"/>
                  <a:pt x="22" y="182"/>
                </a:cubicBezTo>
                <a:cubicBezTo>
                  <a:pt x="22" y="184"/>
                  <a:pt x="24" y="187"/>
                  <a:pt x="27" y="187"/>
                </a:cubicBezTo>
                <a:cubicBezTo>
                  <a:pt x="34" y="187"/>
                  <a:pt x="34" y="187"/>
                  <a:pt x="34" y="187"/>
                </a:cubicBezTo>
                <a:cubicBezTo>
                  <a:pt x="33" y="188"/>
                  <a:pt x="32" y="189"/>
                  <a:pt x="32" y="191"/>
                </a:cubicBezTo>
                <a:cubicBezTo>
                  <a:pt x="32" y="195"/>
                  <a:pt x="32" y="195"/>
                  <a:pt x="32" y="195"/>
                </a:cubicBezTo>
                <a:cubicBezTo>
                  <a:pt x="32" y="196"/>
                  <a:pt x="33" y="197"/>
                  <a:pt x="33" y="197"/>
                </a:cubicBezTo>
                <a:cubicBezTo>
                  <a:pt x="112" y="197"/>
                  <a:pt x="112" y="197"/>
                  <a:pt x="112" y="197"/>
                </a:cubicBezTo>
                <a:cubicBezTo>
                  <a:pt x="112" y="197"/>
                  <a:pt x="112" y="196"/>
                  <a:pt x="112" y="195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2" y="189"/>
                  <a:pt x="112" y="188"/>
                  <a:pt x="110" y="187"/>
                </a:cubicBezTo>
                <a:cubicBezTo>
                  <a:pt x="118" y="187"/>
                  <a:pt x="118" y="187"/>
                  <a:pt x="118" y="187"/>
                </a:cubicBezTo>
                <a:cubicBezTo>
                  <a:pt x="121" y="187"/>
                  <a:pt x="123" y="185"/>
                  <a:pt x="123" y="182"/>
                </a:cubicBezTo>
                <a:cubicBezTo>
                  <a:pt x="123" y="171"/>
                  <a:pt x="123" y="171"/>
                  <a:pt x="123" y="171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128" y="171"/>
                  <a:pt x="132" y="170"/>
                  <a:pt x="133" y="167"/>
                </a:cubicBezTo>
                <a:cubicBezTo>
                  <a:pt x="135" y="167"/>
                  <a:pt x="135" y="167"/>
                  <a:pt x="135" y="167"/>
                </a:cubicBezTo>
                <a:cubicBezTo>
                  <a:pt x="135" y="168"/>
                  <a:pt x="135" y="168"/>
                  <a:pt x="135" y="168"/>
                </a:cubicBezTo>
                <a:cubicBezTo>
                  <a:pt x="135" y="169"/>
                  <a:pt x="136" y="170"/>
                  <a:pt x="137" y="170"/>
                </a:cubicBezTo>
                <a:cubicBezTo>
                  <a:pt x="141" y="170"/>
                  <a:pt x="141" y="170"/>
                  <a:pt x="141" y="170"/>
                </a:cubicBezTo>
                <a:cubicBezTo>
                  <a:pt x="142" y="170"/>
                  <a:pt x="142" y="169"/>
                  <a:pt x="142" y="168"/>
                </a:cubicBezTo>
                <a:cubicBezTo>
                  <a:pt x="142" y="155"/>
                  <a:pt x="142" y="155"/>
                  <a:pt x="142" y="155"/>
                </a:cubicBezTo>
                <a:lnTo>
                  <a:pt x="142" y="154"/>
                </a:lnTo>
                <a:close/>
                <a:moveTo>
                  <a:pt x="96" y="143"/>
                </a:moveTo>
                <a:cubicBezTo>
                  <a:pt x="49" y="143"/>
                  <a:pt x="49" y="143"/>
                  <a:pt x="49" y="143"/>
                </a:cubicBezTo>
                <a:cubicBezTo>
                  <a:pt x="49" y="121"/>
                  <a:pt x="49" y="121"/>
                  <a:pt x="49" y="121"/>
                </a:cubicBezTo>
                <a:cubicBezTo>
                  <a:pt x="50" y="123"/>
                  <a:pt x="52" y="124"/>
                  <a:pt x="55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92" y="124"/>
                  <a:pt x="94" y="123"/>
                  <a:pt x="96" y="121"/>
                </a:cubicBezTo>
                <a:lnTo>
                  <a:pt x="96" y="143"/>
                </a:lnTo>
                <a:close/>
                <a:moveTo>
                  <a:pt x="71" y="103"/>
                </a:moveTo>
                <a:cubicBezTo>
                  <a:pt x="58" y="103"/>
                  <a:pt x="47" y="91"/>
                  <a:pt x="47" y="78"/>
                </a:cubicBezTo>
                <a:cubicBezTo>
                  <a:pt x="47" y="64"/>
                  <a:pt x="58" y="53"/>
                  <a:pt x="71" y="53"/>
                </a:cubicBezTo>
                <a:cubicBezTo>
                  <a:pt x="85" y="53"/>
                  <a:pt x="96" y="64"/>
                  <a:pt x="96" y="78"/>
                </a:cubicBezTo>
                <a:cubicBezTo>
                  <a:pt x="96" y="91"/>
                  <a:pt x="85" y="103"/>
                  <a:pt x="71" y="103"/>
                </a:cubicBezTo>
                <a:moveTo>
                  <a:pt x="96" y="50"/>
                </a:moveTo>
                <a:cubicBezTo>
                  <a:pt x="96" y="45"/>
                  <a:pt x="96" y="45"/>
                  <a:pt x="96" y="45"/>
                </a:cubicBezTo>
                <a:cubicBezTo>
                  <a:pt x="96" y="42"/>
                  <a:pt x="94" y="39"/>
                  <a:pt x="90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1" y="39"/>
                  <a:pt x="48" y="42"/>
                  <a:pt x="48" y="45"/>
                </a:cubicBezTo>
                <a:cubicBezTo>
                  <a:pt x="48" y="50"/>
                  <a:pt x="48" y="50"/>
                  <a:pt x="48" y="50"/>
                </a:cubicBezTo>
                <a:cubicBezTo>
                  <a:pt x="47" y="48"/>
                  <a:pt x="45" y="46"/>
                  <a:pt x="43" y="45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5"/>
                  <a:pt x="40" y="34"/>
                  <a:pt x="40" y="34"/>
                </a:cubicBezTo>
                <a:cubicBezTo>
                  <a:pt x="40" y="30"/>
                  <a:pt x="34" y="29"/>
                  <a:pt x="34" y="29"/>
                </a:cubicBezTo>
                <a:cubicBezTo>
                  <a:pt x="34" y="13"/>
                  <a:pt x="34" y="13"/>
                  <a:pt x="34" y="13"/>
                </a:cubicBezTo>
                <a:cubicBezTo>
                  <a:pt x="110" y="13"/>
                  <a:pt x="110" y="13"/>
                  <a:pt x="110" y="13"/>
                </a:cubicBezTo>
                <a:cubicBezTo>
                  <a:pt x="110" y="30"/>
                  <a:pt x="110" y="30"/>
                  <a:pt x="110" y="30"/>
                </a:cubicBezTo>
                <a:cubicBezTo>
                  <a:pt x="110" y="30"/>
                  <a:pt x="104" y="31"/>
                  <a:pt x="104" y="35"/>
                </a:cubicBezTo>
                <a:cubicBezTo>
                  <a:pt x="104" y="35"/>
                  <a:pt x="101" y="35"/>
                  <a:pt x="101" y="38"/>
                </a:cubicBezTo>
                <a:cubicBezTo>
                  <a:pt x="101" y="46"/>
                  <a:pt x="101" y="46"/>
                  <a:pt x="101" y="46"/>
                </a:cubicBezTo>
                <a:cubicBezTo>
                  <a:pt x="99" y="46"/>
                  <a:pt x="97" y="48"/>
                  <a:pt x="96" y="50"/>
                </a:cubicBezTo>
                <a:moveTo>
                  <a:pt x="107" y="136"/>
                </a:moveTo>
                <a:cubicBezTo>
                  <a:pt x="102" y="136"/>
                  <a:pt x="98" y="132"/>
                  <a:pt x="98" y="127"/>
                </a:cubicBezTo>
                <a:cubicBezTo>
                  <a:pt x="98" y="122"/>
                  <a:pt x="102" y="119"/>
                  <a:pt x="107" y="119"/>
                </a:cubicBezTo>
                <a:cubicBezTo>
                  <a:pt x="112" y="119"/>
                  <a:pt x="115" y="122"/>
                  <a:pt x="115" y="127"/>
                </a:cubicBezTo>
                <a:cubicBezTo>
                  <a:pt x="115" y="132"/>
                  <a:pt x="112" y="136"/>
                  <a:pt x="107" y="136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658" tIns="45834" rIns="91658" bIns="45834"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18" y="3783654"/>
            <a:ext cx="4257885" cy="21255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8" y="3233489"/>
            <a:ext cx="1551993" cy="2714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074" y="2079514"/>
            <a:ext cx="1615953" cy="3662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30" y="2759677"/>
            <a:ext cx="2304256" cy="34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4201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98"/>
          <p:cNvSpPr>
            <a:spLocks noChangeArrowheads="1"/>
          </p:cNvSpPr>
          <p:nvPr/>
        </p:nvSpPr>
        <p:spPr bwMode="auto"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12207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endParaRPr lang="en-US" altLang="ru-RU" sz="2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3971" name="Picture 8" descr="topcondynaroad-hero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9" y="3068960"/>
            <a:ext cx="11396411" cy="345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feld 1"/>
          <p:cNvSpPr txBox="1">
            <a:spLocks noChangeArrowheads="1"/>
          </p:cNvSpPr>
          <p:nvPr/>
        </p:nvSpPr>
        <p:spPr bwMode="auto">
          <a:xfrm>
            <a:off x="622447" y="1772816"/>
            <a:ext cx="1085185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3200" b="1" dirty="0" smtClean="0">
                <a:solidFill>
                  <a:srgbClr val="FFC000"/>
                </a:solidFill>
                <a:latin typeface="+mn-lt"/>
                <a:cs typeface="+mn-cs"/>
              </a:rPr>
              <a:t>Активное использование </a:t>
            </a:r>
            <a:r>
              <a:rPr lang="ru-RU" altLang="ru-RU" sz="3200" b="1" dirty="0">
                <a:solidFill>
                  <a:srgbClr val="FFC000"/>
                </a:solidFill>
                <a:latin typeface="+mn-lt"/>
                <a:cs typeface="+mn-cs"/>
              </a:rPr>
              <a:t>систем </a:t>
            </a:r>
            <a:r>
              <a:rPr lang="ru-RU" altLang="ru-RU" sz="3200" b="1" dirty="0" smtClean="0">
                <a:solidFill>
                  <a:srgbClr val="FFC000"/>
                </a:solidFill>
                <a:latin typeface="+mn-lt"/>
                <a:cs typeface="+mn-cs"/>
              </a:rPr>
              <a:t>управления строительной техникой</a:t>
            </a:r>
            <a:endParaRPr lang="de-DE" altLang="ru-RU" sz="3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83973" name="Textfeld 1"/>
          <p:cNvSpPr txBox="1">
            <a:spLocks noChangeArrowheads="1"/>
          </p:cNvSpPr>
          <p:nvPr/>
        </p:nvSpPr>
        <p:spPr bwMode="auto">
          <a:xfrm>
            <a:off x="8162143" y="3690723"/>
            <a:ext cx="34559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- Разбивочные работы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- Сопровождение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chemeClr val="bg1"/>
                </a:solidFill>
              </a:rPr>
              <a:t>- Промежуточный контроль</a:t>
            </a:r>
            <a:endParaRPr lang="de-DE" altLang="ru-RU" sz="2000" b="1" dirty="0">
              <a:solidFill>
                <a:schemeClr val="bg1"/>
              </a:solidFill>
            </a:endParaRPr>
          </a:p>
        </p:txBody>
      </p:sp>
      <p:sp>
        <p:nvSpPr>
          <p:cNvPr id="83974" name="Oval 14"/>
          <p:cNvSpPr>
            <a:spLocks noChangeArrowheads="1"/>
          </p:cNvSpPr>
          <p:nvPr/>
        </p:nvSpPr>
        <p:spPr bwMode="auto">
          <a:xfrm>
            <a:off x="7958567" y="3228535"/>
            <a:ext cx="3814762" cy="2159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31" y="116632"/>
            <a:ext cx="2179488" cy="13001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/>
      <p:bldP spid="839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98"/>
          <p:cNvSpPr>
            <a:spLocks noChangeArrowheads="1"/>
          </p:cNvSpPr>
          <p:nvPr/>
        </p:nvSpPr>
        <p:spPr bwMode="auto">
          <a:xfrm>
            <a:off x="0" y="0"/>
            <a:ext cx="12241213" cy="6858000"/>
          </a:xfrm>
          <a:prstGeom prst="rect">
            <a:avLst/>
          </a:prstGeom>
          <a:solidFill>
            <a:srgbClr val="0279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12207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24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5" name="lines"/>
          <p:cNvGrpSpPr>
            <a:grpSpLocks/>
          </p:cNvGrpSpPr>
          <p:nvPr/>
        </p:nvGrpSpPr>
        <p:grpSpPr bwMode="auto">
          <a:xfrm>
            <a:off x="2974975" y="1162050"/>
            <a:ext cx="6511925" cy="4386263"/>
            <a:chOff x="1438689" y="1161215"/>
            <a:chExt cx="6486109" cy="4386836"/>
          </a:xfrm>
        </p:grpSpPr>
        <p:cxnSp>
          <p:nvCxnSpPr>
            <p:cNvPr id="79957" name="Straight Connector 95"/>
            <p:cNvCxnSpPr>
              <a:cxnSpLocks noChangeShapeType="1"/>
            </p:cNvCxnSpPr>
            <p:nvPr/>
          </p:nvCxnSpPr>
          <p:spPr bwMode="auto">
            <a:xfrm flipV="1">
              <a:off x="4565515" y="1657879"/>
              <a:ext cx="2261854" cy="1766258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58" name="Straight Connector 96"/>
            <p:cNvCxnSpPr>
              <a:cxnSpLocks noChangeShapeType="1"/>
            </p:cNvCxnSpPr>
            <p:nvPr/>
          </p:nvCxnSpPr>
          <p:spPr bwMode="auto">
            <a:xfrm flipV="1">
              <a:off x="4403606" y="1161215"/>
              <a:ext cx="632811" cy="2304098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59" name="Straight Connector 97"/>
            <p:cNvCxnSpPr>
              <a:cxnSpLocks noChangeShapeType="1"/>
            </p:cNvCxnSpPr>
            <p:nvPr/>
          </p:nvCxnSpPr>
          <p:spPr bwMode="auto">
            <a:xfrm>
              <a:off x="4606812" y="3516582"/>
              <a:ext cx="2550249" cy="1692122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0" name="Straight Connector 98"/>
            <p:cNvCxnSpPr>
              <a:cxnSpLocks noChangeShapeType="1"/>
            </p:cNvCxnSpPr>
            <p:nvPr/>
          </p:nvCxnSpPr>
          <p:spPr bwMode="auto">
            <a:xfrm flipV="1">
              <a:off x="4578485" y="2846963"/>
              <a:ext cx="3346313" cy="570688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1" name="Straight Connector 99"/>
            <p:cNvCxnSpPr>
              <a:cxnSpLocks noChangeShapeType="1"/>
            </p:cNvCxnSpPr>
            <p:nvPr/>
          </p:nvCxnSpPr>
          <p:spPr bwMode="auto">
            <a:xfrm>
              <a:off x="4572000" y="3455331"/>
              <a:ext cx="2592668" cy="447836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2" name="Straight Connector 100"/>
            <p:cNvCxnSpPr>
              <a:cxnSpLocks noChangeShapeType="1"/>
            </p:cNvCxnSpPr>
            <p:nvPr/>
          </p:nvCxnSpPr>
          <p:spPr bwMode="auto">
            <a:xfrm>
              <a:off x="4570386" y="3462481"/>
              <a:ext cx="798300" cy="2085570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3" name="Straight Connector 101"/>
            <p:cNvCxnSpPr>
              <a:cxnSpLocks noChangeShapeType="1"/>
            </p:cNvCxnSpPr>
            <p:nvPr/>
          </p:nvCxnSpPr>
          <p:spPr bwMode="auto">
            <a:xfrm flipV="1">
              <a:off x="2881181" y="3424137"/>
              <a:ext cx="1690819" cy="1966366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4" name="Straight Connector 102"/>
            <p:cNvCxnSpPr>
              <a:cxnSpLocks noChangeShapeType="1"/>
            </p:cNvCxnSpPr>
            <p:nvPr/>
          </p:nvCxnSpPr>
          <p:spPr bwMode="auto">
            <a:xfrm flipV="1">
              <a:off x="1438689" y="3455331"/>
              <a:ext cx="3133311" cy="1027425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5" name="Straight Connector 103"/>
            <p:cNvCxnSpPr>
              <a:cxnSpLocks noChangeShapeType="1"/>
            </p:cNvCxnSpPr>
            <p:nvPr/>
          </p:nvCxnSpPr>
          <p:spPr bwMode="auto">
            <a:xfrm>
              <a:off x="1920720" y="3080225"/>
              <a:ext cx="2651280" cy="375106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6" name="Straight Connector 104"/>
            <p:cNvCxnSpPr>
              <a:cxnSpLocks noChangeShapeType="1"/>
            </p:cNvCxnSpPr>
            <p:nvPr/>
          </p:nvCxnSpPr>
          <p:spPr bwMode="auto">
            <a:xfrm>
              <a:off x="1755610" y="1676134"/>
              <a:ext cx="2822875" cy="1741517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967" name="Straight Connector 105"/>
            <p:cNvCxnSpPr>
              <a:cxnSpLocks noChangeShapeType="1"/>
            </p:cNvCxnSpPr>
            <p:nvPr/>
          </p:nvCxnSpPr>
          <p:spPr bwMode="auto">
            <a:xfrm>
              <a:off x="3198212" y="1397638"/>
              <a:ext cx="1373788" cy="2057693"/>
            </a:xfrm>
            <a:prstGeom prst="line">
              <a:avLst/>
            </a:prstGeom>
            <a:noFill/>
            <a:ln w="9525">
              <a:solidFill>
                <a:srgbClr val="FFC6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5754071" y="2721172"/>
            <a:ext cx="733070" cy="376559"/>
            <a:chOff x="9539288" y="5338763"/>
            <a:chExt cx="2001837" cy="1031875"/>
          </a:xfrm>
          <a:solidFill>
            <a:schemeClr val="bg1"/>
          </a:solidFill>
        </p:grpSpPr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9539288" y="5338763"/>
              <a:ext cx="2001837" cy="1031875"/>
            </a:xfrm>
            <a:custGeom>
              <a:avLst/>
              <a:gdLst>
                <a:gd name="T0" fmla="*/ 454 w 531"/>
                <a:gd name="T1" fmla="*/ 121 h 275"/>
                <a:gd name="T2" fmla="*/ 451 w 531"/>
                <a:gd name="T3" fmla="*/ 121 h 275"/>
                <a:gd name="T4" fmla="*/ 349 w 531"/>
                <a:gd name="T5" fmla="*/ 21 h 275"/>
                <a:gd name="T6" fmla="*/ 296 w 531"/>
                <a:gd name="T7" fmla="*/ 36 h 275"/>
                <a:gd name="T8" fmla="*/ 213 w 531"/>
                <a:gd name="T9" fmla="*/ 0 h 275"/>
                <a:gd name="T10" fmla="*/ 104 w 531"/>
                <a:gd name="T11" fmla="*/ 90 h 275"/>
                <a:gd name="T12" fmla="*/ 92 w 531"/>
                <a:gd name="T13" fmla="*/ 89 h 275"/>
                <a:gd name="T14" fmla="*/ 0 w 531"/>
                <a:gd name="T15" fmla="*/ 182 h 275"/>
                <a:gd name="T16" fmla="*/ 92 w 531"/>
                <a:gd name="T17" fmla="*/ 275 h 275"/>
                <a:gd name="T18" fmla="*/ 454 w 531"/>
                <a:gd name="T19" fmla="*/ 275 h 275"/>
                <a:gd name="T20" fmla="*/ 531 w 531"/>
                <a:gd name="T21" fmla="*/ 198 h 275"/>
                <a:gd name="T22" fmla="*/ 454 w 531"/>
                <a:gd name="T23" fmla="*/ 121 h 275"/>
                <a:gd name="T24" fmla="*/ 454 w 531"/>
                <a:gd name="T25" fmla="*/ 263 h 275"/>
                <a:gd name="T26" fmla="*/ 92 w 531"/>
                <a:gd name="T27" fmla="*/ 263 h 275"/>
                <a:gd name="T28" fmla="*/ 12 w 531"/>
                <a:gd name="T29" fmla="*/ 182 h 275"/>
                <a:gd name="T30" fmla="*/ 92 w 531"/>
                <a:gd name="T31" fmla="*/ 101 h 275"/>
                <a:gd name="T32" fmla="*/ 108 w 531"/>
                <a:gd name="T33" fmla="*/ 103 h 275"/>
                <a:gd name="T34" fmla="*/ 114 w 531"/>
                <a:gd name="T35" fmla="*/ 104 h 275"/>
                <a:gd name="T36" fmla="*/ 115 w 531"/>
                <a:gd name="T37" fmla="*/ 98 h 275"/>
                <a:gd name="T38" fmla="*/ 213 w 531"/>
                <a:gd name="T39" fmla="*/ 12 h 275"/>
                <a:gd name="T40" fmla="*/ 290 w 531"/>
                <a:gd name="T41" fmla="*/ 48 h 275"/>
                <a:gd name="T42" fmla="*/ 293 w 531"/>
                <a:gd name="T43" fmla="*/ 52 h 275"/>
                <a:gd name="T44" fmla="*/ 298 w 531"/>
                <a:gd name="T45" fmla="*/ 49 h 275"/>
                <a:gd name="T46" fmla="*/ 349 w 531"/>
                <a:gd name="T47" fmla="*/ 33 h 275"/>
                <a:gd name="T48" fmla="*/ 439 w 531"/>
                <a:gd name="T49" fmla="*/ 123 h 275"/>
                <a:gd name="T50" fmla="*/ 439 w 531"/>
                <a:gd name="T51" fmla="*/ 126 h 275"/>
                <a:gd name="T52" fmla="*/ 438 w 531"/>
                <a:gd name="T53" fmla="*/ 135 h 275"/>
                <a:gd name="T54" fmla="*/ 445 w 531"/>
                <a:gd name="T55" fmla="*/ 134 h 275"/>
                <a:gd name="T56" fmla="*/ 454 w 531"/>
                <a:gd name="T57" fmla="*/ 133 h 275"/>
                <a:gd name="T58" fmla="*/ 519 w 531"/>
                <a:gd name="T59" fmla="*/ 198 h 275"/>
                <a:gd name="T60" fmla="*/ 454 w 531"/>
                <a:gd name="T61" fmla="*/ 26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1" h="275">
                  <a:moveTo>
                    <a:pt x="454" y="121"/>
                  </a:moveTo>
                  <a:cubicBezTo>
                    <a:pt x="453" y="121"/>
                    <a:pt x="452" y="121"/>
                    <a:pt x="451" y="121"/>
                  </a:cubicBezTo>
                  <a:cubicBezTo>
                    <a:pt x="450" y="66"/>
                    <a:pt x="405" y="21"/>
                    <a:pt x="349" y="21"/>
                  </a:cubicBezTo>
                  <a:cubicBezTo>
                    <a:pt x="330" y="21"/>
                    <a:pt x="312" y="26"/>
                    <a:pt x="296" y="36"/>
                  </a:cubicBezTo>
                  <a:cubicBezTo>
                    <a:pt x="274" y="13"/>
                    <a:pt x="245" y="0"/>
                    <a:pt x="213" y="0"/>
                  </a:cubicBezTo>
                  <a:cubicBezTo>
                    <a:pt x="160" y="0"/>
                    <a:pt x="114" y="38"/>
                    <a:pt x="104" y="90"/>
                  </a:cubicBezTo>
                  <a:cubicBezTo>
                    <a:pt x="100" y="89"/>
                    <a:pt x="96" y="89"/>
                    <a:pt x="92" y="89"/>
                  </a:cubicBezTo>
                  <a:cubicBezTo>
                    <a:pt x="41" y="89"/>
                    <a:pt x="0" y="131"/>
                    <a:pt x="0" y="182"/>
                  </a:cubicBezTo>
                  <a:cubicBezTo>
                    <a:pt x="0" y="233"/>
                    <a:pt x="41" y="275"/>
                    <a:pt x="92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97" y="275"/>
                    <a:pt x="531" y="240"/>
                    <a:pt x="531" y="198"/>
                  </a:cubicBezTo>
                  <a:cubicBezTo>
                    <a:pt x="531" y="156"/>
                    <a:pt x="497" y="121"/>
                    <a:pt x="454" y="121"/>
                  </a:cubicBezTo>
                  <a:close/>
                  <a:moveTo>
                    <a:pt x="454" y="263"/>
                  </a:moveTo>
                  <a:cubicBezTo>
                    <a:pt x="92" y="263"/>
                    <a:pt x="92" y="263"/>
                    <a:pt x="92" y="263"/>
                  </a:cubicBezTo>
                  <a:cubicBezTo>
                    <a:pt x="48" y="263"/>
                    <a:pt x="12" y="227"/>
                    <a:pt x="12" y="182"/>
                  </a:cubicBezTo>
                  <a:cubicBezTo>
                    <a:pt x="12" y="137"/>
                    <a:pt x="48" y="101"/>
                    <a:pt x="92" y="101"/>
                  </a:cubicBezTo>
                  <a:cubicBezTo>
                    <a:pt x="97" y="101"/>
                    <a:pt x="102" y="102"/>
                    <a:pt x="108" y="103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15" y="98"/>
                    <a:pt x="115" y="98"/>
                    <a:pt x="115" y="98"/>
                  </a:cubicBezTo>
                  <a:cubicBezTo>
                    <a:pt x="122" y="49"/>
                    <a:pt x="164" y="12"/>
                    <a:pt x="213" y="12"/>
                  </a:cubicBezTo>
                  <a:cubicBezTo>
                    <a:pt x="243" y="12"/>
                    <a:pt x="271" y="25"/>
                    <a:pt x="290" y="48"/>
                  </a:cubicBezTo>
                  <a:cubicBezTo>
                    <a:pt x="293" y="52"/>
                    <a:pt x="293" y="52"/>
                    <a:pt x="293" y="52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313" y="39"/>
                    <a:pt x="331" y="33"/>
                    <a:pt x="349" y="33"/>
                  </a:cubicBezTo>
                  <a:cubicBezTo>
                    <a:pt x="398" y="33"/>
                    <a:pt x="439" y="73"/>
                    <a:pt x="439" y="123"/>
                  </a:cubicBezTo>
                  <a:cubicBezTo>
                    <a:pt x="439" y="124"/>
                    <a:pt x="439" y="125"/>
                    <a:pt x="439" y="126"/>
                  </a:cubicBezTo>
                  <a:cubicBezTo>
                    <a:pt x="438" y="135"/>
                    <a:pt x="438" y="135"/>
                    <a:pt x="438" y="135"/>
                  </a:cubicBezTo>
                  <a:cubicBezTo>
                    <a:pt x="445" y="134"/>
                    <a:pt x="445" y="134"/>
                    <a:pt x="445" y="134"/>
                  </a:cubicBezTo>
                  <a:cubicBezTo>
                    <a:pt x="449" y="133"/>
                    <a:pt x="452" y="133"/>
                    <a:pt x="454" y="133"/>
                  </a:cubicBezTo>
                  <a:cubicBezTo>
                    <a:pt x="490" y="133"/>
                    <a:pt x="519" y="162"/>
                    <a:pt x="519" y="198"/>
                  </a:cubicBezTo>
                  <a:cubicBezTo>
                    <a:pt x="519" y="234"/>
                    <a:pt x="490" y="263"/>
                    <a:pt x="454" y="263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cs typeface="+mn-cs"/>
              </a:endParaRPr>
            </a:p>
          </p:txBody>
        </p:sp>
        <p:sp>
          <p:nvSpPr>
            <p:cNvPr id="43" name="Freeform 38"/>
            <p:cNvSpPr>
              <a:spLocks noEditPoints="1"/>
            </p:cNvSpPr>
            <p:nvPr/>
          </p:nvSpPr>
          <p:spPr bwMode="auto">
            <a:xfrm>
              <a:off x="10082213" y="5570538"/>
              <a:ext cx="414337" cy="676275"/>
            </a:xfrm>
            <a:custGeom>
              <a:avLst/>
              <a:gdLst>
                <a:gd name="T0" fmla="*/ 0 w 261"/>
                <a:gd name="T1" fmla="*/ 227 h 426"/>
                <a:gd name="T2" fmla="*/ 66 w 261"/>
                <a:gd name="T3" fmla="*/ 227 h 426"/>
                <a:gd name="T4" fmla="*/ 66 w 261"/>
                <a:gd name="T5" fmla="*/ 426 h 426"/>
                <a:gd name="T6" fmla="*/ 197 w 261"/>
                <a:gd name="T7" fmla="*/ 426 h 426"/>
                <a:gd name="T8" fmla="*/ 197 w 261"/>
                <a:gd name="T9" fmla="*/ 227 h 426"/>
                <a:gd name="T10" fmla="*/ 261 w 261"/>
                <a:gd name="T11" fmla="*/ 227 h 426"/>
                <a:gd name="T12" fmla="*/ 130 w 261"/>
                <a:gd name="T13" fmla="*/ 0 h 426"/>
                <a:gd name="T14" fmla="*/ 0 w 261"/>
                <a:gd name="T15" fmla="*/ 227 h 426"/>
                <a:gd name="T16" fmla="*/ 182 w 261"/>
                <a:gd name="T17" fmla="*/ 213 h 426"/>
                <a:gd name="T18" fmla="*/ 182 w 261"/>
                <a:gd name="T19" fmla="*/ 412 h 426"/>
                <a:gd name="T20" fmla="*/ 80 w 261"/>
                <a:gd name="T21" fmla="*/ 412 h 426"/>
                <a:gd name="T22" fmla="*/ 80 w 261"/>
                <a:gd name="T23" fmla="*/ 213 h 426"/>
                <a:gd name="T24" fmla="*/ 26 w 261"/>
                <a:gd name="T25" fmla="*/ 213 h 426"/>
                <a:gd name="T26" fmla="*/ 130 w 261"/>
                <a:gd name="T27" fmla="*/ 29 h 426"/>
                <a:gd name="T28" fmla="*/ 237 w 261"/>
                <a:gd name="T29" fmla="*/ 213 h 426"/>
                <a:gd name="T30" fmla="*/ 182 w 261"/>
                <a:gd name="T31" fmla="*/ 213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1" h="426">
                  <a:moveTo>
                    <a:pt x="0" y="227"/>
                  </a:moveTo>
                  <a:lnTo>
                    <a:pt x="66" y="227"/>
                  </a:lnTo>
                  <a:lnTo>
                    <a:pt x="66" y="426"/>
                  </a:lnTo>
                  <a:lnTo>
                    <a:pt x="197" y="426"/>
                  </a:lnTo>
                  <a:lnTo>
                    <a:pt x="197" y="227"/>
                  </a:lnTo>
                  <a:lnTo>
                    <a:pt x="261" y="227"/>
                  </a:lnTo>
                  <a:lnTo>
                    <a:pt x="130" y="0"/>
                  </a:lnTo>
                  <a:lnTo>
                    <a:pt x="0" y="227"/>
                  </a:lnTo>
                  <a:close/>
                  <a:moveTo>
                    <a:pt x="182" y="213"/>
                  </a:moveTo>
                  <a:lnTo>
                    <a:pt x="182" y="412"/>
                  </a:lnTo>
                  <a:lnTo>
                    <a:pt x="80" y="412"/>
                  </a:lnTo>
                  <a:lnTo>
                    <a:pt x="80" y="213"/>
                  </a:lnTo>
                  <a:lnTo>
                    <a:pt x="26" y="213"/>
                  </a:lnTo>
                  <a:lnTo>
                    <a:pt x="130" y="29"/>
                  </a:lnTo>
                  <a:lnTo>
                    <a:pt x="237" y="213"/>
                  </a:lnTo>
                  <a:lnTo>
                    <a:pt x="182" y="213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cs typeface="+mn-cs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10575925" y="5581650"/>
              <a:ext cx="414337" cy="676275"/>
            </a:xfrm>
            <a:custGeom>
              <a:avLst/>
              <a:gdLst>
                <a:gd name="T0" fmla="*/ 194 w 261"/>
                <a:gd name="T1" fmla="*/ 0 h 426"/>
                <a:gd name="T2" fmla="*/ 64 w 261"/>
                <a:gd name="T3" fmla="*/ 0 h 426"/>
                <a:gd name="T4" fmla="*/ 64 w 261"/>
                <a:gd name="T5" fmla="*/ 201 h 426"/>
                <a:gd name="T6" fmla="*/ 0 w 261"/>
                <a:gd name="T7" fmla="*/ 201 h 426"/>
                <a:gd name="T8" fmla="*/ 130 w 261"/>
                <a:gd name="T9" fmla="*/ 426 h 426"/>
                <a:gd name="T10" fmla="*/ 261 w 261"/>
                <a:gd name="T11" fmla="*/ 201 h 426"/>
                <a:gd name="T12" fmla="*/ 194 w 261"/>
                <a:gd name="T13" fmla="*/ 201 h 426"/>
                <a:gd name="T14" fmla="*/ 194 w 261"/>
                <a:gd name="T15" fmla="*/ 0 h 426"/>
                <a:gd name="T16" fmla="*/ 235 w 261"/>
                <a:gd name="T17" fmla="*/ 216 h 426"/>
                <a:gd name="T18" fmla="*/ 130 w 261"/>
                <a:gd name="T19" fmla="*/ 398 h 426"/>
                <a:gd name="T20" fmla="*/ 23 w 261"/>
                <a:gd name="T21" fmla="*/ 216 h 426"/>
                <a:gd name="T22" fmla="*/ 78 w 261"/>
                <a:gd name="T23" fmla="*/ 216 h 426"/>
                <a:gd name="T24" fmla="*/ 78 w 261"/>
                <a:gd name="T25" fmla="*/ 15 h 426"/>
                <a:gd name="T26" fmla="*/ 180 w 261"/>
                <a:gd name="T27" fmla="*/ 15 h 426"/>
                <a:gd name="T28" fmla="*/ 180 w 261"/>
                <a:gd name="T29" fmla="*/ 216 h 426"/>
                <a:gd name="T30" fmla="*/ 235 w 261"/>
                <a:gd name="T31" fmla="*/ 21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1" h="426">
                  <a:moveTo>
                    <a:pt x="194" y="0"/>
                  </a:moveTo>
                  <a:lnTo>
                    <a:pt x="64" y="0"/>
                  </a:lnTo>
                  <a:lnTo>
                    <a:pt x="64" y="201"/>
                  </a:lnTo>
                  <a:lnTo>
                    <a:pt x="0" y="201"/>
                  </a:lnTo>
                  <a:lnTo>
                    <a:pt x="130" y="426"/>
                  </a:lnTo>
                  <a:lnTo>
                    <a:pt x="261" y="201"/>
                  </a:lnTo>
                  <a:lnTo>
                    <a:pt x="194" y="201"/>
                  </a:lnTo>
                  <a:lnTo>
                    <a:pt x="194" y="0"/>
                  </a:lnTo>
                  <a:close/>
                  <a:moveTo>
                    <a:pt x="235" y="216"/>
                  </a:moveTo>
                  <a:lnTo>
                    <a:pt x="130" y="398"/>
                  </a:lnTo>
                  <a:lnTo>
                    <a:pt x="23" y="216"/>
                  </a:lnTo>
                  <a:lnTo>
                    <a:pt x="78" y="216"/>
                  </a:lnTo>
                  <a:lnTo>
                    <a:pt x="78" y="15"/>
                  </a:lnTo>
                  <a:lnTo>
                    <a:pt x="180" y="15"/>
                  </a:lnTo>
                  <a:lnTo>
                    <a:pt x="180" y="216"/>
                  </a:lnTo>
                  <a:lnTo>
                    <a:pt x="235" y="21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cs typeface="+mn-cs"/>
              </a:endParaRPr>
            </a:p>
          </p:txBody>
        </p:sp>
      </p:grpSp>
      <p:sp>
        <p:nvSpPr>
          <p:cNvPr id="38" name="Oval 37"/>
          <p:cNvSpPr>
            <a:spLocks noChangeAspect="1"/>
          </p:cNvSpPr>
          <p:nvPr/>
        </p:nvSpPr>
        <p:spPr bwMode="auto">
          <a:xfrm>
            <a:off x="5548313" y="2379663"/>
            <a:ext cx="1144587" cy="1138237"/>
          </a:xfrm>
          <a:prstGeom prst="ellipse">
            <a:avLst/>
          </a:prstGeom>
          <a:solidFill>
            <a:srgbClr val="00416B"/>
          </a:solidFill>
          <a:ln w="31750" algn="ctr">
            <a:solidFill>
              <a:srgbClr val="FFC62F">
                <a:alpha val="79999"/>
              </a:srgbClr>
            </a:solidFill>
            <a:round/>
            <a:headEnd/>
            <a:tailEnd/>
          </a:ln>
        </p:spPr>
        <p:txBody>
          <a:bodyPr lIns="91671" tIns="45835" rIns="91671" bIns="45835" anchor="ctr"/>
          <a:lstStyle>
            <a:lvl1pPr defTabSz="12207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9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" name="Apps"/>
          <p:cNvGrpSpPr>
            <a:grpSpLocks/>
          </p:cNvGrpSpPr>
          <p:nvPr/>
        </p:nvGrpSpPr>
        <p:grpSpPr bwMode="auto">
          <a:xfrm>
            <a:off x="2794000" y="2379663"/>
            <a:ext cx="1144588" cy="1138237"/>
            <a:chOff x="1259006" y="2379146"/>
            <a:chExt cx="1139588" cy="1139588"/>
          </a:xfrm>
        </p:grpSpPr>
        <p:sp>
          <p:nvSpPr>
            <p:cNvPr id="79955" name="Oval 33"/>
            <p:cNvSpPr>
              <a:spLocks noChangeAspect="1"/>
            </p:cNvSpPr>
            <p:nvPr/>
          </p:nvSpPr>
          <p:spPr bwMode="auto">
            <a:xfrm>
              <a:off x="1259006" y="2379146"/>
              <a:ext cx="1139588" cy="1139588"/>
            </a:xfrm>
            <a:prstGeom prst="ellipse">
              <a:avLst/>
            </a:prstGeom>
            <a:solidFill>
              <a:srgbClr val="00416B"/>
            </a:solidFill>
            <a:ln w="31750" algn="ctr">
              <a:solidFill>
                <a:srgbClr val="FFC62F">
                  <a:alpha val="81175"/>
                </a:srgbClr>
              </a:solidFill>
              <a:round/>
              <a:headEnd/>
              <a:tailEnd/>
            </a:ln>
          </p:spPr>
          <p:txBody>
            <a:bodyPr lIns="91671" tIns="45835" rIns="91671" bIns="45835" anchor="ctr"/>
            <a:lstStyle>
              <a:lvl1pPr defTabSz="1220788"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993775" indent="-382588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527175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2138363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749550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32067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6639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41211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5783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9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1554480" y="2722166"/>
              <a:ext cx="548640" cy="453548"/>
              <a:chOff x="1603375" y="6164263"/>
              <a:chExt cx="1868488" cy="1544637"/>
            </a:xfrm>
            <a:solidFill>
              <a:schemeClr val="bg1"/>
            </a:solidFill>
          </p:grpSpPr>
          <p:sp>
            <p:nvSpPr>
              <p:cNvPr id="5" name="Freeform 5"/>
              <p:cNvSpPr>
                <a:spLocks noEditPoints="1"/>
              </p:cNvSpPr>
              <p:nvPr/>
            </p:nvSpPr>
            <p:spPr bwMode="auto">
              <a:xfrm>
                <a:off x="1603375" y="6164263"/>
                <a:ext cx="1868488" cy="1544637"/>
              </a:xfrm>
              <a:custGeom>
                <a:avLst/>
                <a:gdLst>
                  <a:gd name="T0" fmla="*/ 473 w 495"/>
                  <a:gd name="T1" fmla="*/ 0 h 409"/>
                  <a:gd name="T2" fmla="*/ 22 w 495"/>
                  <a:gd name="T3" fmla="*/ 0 h 409"/>
                  <a:gd name="T4" fmla="*/ 0 w 495"/>
                  <a:gd name="T5" fmla="*/ 22 h 409"/>
                  <a:gd name="T6" fmla="*/ 0 w 495"/>
                  <a:gd name="T7" fmla="*/ 387 h 409"/>
                  <a:gd name="T8" fmla="*/ 22 w 495"/>
                  <a:gd name="T9" fmla="*/ 409 h 409"/>
                  <a:gd name="T10" fmla="*/ 473 w 495"/>
                  <a:gd name="T11" fmla="*/ 409 h 409"/>
                  <a:gd name="T12" fmla="*/ 495 w 495"/>
                  <a:gd name="T13" fmla="*/ 387 h 409"/>
                  <a:gd name="T14" fmla="*/ 495 w 495"/>
                  <a:gd name="T15" fmla="*/ 22 h 409"/>
                  <a:gd name="T16" fmla="*/ 473 w 495"/>
                  <a:gd name="T17" fmla="*/ 0 h 409"/>
                  <a:gd name="T18" fmla="*/ 22 w 495"/>
                  <a:gd name="T19" fmla="*/ 12 h 409"/>
                  <a:gd name="T20" fmla="*/ 473 w 495"/>
                  <a:gd name="T21" fmla="*/ 12 h 409"/>
                  <a:gd name="T22" fmla="*/ 483 w 495"/>
                  <a:gd name="T23" fmla="*/ 22 h 409"/>
                  <a:gd name="T24" fmla="*/ 483 w 495"/>
                  <a:gd name="T25" fmla="*/ 62 h 409"/>
                  <a:gd name="T26" fmla="*/ 12 w 495"/>
                  <a:gd name="T27" fmla="*/ 62 h 409"/>
                  <a:gd name="T28" fmla="*/ 12 w 495"/>
                  <a:gd name="T29" fmla="*/ 22 h 409"/>
                  <a:gd name="T30" fmla="*/ 22 w 495"/>
                  <a:gd name="T31" fmla="*/ 12 h 409"/>
                  <a:gd name="T32" fmla="*/ 473 w 495"/>
                  <a:gd name="T33" fmla="*/ 397 h 409"/>
                  <a:gd name="T34" fmla="*/ 22 w 495"/>
                  <a:gd name="T35" fmla="*/ 397 h 409"/>
                  <a:gd name="T36" fmla="*/ 12 w 495"/>
                  <a:gd name="T37" fmla="*/ 387 h 409"/>
                  <a:gd name="T38" fmla="*/ 12 w 495"/>
                  <a:gd name="T39" fmla="*/ 68 h 409"/>
                  <a:gd name="T40" fmla="*/ 483 w 495"/>
                  <a:gd name="T41" fmla="*/ 68 h 409"/>
                  <a:gd name="T42" fmla="*/ 483 w 495"/>
                  <a:gd name="T43" fmla="*/ 387 h 409"/>
                  <a:gd name="T44" fmla="*/ 473 w 495"/>
                  <a:gd name="T45" fmla="*/ 397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95" h="409">
                    <a:moveTo>
                      <a:pt x="473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9" y="0"/>
                      <a:pt x="0" y="10"/>
                      <a:pt x="0" y="22"/>
                    </a:cubicBezTo>
                    <a:cubicBezTo>
                      <a:pt x="0" y="387"/>
                      <a:pt x="0" y="387"/>
                      <a:pt x="0" y="387"/>
                    </a:cubicBezTo>
                    <a:cubicBezTo>
                      <a:pt x="0" y="399"/>
                      <a:pt x="9" y="409"/>
                      <a:pt x="22" y="409"/>
                    </a:cubicBezTo>
                    <a:cubicBezTo>
                      <a:pt x="473" y="409"/>
                      <a:pt x="473" y="409"/>
                      <a:pt x="473" y="409"/>
                    </a:cubicBezTo>
                    <a:cubicBezTo>
                      <a:pt x="485" y="409"/>
                      <a:pt x="495" y="399"/>
                      <a:pt x="495" y="387"/>
                    </a:cubicBezTo>
                    <a:cubicBezTo>
                      <a:pt x="495" y="22"/>
                      <a:pt x="495" y="22"/>
                      <a:pt x="495" y="22"/>
                    </a:cubicBezTo>
                    <a:cubicBezTo>
                      <a:pt x="495" y="10"/>
                      <a:pt x="485" y="0"/>
                      <a:pt x="473" y="0"/>
                    </a:cubicBezTo>
                    <a:close/>
                    <a:moveTo>
                      <a:pt x="22" y="12"/>
                    </a:moveTo>
                    <a:cubicBezTo>
                      <a:pt x="473" y="12"/>
                      <a:pt x="473" y="12"/>
                      <a:pt x="473" y="12"/>
                    </a:cubicBezTo>
                    <a:cubicBezTo>
                      <a:pt x="478" y="12"/>
                      <a:pt x="483" y="16"/>
                      <a:pt x="483" y="22"/>
                    </a:cubicBezTo>
                    <a:cubicBezTo>
                      <a:pt x="483" y="62"/>
                      <a:pt x="483" y="62"/>
                      <a:pt x="483" y="62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6"/>
                      <a:pt x="16" y="12"/>
                      <a:pt x="22" y="12"/>
                    </a:cubicBezTo>
                    <a:close/>
                    <a:moveTo>
                      <a:pt x="473" y="397"/>
                    </a:moveTo>
                    <a:cubicBezTo>
                      <a:pt x="22" y="397"/>
                      <a:pt x="22" y="397"/>
                      <a:pt x="22" y="397"/>
                    </a:cubicBezTo>
                    <a:cubicBezTo>
                      <a:pt x="16" y="397"/>
                      <a:pt x="12" y="392"/>
                      <a:pt x="12" y="387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483" y="68"/>
                      <a:pt x="483" y="68"/>
                      <a:pt x="483" y="68"/>
                    </a:cubicBezTo>
                    <a:cubicBezTo>
                      <a:pt x="483" y="387"/>
                      <a:pt x="483" y="387"/>
                      <a:pt x="483" y="387"/>
                    </a:cubicBezTo>
                    <a:cubicBezTo>
                      <a:pt x="483" y="392"/>
                      <a:pt x="478" y="397"/>
                      <a:pt x="473" y="39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6" name="Freeform 6"/>
              <p:cNvSpPr>
                <a:spLocks noEditPoints="1"/>
              </p:cNvSpPr>
              <p:nvPr/>
            </p:nvSpPr>
            <p:spPr bwMode="auto">
              <a:xfrm>
                <a:off x="3271838" y="6243638"/>
                <a:ext cx="128588" cy="125412"/>
              </a:xfrm>
              <a:custGeom>
                <a:avLst/>
                <a:gdLst>
                  <a:gd name="T0" fmla="*/ 17 w 34"/>
                  <a:gd name="T1" fmla="*/ 33 h 33"/>
                  <a:gd name="T2" fmla="*/ 34 w 34"/>
                  <a:gd name="T3" fmla="*/ 16 h 33"/>
                  <a:gd name="T4" fmla="*/ 17 w 34"/>
                  <a:gd name="T5" fmla="*/ 0 h 33"/>
                  <a:gd name="T6" fmla="*/ 0 w 34"/>
                  <a:gd name="T7" fmla="*/ 16 h 33"/>
                  <a:gd name="T8" fmla="*/ 17 w 34"/>
                  <a:gd name="T9" fmla="*/ 33 h 33"/>
                  <a:gd name="T10" fmla="*/ 17 w 34"/>
                  <a:gd name="T11" fmla="*/ 6 h 33"/>
                  <a:gd name="T12" fmla="*/ 28 w 34"/>
                  <a:gd name="T13" fmla="*/ 16 h 33"/>
                  <a:gd name="T14" fmla="*/ 17 w 34"/>
                  <a:gd name="T15" fmla="*/ 27 h 33"/>
                  <a:gd name="T16" fmla="*/ 6 w 34"/>
                  <a:gd name="T17" fmla="*/ 16 h 33"/>
                  <a:gd name="T18" fmla="*/ 17 w 34"/>
                  <a:gd name="T1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3">
                    <a:moveTo>
                      <a:pt x="17" y="33"/>
                    </a:moveTo>
                    <a:cubicBezTo>
                      <a:pt x="26" y="33"/>
                      <a:pt x="34" y="2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26"/>
                      <a:pt x="8" y="33"/>
                      <a:pt x="17" y="33"/>
                    </a:cubicBezTo>
                    <a:close/>
                    <a:moveTo>
                      <a:pt x="17" y="6"/>
                    </a:moveTo>
                    <a:cubicBezTo>
                      <a:pt x="23" y="6"/>
                      <a:pt x="28" y="11"/>
                      <a:pt x="28" y="16"/>
                    </a:cubicBezTo>
                    <a:cubicBezTo>
                      <a:pt x="28" y="22"/>
                      <a:pt x="23" y="27"/>
                      <a:pt x="17" y="27"/>
                    </a:cubicBezTo>
                    <a:cubicBezTo>
                      <a:pt x="11" y="27"/>
                      <a:pt x="6" y="22"/>
                      <a:pt x="6" y="16"/>
                    </a:cubicBezTo>
                    <a:cubicBezTo>
                      <a:pt x="6" y="11"/>
                      <a:pt x="11" y="6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3128963" y="6243638"/>
                <a:ext cx="123825" cy="125412"/>
              </a:xfrm>
              <a:custGeom>
                <a:avLst/>
                <a:gdLst>
                  <a:gd name="T0" fmla="*/ 17 w 33"/>
                  <a:gd name="T1" fmla="*/ 33 h 33"/>
                  <a:gd name="T2" fmla="*/ 33 w 33"/>
                  <a:gd name="T3" fmla="*/ 16 h 33"/>
                  <a:gd name="T4" fmla="*/ 17 w 33"/>
                  <a:gd name="T5" fmla="*/ 0 h 33"/>
                  <a:gd name="T6" fmla="*/ 0 w 33"/>
                  <a:gd name="T7" fmla="*/ 16 h 33"/>
                  <a:gd name="T8" fmla="*/ 17 w 33"/>
                  <a:gd name="T9" fmla="*/ 33 h 33"/>
                  <a:gd name="T10" fmla="*/ 17 w 33"/>
                  <a:gd name="T11" fmla="*/ 6 h 33"/>
                  <a:gd name="T12" fmla="*/ 27 w 33"/>
                  <a:gd name="T13" fmla="*/ 16 h 33"/>
                  <a:gd name="T14" fmla="*/ 17 w 33"/>
                  <a:gd name="T15" fmla="*/ 27 h 33"/>
                  <a:gd name="T16" fmla="*/ 6 w 33"/>
                  <a:gd name="T17" fmla="*/ 16 h 33"/>
                  <a:gd name="T18" fmla="*/ 17 w 33"/>
                  <a:gd name="T1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26" y="33"/>
                      <a:pt x="33" y="26"/>
                      <a:pt x="33" y="16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26"/>
                      <a:pt x="8" y="33"/>
                      <a:pt x="17" y="33"/>
                    </a:cubicBezTo>
                    <a:close/>
                    <a:moveTo>
                      <a:pt x="17" y="6"/>
                    </a:moveTo>
                    <a:cubicBezTo>
                      <a:pt x="23" y="6"/>
                      <a:pt x="27" y="11"/>
                      <a:pt x="27" y="16"/>
                    </a:cubicBezTo>
                    <a:cubicBezTo>
                      <a:pt x="27" y="22"/>
                      <a:pt x="23" y="27"/>
                      <a:pt x="17" y="27"/>
                    </a:cubicBezTo>
                    <a:cubicBezTo>
                      <a:pt x="11" y="27"/>
                      <a:pt x="6" y="22"/>
                      <a:pt x="6" y="16"/>
                    </a:cubicBezTo>
                    <a:cubicBezTo>
                      <a:pt x="6" y="11"/>
                      <a:pt x="11" y="6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8" name="Freeform 8"/>
              <p:cNvSpPr>
                <a:spLocks noEditPoints="1"/>
              </p:cNvSpPr>
              <p:nvPr/>
            </p:nvSpPr>
            <p:spPr bwMode="auto">
              <a:xfrm>
                <a:off x="2984500" y="6243638"/>
                <a:ext cx="125413" cy="125412"/>
              </a:xfrm>
              <a:custGeom>
                <a:avLst/>
                <a:gdLst>
                  <a:gd name="T0" fmla="*/ 16 w 33"/>
                  <a:gd name="T1" fmla="*/ 33 h 33"/>
                  <a:gd name="T2" fmla="*/ 33 w 33"/>
                  <a:gd name="T3" fmla="*/ 16 h 33"/>
                  <a:gd name="T4" fmla="*/ 16 w 33"/>
                  <a:gd name="T5" fmla="*/ 0 h 33"/>
                  <a:gd name="T6" fmla="*/ 0 w 33"/>
                  <a:gd name="T7" fmla="*/ 16 h 33"/>
                  <a:gd name="T8" fmla="*/ 16 w 33"/>
                  <a:gd name="T9" fmla="*/ 33 h 33"/>
                  <a:gd name="T10" fmla="*/ 16 w 33"/>
                  <a:gd name="T11" fmla="*/ 6 h 33"/>
                  <a:gd name="T12" fmla="*/ 27 w 33"/>
                  <a:gd name="T13" fmla="*/ 16 h 33"/>
                  <a:gd name="T14" fmla="*/ 16 w 33"/>
                  <a:gd name="T15" fmla="*/ 27 h 33"/>
                  <a:gd name="T16" fmla="*/ 6 w 33"/>
                  <a:gd name="T17" fmla="*/ 16 h 33"/>
                  <a:gd name="T18" fmla="*/ 16 w 33"/>
                  <a:gd name="T1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3">
                    <a:moveTo>
                      <a:pt x="16" y="33"/>
                    </a:moveTo>
                    <a:cubicBezTo>
                      <a:pt x="26" y="33"/>
                      <a:pt x="33" y="26"/>
                      <a:pt x="33" y="16"/>
                    </a:cubicBezTo>
                    <a:cubicBezTo>
                      <a:pt x="33" y="7"/>
                      <a:pt x="2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6"/>
                      <a:pt x="7" y="33"/>
                      <a:pt x="16" y="33"/>
                    </a:cubicBezTo>
                    <a:close/>
                    <a:moveTo>
                      <a:pt x="16" y="6"/>
                    </a:moveTo>
                    <a:cubicBezTo>
                      <a:pt x="22" y="6"/>
                      <a:pt x="27" y="11"/>
                      <a:pt x="27" y="16"/>
                    </a:cubicBezTo>
                    <a:cubicBezTo>
                      <a:pt x="27" y="22"/>
                      <a:pt x="22" y="27"/>
                      <a:pt x="16" y="27"/>
                    </a:cubicBezTo>
                    <a:cubicBezTo>
                      <a:pt x="11" y="27"/>
                      <a:pt x="6" y="22"/>
                      <a:pt x="6" y="16"/>
                    </a:cubicBezTo>
                    <a:cubicBezTo>
                      <a:pt x="6" y="11"/>
                      <a:pt x="11" y="6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9" name="Freeform 9"/>
              <p:cNvSpPr>
                <a:spLocks noEditPoints="1"/>
              </p:cNvSpPr>
              <p:nvPr/>
            </p:nvSpPr>
            <p:spPr bwMode="auto">
              <a:xfrm>
                <a:off x="1743075" y="6564313"/>
                <a:ext cx="1525588" cy="820737"/>
              </a:xfrm>
              <a:custGeom>
                <a:avLst/>
                <a:gdLst>
                  <a:gd name="T0" fmla="*/ 961 w 961"/>
                  <a:gd name="T1" fmla="*/ 253 h 517"/>
                  <a:gd name="T2" fmla="*/ 961 w 961"/>
                  <a:gd name="T3" fmla="*/ 0 h 517"/>
                  <a:gd name="T4" fmla="*/ 597 w 961"/>
                  <a:gd name="T5" fmla="*/ 0 h 517"/>
                  <a:gd name="T6" fmla="*/ 597 w 961"/>
                  <a:gd name="T7" fmla="*/ 81 h 517"/>
                  <a:gd name="T8" fmla="*/ 0 w 961"/>
                  <a:gd name="T9" fmla="*/ 81 h 517"/>
                  <a:gd name="T10" fmla="*/ 0 w 961"/>
                  <a:gd name="T11" fmla="*/ 517 h 517"/>
                  <a:gd name="T12" fmla="*/ 682 w 961"/>
                  <a:gd name="T13" fmla="*/ 517 h 517"/>
                  <a:gd name="T14" fmla="*/ 682 w 961"/>
                  <a:gd name="T15" fmla="*/ 253 h 517"/>
                  <a:gd name="T16" fmla="*/ 961 w 961"/>
                  <a:gd name="T17" fmla="*/ 253 h 517"/>
                  <a:gd name="T18" fmla="*/ 611 w 961"/>
                  <a:gd name="T19" fmla="*/ 15 h 517"/>
                  <a:gd name="T20" fmla="*/ 946 w 961"/>
                  <a:gd name="T21" fmla="*/ 15 h 517"/>
                  <a:gd name="T22" fmla="*/ 946 w 961"/>
                  <a:gd name="T23" fmla="*/ 238 h 517"/>
                  <a:gd name="T24" fmla="*/ 682 w 961"/>
                  <a:gd name="T25" fmla="*/ 238 h 517"/>
                  <a:gd name="T26" fmla="*/ 682 w 961"/>
                  <a:gd name="T27" fmla="*/ 81 h 517"/>
                  <a:gd name="T28" fmla="*/ 611 w 961"/>
                  <a:gd name="T29" fmla="*/ 81 h 517"/>
                  <a:gd name="T30" fmla="*/ 611 w 961"/>
                  <a:gd name="T31" fmla="*/ 15 h 517"/>
                  <a:gd name="T32" fmla="*/ 668 w 961"/>
                  <a:gd name="T33" fmla="*/ 502 h 517"/>
                  <a:gd name="T34" fmla="*/ 14 w 961"/>
                  <a:gd name="T35" fmla="*/ 502 h 517"/>
                  <a:gd name="T36" fmla="*/ 14 w 961"/>
                  <a:gd name="T37" fmla="*/ 96 h 517"/>
                  <a:gd name="T38" fmla="*/ 597 w 961"/>
                  <a:gd name="T39" fmla="*/ 96 h 517"/>
                  <a:gd name="T40" fmla="*/ 604 w 961"/>
                  <a:gd name="T41" fmla="*/ 96 h 517"/>
                  <a:gd name="T42" fmla="*/ 668 w 961"/>
                  <a:gd name="T43" fmla="*/ 96 h 517"/>
                  <a:gd name="T44" fmla="*/ 668 w 961"/>
                  <a:gd name="T45" fmla="*/ 245 h 517"/>
                  <a:gd name="T46" fmla="*/ 668 w 961"/>
                  <a:gd name="T47" fmla="*/ 253 h 517"/>
                  <a:gd name="T48" fmla="*/ 668 w 961"/>
                  <a:gd name="T49" fmla="*/ 502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61" h="517">
                    <a:moveTo>
                      <a:pt x="961" y="253"/>
                    </a:moveTo>
                    <a:lnTo>
                      <a:pt x="961" y="0"/>
                    </a:lnTo>
                    <a:lnTo>
                      <a:pt x="597" y="0"/>
                    </a:lnTo>
                    <a:lnTo>
                      <a:pt x="597" y="81"/>
                    </a:lnTo>
                    <a:lnTo>
                      <a:pt x="0" y="81"/>
                    </a:lnTo>
                    <a:lnTo>
                      <a:pt x="0" y="517"/>
                    </a:lnTo>
                    <a:lnTo>
                      <a:pt x="682" y="517"/>
                    </a:lnTo>
                    <a:lnTo>
                      <a:pt x="682" y="253"/>
                    </a:lnTo>
                    <a:lnTo>
                      <a:pt x="961" y="253"/>
                    </a:lnTo>
                    <a:close/>
                    <a:moveTo>
                      <a:pt x="611" y="15"/>
                    </a:moveTo>
                    <a:lnTo>
                      <a:pt x="946" y="15"/>
                    </a:lnTo>
                    <a:lnTo>
                      <a:pt x="946" y="238"/>
                    </a:lnTo>
                    <a:lnTo>
                      <a:pt x="682" y="238"/>
                    </a:lnTo>
                    <a:lnTo>
                      <a:pt x="682" y="81"/>
                    </a:lnTo>
                    <a:lnTo>
                      <a:pt x="611" y="81"/>
                    </a:lnTo>
                    <a:lnTo>
                      <a:pt x="611" y="15"/>
                    </a:lnTo>
                    <a:close/>
                    <a:moveTo>
                      <a:pt x="668" y="502"/>
                    </a:moveTo>
                    <a:lnTo>
                      <a:pt x="14" y="502"/>
                    </a:lnTo>
                    <a:lnTo>
                      <a:pt x="14" y="96"/>
                    </a:lnTo>
                    <a:lnTo>
                      <a:pt x="597" y="96"/>
                    </a:lnTo>
                    <a:lnTo>
                      <a:pt x="604" y="96"/>
                    </a:lnTo>
                    <a:lnTo>
                      <a:pt x="668" y="96"/>
                    </a:lnTo>
                    <a:lnTo>
                      <a:pt x="668" y="245"/>
                    </a:lnTo>
                    <a:lnTo>
                      <a:pt x="668" y="253"/>
                    </a:lnTo>
                    <a:lnTo>
                      <a:pt x="668" y="50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10" name="Freeform 10"/>
              <p:cNvSpPr>
                <a:spLocks noEditPoints="1"/>
              </p:cNvSpPr>
              <p:nvPr/>
            </p:nvSpPr>
            <p:spPr bwMode="auto">
              <a:xfrm>
                <a:off x="2959100" y="7226300"/>
                <a:ext cx="376238" cy="290512"/>
              </a:xfrm>
              <a:custGeom>
                <a:avLst/>
                <a:gdLst>
                  <a:gd name="T0" fmla="*/ 0 w 237"/>
                  <a:gd name="T1" fmla="*/ 183 h 183"/>
                  <a:gd name="T2" fmla="*/ 237 w 237"/>
                  <a:gd name="T3" fmla="*/ 183 h 183"/>
                  <a:gd name="T4" fmla="*/ 237 w 237"/>
                  <a:gd name="T5" fmla="*/ 0 h 183"/>
                  <a:gd name="T6" fmla="*/ 0 w 237"/>
                  <a:gd name="T7" fmla="*/ 0 h 183"/>
                  <a:gd name="T8" fmla="*/ 0 w 237"/>
                  <a:gd name="T9" fmla="*/ 183 h 183"/>
                  <a:gd name="T10" fmla="*/ 14 w 237"/>
                  <a:gd name="T11" fmla="*/ 14 h 183"/>
                  <a:gd name="T12" fmla="*/ 223 w 237"/>
                  <a:gd name="T13" fmla="*/ 14 h 183"/>
                  <a:gd name="T14" fmla="*/ 223 w 237"/>
                  <a:gd name="T15" fmla="*/ 169 h 183"/>
                  <a:gd name="T16" fmla="*/ 14 w 237"/>
                  <a:gd name="T17" fmla="*/ 169 h 183"/>
                  <a:gd name="T18" fmla="*/ 14 w 237"/>
                  <a:gd name="T19" fmla="*/ 1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7" h="183">
                    <a:moveTo>
                      <a:pt x="0" y="183"/>
                    </a:moveTo>
                    <a:lnTo>
                      <a:pt x="237" y="183"/>
                    </a:lnTo>
                    <a:lnTo>
                      <a:pt x="237" y="0"/>
                    </a:lnTo>
                    <a:lnTo>
                      <a:pt x="0" y="0"/>
                    </a:lnTo>
                    <a:lnTo>
                      <a:pt x="0" y="183"/>
                    </a:lnTo>
                    <a:close/>
                    <a:moveTo>
                      <a:pt x="14" y="14"/>
                    </a:moveTo>
                    <a:lnTo>
                      <a:pt x="223" y="14"/>
                    </a:lnTo>
                    <a:lnTo>
                      <a:pt x="223" y="169"/>
                    </a:lnTo>
                    <a:lnTo>
                      <a:pt x="14" y="169"/>
                    </a:lnTo>
                    <a:lnTo>
                      <a:pt x="14" y="1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12" name="Data Capture"/>
          <p:cNvGrpSpPr>
            <a:grpSpLocks/>
          </p:cNvGrpSpPr>
          <p:nvPr/>
        </p:nvGrpSpPr>
        <p:grpSpPr bwMode="auto">
          <a:xfrm>
            <a:off x="8302625" y="2379663"/>
            <a:ext cx="1144588" cy="1138237"/>
            <a:chOff x="6745406" y="2379146"/>
            <a:chExt cx="1139588" cy="1139588"/>
          </a:xfrm>
        </p:grpSpPr>
        <p:sp>
          <p:nvSpPr>
            <p:cNvPr id="79953" name="Oval 45"/>
            <p:cNvSpPr>
              <a:spLocks noChangeAspect="1"/>
            </p:cNvSpPr>
            <p:nvPr/>
          </p:nvSpPr>
          <p:spPr bwMode="auto">
            <a:xfrm>
              <a:off x="6745406" y="2379146"/>
              <a:ext cx="1139588" cy="1139588"/>
            </a:xfrm>
            <a:prstGeom prst="ellipse">
              <a:avLst/>
            </a:prstGeom>
            <a:solidFill>
              <a:srgbClr val="00416B"/>
            </a:solidFill>
            <a:ln w="31750" algn="ctr">
              <a:solidFill>
                <a:srgbClr val="FFC62F">
                  <a:alpha val="79999"/>
                </a:srgbClr>
              </a:solidFill>
              <a:round/>
              <a:headEnd/>
              <a:tailEnd/>
            </a:ln>
          </p:spPr>
          <p:txBody>
            <a:bodyPr lIns="91671" tIns="45835" rIns="91671" bIns="45835" anchor="ctr"/>
            <a:lstStyle>
              <a:lvl1pPr defTabSz="1220788"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993775" indent="-382588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527175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2138363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749550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32067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6639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41211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5783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9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7004913" y="2629162"/>
              <a:ext cx="620574" cy="594360"/>
              <a:chOff x="4660900" y="6042025"/>
              <a:chExt cx="1954213" cy="1871663"/>
            </a:xfrm>
            <a:solidFill>
              <a:schemeClr val="bg1"/>
            </a:solidFill>
          </p:grpSpPr>
          <p:sp>
            <p:nvSpPr>
              <p:cNvPr id="66" name="Freeform 34"/>
              <p:cNvSpPr>
                <a:spLocks noEditPoints="1"/>
              </p:cNvSpPr>
              <p:nvPr/>
            </p:nvSpPr>
            <p:spPr bwMode="auto">
              <a:xfrm>
                <a:off x="5359400" y="6718300"/>
                <a:ext cx="557213" cy="557213"/>
              </a:xfrm>
              <a:custGeom>
                <a:avLst/>
                <a:gdLst>
                  <a:gd name="T0" fmla="*/ 0 w 148"/>
                  <a:gd name="T1" fmla="*/ 74 h 148"/>
                  <a:gd name="T2" fmla="*/ 74 w 148"/>
                  <a:gd name="T3" fmla="*/ 148 h 148"/>
                  <a:gd name="T4" fmla="*/ 148 w 148"/>
                  <a:gd name="T5" fmla="*/ 74 h 148"/>
                  <a:gd name="T6" fmla="*/ 74 w 148"/>
                  <a:gd name="T7" fmla="*/ 0 h 148"/>
                  <a:gd name="T8" fmla="*/ 0 w 148"/>
                  <a:gd name="T9" fmla="*/ 74 h 148"/>
                  <a:gd name="T10" fmla="*/ 74 w 148"/>
                  <a:gd name="T11" fmla="*/ 12 h 148"/>
                  <a:gd name="T12" fmla="*/ 136 w 148"/>
                  <a:gd name="T13" fmla="*/ 74 h 148"/>
                  <a:gd name="T14" fmla="*/ 74 w 148"/>
                  <a:gd name="T15" fmla="*/ 136 h 148"/>
                  <a:gd name="T16" fmla="*/ 12 w 148"/>
                  <a:gd name="T17" fmla="*/ 74 h 148"/>
                  <a:gd name="T18" fmla="*/ 74 w 148"/>
                  <a:gd name="T19" fmla="*/ 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" h="148">
                    <a:moveTo>
                      <a:pt x="0" y="74"/>
                    </a:moveTo>
                    <a:cubicBezTo>
                      <a:pt x="0" y="115"/>
                      <a:pt x="33" y="148"/>
                      <a:pt x="74" y="148"/>
                    </a:cubicBezTo>
                    <a:cubicBezTo>
                      <a:pt x="115" y="148"/>
                      <a:pt x="148" y="115"/>
                      <a:pt x="148" y="74"/>
                    </a:cubicBezTo>
                    <a:cubicBezTo>
                      <a:pt x="148" y="33"/>
                      <a:pt x="115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lose/>
                    <a:moveTo>
                      <a:pt x="74" y="12"/>
                    </a:moveTo>
                    <a:cubicBezTo>
                      <a:pt x="108" y="12"/>
                      <a:pt x="136" y="40"/>
                      <a:pt x="136" y="74"/>
                    </a:cubicBezTo>
                    <a:cubicBezTo>
                      <a:pt x="136" y="108"/>
                      <a:pt x="108" y="136"/>
                      <a:pt x="74" y="136"/>
                    </a:cubicBezTo>
                    <a:cubicBezTo>
                      <a:pt x="40" y="136"/>
                      <a:pt x="12" y="108"/>
                      <a:pt x="12" y="74"/>
                    </a:cubicBezTo>
                    <a:cubicBezTo>
                      <a:pt x="12" y="40"/>
                      <a:pt x="40" y="12"/>
                      <a:pt x="7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67" name="Freeform 35"/>
              <p:cNvSpPr>
                <a:spLocks noEditPoints="1"/>
              </p:cNvSpPr>
              <p:nvPr/>
            </p:nvSpPr>
            <p:spPr bwMode="auto">
              <a:xfrm>
                <a:off x="5464175" y="6823075"/>
                <a:ext cx="347663" cy="347663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6 h 92"/>
                  <a:gd name="T12" fmla="*/ 86 w 92"/>
                  <a:gd name="T13" fmla="*/ 46 h 92"/>
                  <a:gd name="T14" fmla="*/ 46 w 92"/>
                  <a:gd name="T15" fmla="*/ 86 h 92"/>
                  <a:gd name="T16" fmla="*/ 6 w 92"/>
                  <a:gd name="T17" fmla="*/ 46 h 92"/>
                  <a:gd name="T18" fmla="*/ 46 w 92"/>
                  <a:gd name="T19" fmla="*/ 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2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ubicBezTo>
                      <a:pt x="20" y="0"/>
                      <a:pt x="0" y="20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lose/>
                    <a:moveTo>
                      <a:pt x="46" y="6"/>
                    </a:moveTo>
                    <a:cubicBezTo>
                      <a:pt x="68" y="6"/>
                      <a:pt x="86" y="24"/>
                      <a:pt x="86" y="46"/>
                    </a:cubicBezTo>
                    <a:cubicBezTo>
                      <a:pt x="86" y="68"/>
                      <a:pt x="68" y="86"/>
                      <a:pt x="46" y="86"/>
                    </a:cubicBezTo>
                    <a:cubicBezTo>
                      <a:pt x="24" y="86"/>
                      <a:pt x="6" y="68"/>
                      <a:pt x="6" y="46"/>
                    </a:cubicBezTo>
                    <a:cubicBezTo>
                      <a:pt x="6" y="24"/>
                      <a:pt x="24" y="6"/>
                      <a:pt x="4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68" name="Freeform 36"/>
              <p:cNvSpPr>
                <a:spLocks noEditPoints="1"/>
              </p:cNvSpPr>
              <p:nvPr/>
            </p:nvSpPr>
            <p:spPr bwMode="auto">
              <a:xfrm>
                <a:off x="5576888" y="6042025"/>
                <a:ext cx="120650" cy="120650"/>
              </a:xfrm>
              <a:custGeom>
                <a:avLst/>
                <a:gdLst>
                  <a:gd name="T0" fmla="*/ 16 w 32"/>
                  <a:gd name="T1" fmla="*/ 32 h 32"/>
                  <a:gd name="T2" fmla="*/ 32 w 32"/>
                  <a:gd name="T3" fmla="*/ 16 h 32"/>
                  <a:gd name="T4" fmla="*/ 16 w 32"/>
                  <a:gd name="T5" fmla="*/ 0 h 32"/>
                  <a:gd name="T6" fmla="*/ 0 w 32"/>
                  <a:gd name="T7" fmla="*/ 16 h 32"/>
                  <a:gd name="T8" fmla="*/ 16 w 32"/>
                  <a:gd name="T9" fmla="*/ 32 h 32"/>
                  <a:gd name="T10" fmla="*/ 16 w 32"/>
                  <a:gd name="T11" fmla="*/ 6 h 32"/>
                  <a:gd name="T12" fmla="*/ 26 w 32"/>
                  <a:gd name="T13" fmla="*/ 16 h 32"/>
                  <a:gd name="T14" fmla="*/ 16 w 32"/>
                  <a:gd name="T15" fmla="*/ 26 h 32"/>
                  <a:gd name="T16" fmla="*/ 6 w 32"/>
                  <a:gd name="T17" fmla="*/ 16 h 32"/>
                  <a:gd name="T18" fmla="*/ 16 w 32"/>
                  <a:gd name="T19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lose/>
                    <a:moveTo>
                      <a:pt x="16" y="6"/>
                    </a:moveTo>
                    <a:cubicBezTo>
                      <a:pt x="22" y="6"/>
                      <a:pt x="26" y="10"/>
                      <a:pt x="26" y="16"/>
                    </a:cubicBezTo>
                    <a:cubicBezTo>
                      <a:pt x="26" y="21"/>
                      <a:pt x="22" y="26"/>
                      <a:pt x="16" y="26"/>
                    </a:cubicBezTo>
                    <a:cubicBezTo>
                      <a:pt x="10" y="26"/>
                      <a:pt x="6" y="21"/>
                      <a:pt x="6" y="16"/>
                    </a:cubicBezTo>
                    <a:cubicBezTo>
                      <a:pt x="6" y="10"/>
                      <a:pt x="10" y="6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69" name="Freeform 37"/>
              <p:cNvSpPr>
                <a:spLocks noEditPoints="1"/>
              </p:cNvSpPr>
              <p:nvPr/>
            </p:nvSpPr>
            <p:spPr bwMode="auto">
              <a:xfrm>
                <a:off x="6494463" y="6702425"/>
                <a:ext cx="120650" cy="120650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6 h 32"/>
                  <a:gd name="T12" fmla="*/ 6 w 32"/>
                  <a:gd name="T13" fmla="*/ 16 h 32"/>
                  <a:gd name="T14" fmla="*/ 16 w 32"/>
                  <a:gd name="T15" fmla="*/ 6 h 32"/>
                  <a:gd name="T16" fmla="*/ 26 w 32"/>
                  <a:gd name="T17" fmla="*/ 16 h 32"/>
                  <a:gd name="T18" fmla="*/ 16 w 32"/>
                  <a:gd name="T19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26"/>
                    </a:moveTo>
                    <a:cubicBezTo>
                      <a:pt x="10" y="26"/>
                      <a:pt x="6" y="21"/>
                      <a:pt x="6" y="16"/>
                    </a:cubicBezTo>
                    <a:cubicBezTo>
                      <a:pt x="6" y="10"/>
                      <a:pt x="10" y="6"/>
                      <a:pt x="16" y="6"/>
                    </a:cubicBezTo>
                    <a:cubicBezTo>
                      <a:pt x="21" y="6"/>
                      <a:pt x="26" y="10"/>
                      <a:pt x="26" y="16"/>
                    </a:cubicBezTo>
                    <a:cubicBezTo>
                      <a:pt x="26" y="21"/>
                      <a:pt x="21" y="26"/>
                      <a:pt x="1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0" name="Freeform 38"/>
              <p:cNvSpPr>
                <a:spLocks noEditPoints="1"/>
              </p:cNvSpPr>
              <p:nvPr/>
            </p:nvSpPr>
            <p:spPr bwMode="auto">
              <a:xfrm>
                <a:off x="4660900" y="6702425"/>
                <a:ext cx="120650" cy="120650"/>
              </a:xfrm>
              <a:custGeom>
                <a:avLst/>
                <a:gdLst>
                  <a:gd name="T0" fmla="*/ 32 w 32"/>
                  <a:gd name="T1" fmla="*/ 16 h 32"/>
                  <a:gd name="T2" fmla="*/ 16 w 32"/>
                  <a:gd name="T3" fmla="*/ 0 h 32"/>
                  <a:gd name="T4" fmla="*/ 0 w 32"/>
                  <a:gd name="T5" fmla="*/ 16 h 32"/>
                  <a:gd name="T6" fmla="*/ 16 w 32"/>
                  <a:gd name="T7" fmla="*/ 32 h 32"/>
                  <a:gd name="T8" fmla="*/ 32 w 32"/>
                  <a:gd name="T9" fmla="*/ 16 h 32"/>
                  <a:gd name="T10" fmla="*/ 6 w 32"/>
                  <a:gd name="T11" fmla="*/ 16 h 32"/>
                  <a:gd name="T12" fmla="*/ 16 w 32"/>
                  <a:gd name="T13" fmla="*/ 6 h 32"/>
                  <a:gd name="T14" fmla="*/ 26 w 32"/>
                  <a:gd name="T15" fmla="*/ 16 h 32"/>
                  <a:gd name="T16" fmla="*/ 16 w 32"/>
                  <a:gd name="T17" fmla="*/ 26 h 32"/>
                  <a:gd name="T18" fmla="*/ 6 w 32"/>
                  <a:gd name="T1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32" y="16"/>
                    </a:moveTo>
                    <a:cubicBezTo>
                      <a:pt x="32" y="7"/>
                      <a:pt x="25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25" y="32"/>
                      <a:pt x="32" y="25"/>
                      <a:pt x="32" y="16"/>
                    </a:cubicBezTo>
                    <a:close/>
                    <a:moveTo>
                      <a:pt x="6" y="16"/>
                    </a:moveTo>
                    <a:cubicBezTo>
                      <a:pt x="6" y="10"/>
                      <a:pt x="11" y="6"/>
                      <a:pt x="16" y="6"/>
                    </a:cubicBezTo>
                    <a:cubicBezTo>
                      <a:pt x="22" y="6"/>
                      <a:pt x="26" y="10"/>
                      <a:pt x="26" y="16"/>
                    </a:cubicBezTo>
                    <a:cubicBezTo>
                      <a:pt x="26" y="21"/>
                      <a:pt x="22" y="26"/>
                      <a:pt x="16" y="26"/>
                    </a:cubicBezTo>
                    <a:cubicBezTo>
                      <a:pt x="11" y="26"/>
                      <a:pt x="6" y="21"/>
                      <a:pt x="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1" name="Freeform 39"/>
              <p:cNvSpPr>
                <a:spLocks noEditPoints="1"/>
              </p:cNvSpPr>
              <p:nvPr/>
            </p:nvSpPr>
            <p:spPr bwMode="auto">
              <a:xfrm>
                <a:off x="5008563" y="7793038"/>
                <a:ext cx="120650" cy="120650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6 h 32"/>
                  <a:gd name="T12" fmla="*/ 6 w 32"/>
                  <a:gd name="T13" fmla="*/ 16 h 32"/>
                  <a:gd name="T14" fmla="*/ 16 w 32"/>
                  <a:gd name="T15" fmla="*/ 6 h 32"/>
                  <a:gd name="T16" fmla="*/ 26 w 32"/>
                  <a:gd name="T17" fmla="*/ 16 h 32"/>
                  <a:gd name="T18" fmla="*/ 16 w 32"/>
                  <a:gd name="T19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7" y="32"/>
                      <a:pt x="16" y="32"/>
                    </a:cubicBezTo>
                    <a:cubicBezTo>
                      <a:pt x="24" y="32"/>
                      <a:pt x="32" y="24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  <a:close/>
                    <a:moveTo>
                      <a:pt x="16" y="26"/>
                    </a:moveTo>
                    <a:cubicBezTo>
                      <a:pt x="10" y="26"/>
                      <a:pt x="6" y="21"/>
                      <a:pt x="6" y="16"/>
                    </a:cubicBezTo>
                    <a:cubicBezTo>
                      <a:pt x="6" y="10"/>
                      <a:pt x="10" y="6"/>
                      <a:pt x="16" y="6"/>
                    </a:cubicBezTo>
                    <a:cubicBezTo>
                      <a:pt x="21" y="6"/>
                      <a:pt x="26" y="10"/>
                      <a:pt x="26" y="16"/>
                    </a:cubicBezTo>
                    <a:cubicBezTo>
                      <a:pt x="26" y="21"/>
                      <a:pt x="21" y="26"/>
                      <a:pt x="1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2" name="Freeform 40"/>
              <p:cNvSpPr>
                <a:spLocks noEditPoints="1"/>
              </p:cNvSpPr>
              <p:nvPr/>
            </p:nvSpPr>
            <p:spPr bwMode="auto">
              <a:xfrm>
                <a:off x="6149975" y="7793038"/>
                <a:ext cx="120650" cy="120650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16 h 32"/>
                  <a:gd name="T8" fmla="*/ 16 w 32"/>
                  <a:gd name="T9" fmla="*/ 0 h 32"/>
                  <a:gd name="T10" fmla="*/ 16 w 32"/>
                  <a:gd name="T11" fmla="*/ 26 h 32"/>
                  <a:gd name="T12" fmla="*/ 6 w 32"/>
                  <a:gd name="T13" fmla="*/ 16 h 32"/>
                  <a:gd name="T14" fmla="*/ 16 w 32"/>
                  <a:gd name="T15" fmla="*/ 6 h 32"/>
                  <a:gd name="T16" fmla="*/ 26 w 32"/>
                  <a:gd name="T17" fmla="*/ 16 h 32"/>
                  <a:gd name="T18" fmla="*/ 16 w 32"/>
                  <a:gd name="T19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7" y="32"/>
                      <a:pt x="16" y="32"/>
                    </a:cubicBezTo>
                    <a:cubicBezTo>
                      <a:pt x="24" y="32"/>
                      <a:pt x="32" y="24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  <a:close/>
                    <a:moveTo>
                      <a:pt x="16" y="26"/>
                    </a:moveTo>
                    <a:cubicBezTo>
                      <a:pt x="10" y="26"/>
                      <a:pt x="6" y="21"/>
                      <a:pt x="6" y="16"/>
                    </a:cubicBezTo>
                    <a:cubicBezTo>
                      <a:pt x="6" y="10"/>
                      <a:pt x="10" y="6"/>
                      <a:pt x="16" y="6"/>
                    </a:cubicBezTo>
                    <a:cubicBezTo>
                      <a:pt x="21" y="6"/>
                      <a:pt x="26" y="10"/>
                      <a:pt x="26" y="16"/>
                    </a:cubicBezTo>
                    <a:cubicBezTo>
                      <a:pt x="26" y="21"/>
                      <a:pt x="21" y="26"/>
                      <a:pt x="16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3" name="Freeform 41"/>
              <p:cNvSpPr>
                <a:spLocks/>
              </p:cNvSpPr>
              <p:nvPr/>
            </p:nvSpPr>
            <p:spPr bwMode="auto">
              <a:xfrm>
                <a:off x="4778375" y="6126163"/>
                <a:ext cx="792163" cy="595313"/>
              </a:xfrm>
              <a:custGeom>
                <a:avLst/>
                <a:gdLst>
                  <a:gd name="T0" fmla="*/ 499 w 499"/>
                  <a:gd name="T1" fmla="*/ 23 h 375"/>
                  <a:gd name="T2" fmla="*/ 482 w 499"/>
                  <a:gd name="T3" fmla="*/ 0 h 375"/>
                  <a:gd name="T4" fmla="*/ 0 w 499"/>
                  <a:gd name="T5" fmla="*/ 351 h 375"/>
                  <a:gd name="T6" fmla="*/ 16 w 499"/>
                  <a:gd name="T7" fmla="*/ 375 h 375"/>
                  <a:gd name="T8" fmla="*/ 499 w 499"/>
                  <a:gd name="T9" fmla="*/ 2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9" h="375">
                    <a:moveTo>
                      <a:pt x="499" y="23"/>
                    </a:moveTo>
                    <a:lnTo>
                      <a:pt x="482" y="0"/>
                    </a:lnTo>
                    <a:lnTo>
                      <a:pt x="0" y="351"/>
                    </a:lnTo>
                    <a:lnTo>
                      <a:pt x="16" y="375"/>
                    </a:lnTo>
                    <a:lnTo>
                      <a:pt x="499" y="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4" name="Freeform 42"/>
              <p:cNvSpPr>
                <a:spLocks/>
              </p:cNvSpPr>
              <p:nvPr/>
            </p:nvSpPr>
            <p:spPr bwMode="auto">
              <a:xfrm>
                <a:off x="5702300" y="6126163"/>
                <a:ext cx="795338" cy="595313"/>
              </a:xfrm>
              <a:custGeom>
                <a:avLst/>
                <a:gdLst>
                  <a:gd name="T0" fmla="*/ 501 w 501"/>
                  <a:gd name="T1" fmla="*/ 351 h 375"/>
                  <a:gd name="T2" fmla="*/ 19 w 501"/>
                  <a:gd name="T3" fmla="*/ 0 h 375"/>
                  <a:gd name="T4" fmla="*/ 0 w 501"/>
                  <a:gd name="T5" fmla="*/ 23 h 375"/>
                  <a:gd name="T6" fmla="*/ 484 w 501"/>
                  <a:gd name="T7" fmla="*/ 375 h 375"/>
                  <a:gd name="T8" fmla="*/ 501 w 501"/>
                  <a:gd name="T9" fmla="*/ 351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1" h="375">
                    <a:moveTo>
                      <a:pt x="501" y="351"/>
                    </a:moveTo>
                    <a:lnTo>
                      <a:pt x="19" y="0"/>
                    </a:lnTo>
                    <a:lnTo>
                      <a:pt x="0" y="23"/>
                    </a:lnTo>
                    <a:lnTo>
                      <a:pt x="484" y="375"/>
                    </a:lnTo>
                    <a:lnTo>
                      <a:pt x="501" y="35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5" name="Freeform 43"/>
              <p:cNvSpPr>
                <a:spLocks/>
              </p:cNvSpPr>
              <p:nvPr/>
            </p:nvSpPr>
            <p:spPr bwMode="auto">
              <a:xfrm>
                <a:off x="4718050" y="6842125"/>
                <a:ext cx="338138" cy="923925"/>
              </a:xfrm>
              <a:custGeom>
                <a:avLst/>
                <a:gdLst>
                  <a:gd name="T0" fmla="*/ 213 w 213"/>
                  <a:gd name="T1" fmla="*/ 575 h 582"/>
                  <a:gd name="T2" fmla="*/ 26 w 213"/>
                  <a:gd name="T3" fmla="*/ 0 h 582"/>
                  <a:gd name="T4" fmla="*/ 0 w 213"/>
                  <a:gd name="T5" fmla="*/ 7 h 582"/>
                  <a:gd name="T6" fmla="*/ 187 w 213"/>
                  <a:gd name="T7" fmla="*/ 582 h 582"/>
                  <a:gd name="T8" fmla="*/ 213 w 213"/>
                  <a:gd name="T9" fmla="*/ 575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582">
                    <a:moveTo>
                      <a:pt x="213" y="575"/>
                    </a:moveTo>
                    <a:lnTo>
                      <a:pt x="26" y="0"/>
                    </a:lnTo>
                    <a:lnTo>
                      <a:pt x="0" y="7"/>
                    </a:lnTo>
                    <a:lnTo>
                      <a:pt x="187" y="582"/>
                    </a:lnTo>
                    <a:lnTo>
                      <a:pt x="213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6" name="Freeform 44"/>
              <p:cNvSpPr>
                <a:spLocks/>
              </p:cNvSpPr>
              <p:nvPr/>
            </p:nvSpPr>
            <p:spPr bwMode="auto">
              <a:xfrm>
                <a:off x="6218238" y="6842125"/>
                <a:ext cx="339725" cy="923925"/>
              </a:xfrm>
              <a:custGeom>
                <a:avLst/>
                <a:gdLst>
                  <a:gd name="T0" fmla="*/ 0 w 214"/>
                  <a:gd name="T1" fmla="*/ 575 h 582"/>
                  <a:gd name="T2" fmla="*/ 26 w 214"/>
                  <a:gd name="T3" fmla="*/ 582 h 582"/>
                  <a:gd name="T4" fmla="*/ 214 w 214"/>
                  <a:gd name="T5" fmla="*/ 7 h 582"/>
                  <a:gd name="T6" fmla="*/ 186 w 214"/>
                  <a:gd name="T7" fmla="*/ 0 h 582"/>
                  <a:gd name="T8" fmla="*/ 0 w 214"/>
                  <a:gd name="T9" fmla="*/ 575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582">
                    <a:moveTo>
                      <a:pt x="0" y="575"/>
                    </a:moveTo>
                    <a:lnTo>
                      <a:pt x="26" y="582"/>
                    </a:lnTo>
                    <a:lnTo>
                      <a:pt x="214" y="7"/>
                    </a:lnTo>
                    <a:lnTo>
                      <a:pt x="186" y="0"/>
                    </a:lnTo>
                    <a:lnTo>
                      <a:pt x="0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7" name="Rectangle 45"/>
              <p:cNvSpPr>
                <a:spLocks noChangeArrowheads="1"/>
              </p:cNvSpPr>
              <p:nvPr/>
            </p:nvSpPr>
            <p:spPr bwMode="auto">
              <a:xfrm>
                <a:off x="5162550" y="7826375"/>
                <a:ext cx="954088" cy="44450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8" name="Rectangle 46"/>
              <p:cNvSpPr>
                <a:spLocks noChangeArrowheads="1"/>
              </p:cNvSpPr>
              <p:nvPr/>
            </p:nvSpPr>
            <p:spPr bwMode="auto">
              <a:xfrm>
                <a:off x="5626100" y="6230938"/>
                <a:ext cx="22225" cy="419100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79" name="Freeform 47"/>
              <p:cNvSpPr>
                <a:spLocks/>
              </p:cNvSpPr>
              <p:nvPr/>
            </p:nvSpPr>
            <p:spPr bwMode="auto">
              <a:xfrm>
                <a:off x="5965825" y="6792913"/>
                <a:ext cx="474663" cy="142875"/>
              </a:xfrm>
              <a:custGeom>
                <a:avLst/>
                <a:gdLst>
                  <a:gd name="T0" fmla="*/ 5 w 299"/>
                  <a:gd name="T1" fmla="*/ 90 h 90"/>
                  <a:gd name="T2" fmla="*/ 299 w 299"/>
                  <a:gd name="T3" fmla="*/ 14 h 90"/>
                  <a:gd name="T4" fmla="*/ 295 w 299"/>
                  <a:gd name="T5" fmla="*/ 0 h 90"/>
                  <a:gd name="T6" fmla="*/ 0 w 299"/>
                  <a:gd name="T7" fmla="*/ 76 h 90"/>
                  <a:gd name="T8" fmla="*/ 5 w 299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9" h="90">
                    <a:moveTo>
                      <a:pt x="5" y="90"/>
                    </a:moveTo>
                    <a:lnTo>
                      <a:pt x="299" y="14"/>
                    </a:lnTo>
                    <a:lnTo>
                      <a:pt x="295" y="0"/>
                    </a:lnTo>
                    <a:lnTo>
                      <a:pt x="0" y="76"/>
                    </a:lnTo>
                    <a:lnTo>
                      <a:pt x="5" y="9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80" name="Freeform 48"/>
              <p:cNvSpPr>
                <a:spLocks/>
              </p:cNvSpPr>
              <p:nvPr/>
            </p:nvSpPr>
            <p:spPr bwMode="auto">
              <a:xfrm>
                <a:off x="4833938" y="6792913"/>
                <a:ext cx="471488" cy="142875"/>
              </a:xfrm>
              <a:custGeom>
                <a:avLst/>
                <a:gdLst>
                  <a:gd name="T0" fmla="*/ 295 w 297"/>
                  <a:gd name="T1" fmla="*/ 90 h 90"/>
                  <a:gd name="T2" fmla="*/ 297 w 297"/>
                  <a:gd name="T3" fmla="*/ 76 h 90"/>
                  <a:gd name="T4" fmla="*/ 3 w 297"/>
                  <a:gd name="T5" fmla="*/ 0 h 90"/>
                  <a:gd name="T6" fmla="*/ 0 w 297"/>
                  <a:gd name="T7" fmla="*/ 14 h 90"/>
                  <a:gd name="T8" fmla="*/ 295 w 297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90">
                    <a:moveTo>
                      <a:pt x="295" y="90"/>
                    </a:moveTo>
                    <a:lnTo>
                      <a:pt x="297" y="76"/>
                    </a:lnTo>
                    <a:lnTo>
                      <a:pt x="3" y="0"/>
                    </a:lnTo>
                    <a:lnTo>
                      <a:pt x="0" y="14"/>
                    </a:lnTo>
                    <a:lnTo>
                      <a:pt x="295" y="9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81" name="Freeform 49"/>
              <p:cNvSpPr>
                <a:spLocks/>
              </p:cNvSpPr>
              <p:nvPr/>
            </p:nvSpPr>
            <p:spPr bwMode="auto">
              <a:xfrm>
                <a:off x="5132388" y="7297738"/>
                <a:ext cx="361950" cy="452438"/>
              </a:xfrm>
              <a:custGeom>
                <a:avLst/>
                <a:gdLst>
                  <a:gd name="T0" fmla="*/ 219 w 228"/>
                  <a:gd name="T1" fmla="*/ 0 h 285"/>
                  <a:gd name="T2" fmla="*/ 0 w 228"/>
                  <a:gd name="T3" fmla="*/ 276 h 285"/>
                  <a:gd name="T4" fmla="*/ 9 w 228"/>
                  <a:gd name="T5" fmla="*/ 285 h 285"/>
                  <a:gd name="T6" fmla="*/ 228 w 228"/>
                  <a:gd name="T7" fmla="*/ 8 h 285"/>
                  <a:gd name="T8" fmla="*/ 219 w 228"/>
                  <a:gd name="T9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8" h="285">
                    <a:moveTo>
                      <a:pt x="219" y="0"/>
                    </a:moveTo>
                    <a:lnTo>
                      <a:pt x="0" y="276"/>
                    </a:lnTo>
                    <a:lnTo>
                      <a:pt x="9" y="285"/>
                    </a:lnTo>
                    <a:lnTo>
                      <a:pt x="228" y="8"/>
                    </a:lnTo>
                    <a:lnTo>
                      <a:pt x="219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82" name="Freeform 50"/>
              <p:cNvSpPr>
                <a:spLocks/>
              </p:cNvSpPr>
              <p:nvPr/>
            </p:nvSpPr>
            <p:spPr bwMode="auto">
              <a:xfrm>
                <a:off x="5784850" y="7297738"/>
                <a:ext cx="365125" cy="452438"/>
              </a:xfrm>
              <a:custGeom>
                <a:avLst/>
                <a:gdLst>
                  <a:gd name="T0" fmla="*/ 0 w 230"/>
                  <a:gd name="T1" fmla="*/ 8 h 285"/>
                  <a:gd name="T2" fmla="*/ 219 w 230"/>
                  <a:gd name="T3" fmla="*/ 285 h 285"/>
                  <a:gd name="T4" fmla="*/ 230 w 230"/>
                  <a:gd name="T5" fmla="*/ 276 h 285"/>
                  <a:gd name="T6" fmla="*/ 12 w 230"/>
                  <a:gd name="T7" fmla="*/ 0 h 285"/>
                  <a:gd name="T8" fmla="*/ 0 w 230"/>
                  <a:gd name="T9" fmla="*/ 8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85">
                    <a:moveTo>
                      <a:pt x="0" y="8"/>
                    </a:moveTo>
                    <a:lnTo>
                      <a:pt x="219" y="285"/>
                    </a:lnTo>
                    <a:lnTo>
                      <a:pt x="230" y="276"/>
                    </a:lnTo>
                    <a:lnTo>
                      <a:pt x="1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14" name="Group 213"/>
          <p:cNvGrpSpPr>
            <a:grpSpLocks noChangeAspect="1"/>
          </p:cNvGrpSpPr>
          <p:nvPr/>
        </p:nvGrpSpPr>
        <p:grpSpPr bwMode="auto">
          <a:xfrm>
            <a:off x="2528888" y="1030288"/>
            <a:ext cx="917575" cy="914400"/>
            <a:chOff x="316200" y="792438"/>
            <a:chExt cx="1417320" cy="1417320"/>
          </a:xfrm>
        </p:grpSpPr>
        <p:grpSp>
          <p:nvGrpSpPr>
            <p:cNvPr id="79948" name="Group 214"/>
            <p:cNvGrpSpPr>
              <a:grpSpLocks/>
            </p:cNvGrpSpPr>
            <p:nvPr/>
          </p:nvGrpSpPr>
          <p:grpSpPr bwMode="auto">
            <a:xfrm>
              <a:off x="316200" y="792438"/>
              <a:ext cx="1417320" cy="1417320"/>
              <a:chOff x="3863340" y="2240280"/>
              <a:chExt cx="1417320" cy="1417320"/>
            </a:xfrm>
          </p:grpSpPr>
          <p:sp>
            <p:nvSpPr>
              <p:cNvPr id="79950" name="Oval 216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5400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51" name="Oval 217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12700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52" name="Oval 218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16" name="Freeform 37"/>
            <p:cNvSpPr>
              <a:spLocks noEditPoints="1"/>
            </p:cNvSpPr>
            <p:nvPr/>
          </p:nvSpPr>
          <p:spPr bwMode="auto">
            <a:xfrm>
              <a:off x="659496" y="1272259"/>
              <a:ext cx="730729" cy="376476"/>
            </a:xfrm>
            <a:custGeom>
              <a:avLst/>
              <a:gdLst>
                <a:gd name="T0" fmla="*/ 454 w 531"/>
                <a:gd name="T1" fmla="*/ 121 h 275"/>
                <a:gd name="T2" fmla="*/ 451 w 531"/>
                <a:gd name="T3" fmla="*/ 121 h 275"/>
                <a:gd name="T4" fmla="*/ 349 w 531"/>
                <a:gd name="T5" fmla="*/ 21 h 275"/>
                <a:gd name="T6" fmla="*/ 296 w 531"/>
                <a:gd name="T7" fmla="*/ 36 h 275"/>
                <a:gd name="T8" fmla="*/ 213 w 531"/>
                <a:gd name="T9" fmla="*/ 0 h 275"/>
                <a:gd name="T10" fmla="*/ 104 w 531"/>
                <a:gd name="T11" fmla="*/ 90 h 275"/>
                <a:gd name="T12" fmla="*/ 92 w 531"/>
                <a:gd name="T13" fmla="*/ 89 h 275"/>
                <a:gd name="T14" fmla="*/ 0 w 531"/>
                <a:gd name="T15" fmla="*/ 182 h 275"/>
                <a:gd name="T16" fmla="*/ 92 w 531"/>
                <a:gd name="T17" fmla="*/ 275 h 275"/>
                <a:gd name="T18" fmla="*/ 454 w 531"/>
                <a:gd name="T19" fmla="*/ 275 h 275"/>
                <a:gd name="T20" fmla="*/ 531 w 531"/>
                <a:gd name="T21" fmla="*/ 198 h 275"/>
                <a:gd name="T22" fmla="*/ 454 w 531"/>
                <a:gd name="T23" fmla="*/ 121 h 275"/>
                <a:gd name="T24" fmla="*/ 454 w 531"/>
                <a:gd name="T25" fmla="*/ 263 h 275"/>
                <a:gd name="T26" fmla="*/ 92 w 531"/>
                <a:gd name="T27" fmla="*/ 263 h 275"/>
                <a:gd name="T28" fmla="*/ 12 w 531"/>
                <a:gd name="T29" fmla="*/ 182 h 275"/>
                <a:gd name="T30" fmla="*/ 92 w 531"/>
                <a:gd name="T31" fmla="*/ 101 h 275"/>
                <a:gd name="T32" fmla="*/ 108 w 531"/>
                <a:gd name="T33" fmla="*/ 103 h 275"/>
                <a:gd name="T34" fmla="*/ 114 w 531"/>
                <a:gd name="T35" fmla="*/ 104 h 275"/>
                <a:gd name="T36" fmla="*/ 115 w 531"/>
                <a:gd name="T37" fmla="*/ 98 h 275"/>
                <a:gd name="T38" fmla="*/ 213 w 531"/>
                <a:gd name="T39" fmla="*/ 12 h 275"/>
                <a:gd name="T40" fmla="*/ 290 w 531"/>
                <a:gd name="T41" fmla="*/ 48 h 275"/>
                <a:gd name="T42" fmla="*/ 293 w 531"/>
                <a:gd name="T43" fmla="*/ 52 h 275"/>
                <a:gd name="T44" fmla="*/ 298 w 531"/>
                <a:gd name="T45" fmla="*/ 49 h 275"/>
                <a:gd name="T46" fmla="*/ 349 w 531"/>
                <a:gd name="T47" fmla="*/ 33 h 275"/>
                <a:gd name="T48" fmla="*/ 439 w 531"/>
                <a:gd name="T49" fmla="*/ 123 h 275"/>
                <a:gd name="T50" fmla="*/ 439 w 531"/>
                <a:gd name="T51" fmla="*/ 126 h 275"/>
                <a:gd name="T52" fmla="*/ 438 w 531"/>
                <a:gd name="T53" fmla="*/ 135 h 275"/>
                <a:gd name="T54" fmla="*/ 445 w 531"/>
                <a:gd name="T55" fmla="*/ 134 h 275"/>
                <a:gd name="T56" fmla="*/ 454 w 531"/>
                <a:gd name="T57" fmla="*/ 133 h 275"/>
                <a:gd name="T58" fmla="*/ 519 w 531"/>
                <a:gd name="T59" fmla="*/ 198 h 275"/>
                <a:gd name="T60" fmla="*/ 454 w 531"/>
                <a:gd name="T61" fmla="*/ 26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31" h="275">
                  <a:moveTo>
                    <a:pt x="454" y="121"/>
                  </a:moveTo>
                  <a:cubicBezTo>
                    <a:pt x="453" y="121"/>
                    <a:pt x="452" y="121"/>
                    <a:pt x="451" y="121"/>
                  </a:cubicBezTo>
                  <a:cubicBezTo>
                    <a:pt x="450" y="66"/>
                    <a:pt x="405" y="21"/>
                    <a:pt x="349" y="21"/>
                  </a:cubicBezTo>
                  <a:cubicBezTo>
                    <a:pt x="330" y="21"/>
                    <a:pt x="312" y="26"/>
                    <a:pt x="296" y="36"/>
                  </a:cubicBezTo>
                  <a:cubicBezTo>
                    <a:pt x="274" y="13"/>
                    <a:pt x="245" y="0"/>
                    <a:pt x="213" y="0"/>
                  </a:cubicBezTo>
                  <a:cubicBezTo>
                    <a:pt x="160" y="0"/>
                    <a:pt x="114" y="38"/>
                    <a:pt x="104" y="90"/>
                  </a:cubicBezTo>
                  <a:cubicBezTo>
                    <a:pt x="100" y="89"/>
                    <a:pt x="96" y="89"/>
                    <a:pt x="92" y="89"/>
                  </a:cubicBezTo>
                  <a:cubicBezTo>
                    <a:pt x="41" y="89"/>
                    <a:pt x="0" y="131"/>
                    <a:pt x="0" y="182"/>
                  </a:cubicBezTo>
                  <a:cubicBezTo>
                    <a:pt x="0" y="233"/>
                    <a:pt x="41" y="275"/>
                    <a:pt x="92" y="275"/>
                  </a:cubicBezTo>
                  <a:cubicBezTo>
                    <a:pt x="454" y="275"/>
                    <a:pt x="454" y="275"/>
                    <a:pt x="454" y="275"/>
                  </a:cubicBezTo>
                  <a:cubicBezTo>
                    <a:pt x="497" y="275"/>
                    <a:pt x="531" y="240"/>
                    <a:pt x="531" y="198"/>
                  </a:cubicBezTo>
                  <a:cubicBezTo>
                    <a:pt x="531" y="156"/>
                    <a:pt x="497" y="121"/>
                    <a:pt x="454" y="121"/>
                  </a:cubicBezTo>
                  <a:close/>
                  <a:moveTo>
                    <a:pt x="454" y="263"/>
                  </a:moveTo>
                  <a:cubicBezTo>
                    <a:pt x="92" y="263"/>
                    <a:pt x="92" y="263"/>
                    <a:pt x="92" y="263"/>
                  </a:cubicBezTo>
                  <a:cubicBezTo>
                    <a:pt x="48" y="263"/>
                    <a:pt x="12" y="227"/>
                    <a:pt x="12" y="182"/>
                  </a:cubicBezTo>
                  <a:cubicBezTo>
                    <a:pt x="12" y="137"/>
                    <a:pt x="48" y="101"/>
                    <a:pt x="92" y="101"/>
                  </a:cubicBezTo>
                  <a:cubicBezTo>
                    <a:pt x="97" y="101"/>
                    <a:pt x="102" y="102"/>
                    <a:pt x="108" y="103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115" y="98"/>
                    <a:pt x="115" y="98"/>
                    <a:pt x="115" y="98"/>
                  </a:cubicBezTo>
                  <a:cubicBezTo>
                    <a:pt x="122" y="49"/>
                    <a:pt x="164" y="12"/>
                    <a:pt x="213" y="12"/>
                  </a:cubicBezTo>
                  <a:cubicBezTo>
                    <a:pt x="243" y="12"/>
                    <a:pt x="271" y="25"/>
                    <a:pt x="290" y="48"/>
                  </a:cubicBezTo>
                  <a:cubicBezTo>
                    <a:pt x="293" y="52"/>
                    <a:pt x="293" y="52"/>
                    <a:pt x="293" y="52"/>
                  </a:cubicBezTo>
                  <a:cubicBezTo>
                    <a:pt x="298" y="49"/>
                    <a:pt x="298" y="49"/>
                    <a:pt x="298" y="49"/>
                  </a:cubicBezTo>
                  <a:cubicBezTo>
                    <a:pt x="313" y="39"/>
                    <a:pt x="331" y="33"/>
                    <a:pt x="349" y="33"/>
                  </a:cubicBezTo>
                  <a:cubicBezTo>
                    <a:pt x="398" y="33"/>
                    <a:pt x="439" y="73"/>
                    <a:pt x="439" y="123"/>
                  </a:cubicBezTo>
                  <a:cubicBezTo>
                    <a:pt x="439" y="124"/>
                    <a:pt x="439" y="125"/>
                    <a:pt x="439" y="126"/>
                  </a:cubicBezTo>
                  <a:cubicBezTo>
                    <a:pt x="438" y="135"/>
                    <a:pt x="438" y="135"/>
                    <a:pt x="438" y="135"/>
                  </a:cubicBezTo>
                  <a:cubicBezTo>
                    <a:pt x="445" y="134"/>
                    <a:pt x="445" y="134"/>
                    <a:pt x="445" y="134"/>
                  </a:cubicBezTo>
                  <a:cubicBezTo>
                    <a:pt x="449" y="133"/>
                    <a:pt x="452" y="133"/>
                    <a:pt x="454" y="133"/>
                  </a:cubicBezTo>
                  <a:cubicBezTo>
                    <a:pt x="490" y="133"/>
                    <a:pt x="519" y="162"/>
                    <a:pt x="519" y="198"/>
                  </a:cubicBezTo>
                  <a:cubicBezTo>
                    <a:pt x="519" y="234"/>
                    <a:pt x="490" y="263"/>
                    <a:pt x="454" y="2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68580" tIns="34290" rIns="68580" bIns="34290"/>
            <a:lstStyle/>
            <a:p>
              <a:pPr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cs typeface="+mn-cs"/>
              </a:endParaRPr>
            </a:p>
          </p:txBody>
        </p:sp>
      </p:grpSp>
      <p:grpSp>
        <p:nvGrpSpPr>
          <p:cNvPr id="220" name="Group 219"/>
          <p:cNvGrpSpPr>
            <a:grpSpLocks/>
          </p:cNvGrpSpPr>
          <p:nvPr/>
        </p:nvGrpSpPr>
        <p:grpSpPr bwMode="auto">
          <a:xfrm>
            <a:off x="3702050" y="5194300"/>
            <a:ext cx="917575" cy="914400"/>
            <a:chOff x="2164042" y="5193242"/>
            <a:chExt cx="914400" cy="914400"/>
          </a:xfrm>
        </p:grpSpPr>
        <p:grpSp>
          <p:nvGrpSpPr>
            <p:cNvPr id="79943" name="Group 220"/>
            <p:cNvGrpSpPr>
              <a:grpSpLocks/>
            </p:cNvGrpSpPr>
            <p:nvPr/>
          </p:nvGrpSpPr>
          <p:grpSpPr bwMode="auto">
            <a:xfrm>
              <a:off x="2164042" y="5193242"/>
              <a:ext cx="914400" cy="914400"/>
              <a:chOff x="3863340" y="2240280"/>
              <a:chExt cx="1417320" cy="1417320"/>
            </a:xfrm>
          </p:grpSpPr>
          <p:sp>
            <p:nvSpPr>
              <p:cNvPr id="79945" name="Oval 224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5400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46" name="Oval 225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12700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47" name="Oval 226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22" name="Group 221"/>
            <p:cNvGrpSpPr>
              <a:grpSpLocks noChangeAspect="1"/>
            </p:cNvGrpSpPr>
            <p:nvPr/>
          </p:nvGrpSpPr>
          <p:grpSpPr>
            <a:xfrm>
              <a:off x="2423822" y="5424230"/>
              <a:ext cx="394840" cy="411480"/>
              <a:chOff x="6138816" y="815464"/>
              <a:chExt cx="500130" cy="521208"/>
            </a:xfrm>
            <a:solidFill>
              <a:schemeClr val="bg1"/>
            </a:solidFill>
          </p:grpSpPr>
          <p:sp>
            <p:nvSpPr>
              <p:cNvPr id="223" name="Freeform 5"/>
              <p:cNvSpPr>
                <a:spLocks noEditPoints="1"/>
              </p:cNvSpPr>
              <p:nvPr/>
            </p:nvSpPr>
            <p:spPr bwMode="auto">
              <a:xfrm>
                <a:off x="6138816" y="815464"/>
                <a:ext cx="500130" cy="521208"/>
              </a:xfrm>
              <a:custGeom>
                <a:avLst/>
                <a:gdLst>
                  <a:gd name="T0" fmla="*/ 353 w 549"/>
                  <a:gd name="T1" fmla="*/ 264 h 573"/>
                  <a:gd name="T2" fmla="*/ 331 w 549"/>
                  <a:gd name="T3" fmla="*/ 96 h 573"/>
                  <a:gd name="T4" fmla="*/ 349 w 549"/>
                  <a:gd name="T5" fmla="*/ 32 h 573"/>
                  <a:gd name="T6" fmla="*/ 201 w 549"/>
                  <a:gd name="T7" fmla="*/ 32 h 573"/>
                  <a:gd name="T8" fmla="*/ 269 w 549"/>
                  <a:gd name="T9" fmla="*/ 86 h 573"/>
                  <a:gd name="T10" fmla="*/ 206 w 549"/>
                  <a:gd name="T11" fmla="*/ 215 h 573"/>
                  <a:gd name="T12" fmla="*/ 65 w 549"/>
                  <a:gd name="T13" fmla="*/ 397 h 573"/>
                  <a:gd name="T14" fmla="*/ 115 w 549"/>
                  <a:gd name="T15" fmla="*/ 562 h 573"/>
                  <a:gd name="T16" fmla="*/ 307 w 549"/>
                  <a:gd name="T17" fmla="*/ 573 h 573"/>
                  <a:gd name="T18" fmla="*/ 435 w 549"/>
                  <a:gd name="T19" fmla="*/ 562 h 573"/>
                  <a:gd name="T20" fmla="*/ 386 w 549"/>
                  <a:gd name="T21" fmla="*/ 498 h 573"/>
                  <a:gd name="T22" fmla="*/ 405 w 549"/>
                  <a:gd name="T23" fmla="*/ 490 h 573"/>
                  <a:gd name="T24" fmla="*/ 380 w 549"/>
                  <a:gd name="T25" fmla="*/ 467 h 573"/>
                  <a:gd name="T26" fmla="*/ 170 w 549"/>
                  <a:gd name="T27" fmla="*/ 467 h 573"/>
                  <a:gd name="T28" fmla="*/ 157 w 549"/>
                  <a:gd name="T29" fmla="*/ 484 h 573"/>
                  <a:gd name="T30" fmla="*/ 156 w 549"/>
                  <a:gd name="T31" fmla="*/ 479 h 573"/>
                  <a:gd name="T32" fmla="*/ 179 w 549"/>
                  <a:gd name="T33" fmla="*/ 457 h 573"/>
                  <a:gd name="T34" fmla="*/ 209 w 549"/>
                  <a:gd name="T35" fmla="*/ 345 h 573"/>
                  <a:gd name="T36" fmla="*/ 209 w 549"/>
                  <a:gd name="T37" fmla="*/ 339 h 573"/>
                  <a:gd name="T38" fmla="*/ 197 w 549"/>
                  <a:gd name="T39" fmla="*/ 389 h 573"/>
                  <a:gd name="T40" fmla="*/ 341 w 549"/>
                  <a:gd name="T41" fmla="*/ 414 h 573"/>
                  <a:gd name="T42" fmla="*/ 209 w 549"/>
                  <a:gd name="T43" fmla="*/ 325 h 573"/>
                  <a:gd name="T44" fmla="*/ 167 w 549"/>
                  <a:gd name="T45" fmla="*/ 339 h 573"/>
                  <a:gd name="T46" fmla="*/ 197 w 549"/>
                  <a:gd name="T47" fmla="*/ 327 h 573"/>
                  <a:gd name="T48" fmla="*/ 130 w 549"/>
                  <a:gd name="T49" fmla="*/ 391 h 573"/>
                  <a:gd name="T50" fmla="*/ 194 w 549"/>
                  <a:gd name="T51" fmla="*/ 476 h 573"/>
                  <a:gd name="T52" fmla="*/ 167 w 549"/>
                  <a:gd name="T53" fmla="*/ 454 h 573"/>
                  <a:gd name="T54" fmla="*/ 144 w 549"/>
                  <a:gd name="T55" fmla="*/ 457 h 573"/>
                  <a:gd name="T56" fmla="*/ 275 w 549"/>
                  <a:gd name="T57" fmla="*/ 528 h 573"/>
                  <a:gd name="T58" fmla="*/ 393 w 549"/>
                  <a:gd name="T59" fmla="*/ 452 h 573"/>
                  <a:gd name="T60" fmla="*/ 394 w 549"/>
                  <a:gd name="T61" fmla="*/ 440 h 573"/>
                  <a:gd name="T62" fmla="*/ 400 w 549"/>
                  <a:gd name="T63" fmla="*/ 422 h 573"/>
                  <a:gd name="T64" fmla="*/ 353 w 549"/>
                  <a:gd name="T65" fmla="*/ 402 h 573"/>
                  <a:gd name="T66" fmla="*/ 353 w 549"/>
                  <a:gd name="T67" fmla="*/ 389 h 573"/>
                  <a:gd name="T68" fmla="*/ 319 w 549"/>
                  <a:gd name="T69" fmla="*/ 105 h 573"/>
                  <a:gd name="T70" fmla="*/ 275 w 549"/>
                  <a:gd name="T71" fmla="*/ 12 h 573"/>
                  <a:gd name="T72" fmla="*/ 295 w 549"/>
                  <a:gd name="T73" fmla="*/ 38 h 573"/>
                  <a:gd name="T74" fmla="*/ 289 w 549"/>
                  <a:gd name="T75" fmla="*/ 59 h 573"/>
                  <a:gd name="T76" fmla="*/ 271 w 549"/>
                  <a:gd name="T77" fmla="*/ 98 h 573"/>
                  <a:gd name="T78" fmla="*/ 246 w 549"/>
                  <a:gd name="T79" fmla="*/ 98 h 573"/>
                  <a:gd name="T80" fmla="*/ 230 w 549"/>
                  <a:gd name="T81" fmla="*/ 203 h 573"/>
                  <a:gd name="T82" fmla="*/ 218 w 549"/>
                  <a:gd name="T83" fmla="*/ 215 h 573"/>
                  <a:gd name="T84" fmla="*/ 77 w 549"/>
                  <a:gd name="T85" fmla="*/ 394 h 573"/>
                  <a:gd name="T86" fmla="*/ 134 w 549"/>
                  <a:gd name="T87" fmla="*/ 403 h 573"/>
                  <a:gd name="T88" fmla="*/ 28 w 549"/>
                  <a:gd name="T89" fmla="*/ 522 h 573"/>
                  <a:gd name="T90" fmla="*/ 144 w 549"/>
                  <a:gd name="T91" fmla="*/ 444 h 573"/>
                  <a:gd name="T92" fmla="*/ 114 w 549"/>
                  <a:gd name="T93" fmla="*/ 550 h 573"/>
                  <a:gd name="T94" fmla="*/ 182 w 549"/>
                  <a:gd name="T95" fmla="*/ 516 h 573"/>
                  <a:gd name="T96" fmla="*/ 209 w 549"/>
                  <a:gd name="T97" fmla="*/ 505 h 573"/>
                  <a:gd name="T98" fmla="*/ 376 w 549"/>
                  <a:gd name="T99" fmla="*/ 501 h 573"/>
                  <a:gd name="T100" fmla="*/ 367 w 549"/>
                  <a:gd name="T101" fmla="*/ 516 h 573"/>
                  <a:gd name="T102" fmla="*/ 406 w 549"/>
                  <a:gd name="T103" fmla="*/ 444 h 573"/>
                  <a:gd name="T104" fmla="*/ 406 w 549"/>
                  <a:gd name="T105" fmla="*/ 547 h 573"/>
                  <a:gd name="T106" fmla="*/ 394 w 549"/>
                  <a:gd name="T107" fmla="*/ 409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49" h="573">
                    <a:moveTo>
                      <a:pt x="545" y="463"/>
                    </a:moveTo>
                    <a:cubicBezTo>
                      <a:pt x="535" y="396"/>
                      <a:pt x="459" y="392"/>
                      <a:pt x="458" y="392"/>
                    </a:cubicBezTo>
                    <a:cubicBezTo>
                      <a:pt x="419" y="391"/>
                      <a:pt x="419" y="391"/>
                      <a:pt x="419" y="391"/>
                    </a:cubicBezTo>
                    <a:cubicBezTo>
                      <a:pt x="417" y="373"/>
                      <a:pt x="406" y="370"/>
                      <a:pt x="404" y="369"/>
                    </a:cubicBezTo>
                    <a:cubicBezTo>
                      <a:pt x="353" y="358"/>
                      <a:pt x="353" y="358"/>
                      <a:pt x="353" y="358"/>
                    </a:cubicBezTo>
                    <a:cubicBezTo>
                      <a:pt x="353" y="264"/>
                      <a:pt x="353" y="264"/>
                      <a:pt x="353" y="264"/>
                    </a:cubicBezTo>
                    <a:cubicBezTo>
                      <a:pt x="344" y="264"/>
                      <a:pt x="344" y="264"/>
                      <a:pt x="344" y="264"/>
                    </a:cubicBezTo>
                    <a:cubicBezTo>
                      <a:pt x="344" y="215"/>
                      <a:pt x="344" y="215"/>
                      <a:pt x="344" y="215"/>
                    </a:cubicBezTo>
                    <a:cubicBezTo>
                      <a:pt x="344" y="210"/>
                      <a:pt x="344" y="210"/>
                      <a:pt x="344" y="210"/>
                    </a:cubicBezTo>
                    <a:cubicBezTo>
                      <a:pt x="344" y="203"/>
                      <a:pt x="344" y="203"/>
                      <a:pt x="344" y="203"/>
                    </a:cubicBezTo>
                    <a:cubicBezTo>
                      <a:pt x="331" y="203"/>
                      <a:pt x="331" y="203"/>
                      <a:pt x="331" y="203"/>
                    </a:cubicBezTo>
                    <a:cubicBezTo>
                      <a:pt x="331" y="96"/>
                      <a:pt x="331" y="96"/>
                      <a:pt x="331" y="96"/>
                    </a:cubicBezTo>
                    <a:cubicBezTo>
                      <a:pt x="306" y="86"/>
                      <a:pt x="306" y="86"/>
                      <a:pt x="306" y="86"/>
                    </a:cubicBezTo>
                    <a:cubicBezTo>
                      <a:pt x="294" y="86"/>
                      <a:pt x="294" y="86"/>
                      <a:pt x="294" y="86"/>
                    </a:cubicBezTo>
                    <a:cubicBezTo>
                      <a:pt x="319" y="61"/>
                      <a:pt x="319" y="61"/>
                      <a:pt x="319" y="61"/>
                    </a:cubicBezTo>
                    <a:cubicBezTo>
                      <a:pt x="306" y="47"/>
                      <a:pt x="306" y="47"/>
                      <a:pt x="306" y="47"/>
                    </a:cubicBezTo>
                    <a:cubicBezTo>
                      <a:pt x="344" y="38"/>
                      <a:pt x="344" y="38"/>
                      <a:pt x="344" y="38"/>
                    </a:cubicBezTo>
                    <a:cubicBezTo>
                      <a:pt x="347" y="37"/>
                      <a:pt x="349" y="35"/>
                      <a:pt x="349" y="32"/>
                    </a:cubicBezTo>
                    <a:cubicBezTo>
                      <a:pt x="349" y="30"/>
                      <a:pt x="348" y="29"/>
                      <a:pt x="347" y="28"/>
                    </a:cubicBezTo>
                    <a:cubicBezTo>
                      <a:pt x="334" y="6"/>
                      <a:pt x="281" y="0"/>
                      <a:pt x="275" y="0"/>
                    </a:cubicBezTo>
                    <a:cubicBezTo>
                      <a:pt x="275" y="0"/>
                      <a:pt x="275" y="0"/>
                      <a:pt x="275" y="0"/>
                    </a:cubicBezTo>
                    <a:cubicBezTo>
                      <a:pt x="274" y="0"/>
                      <a:pt x="274" y="0"/>
                      <a:pt x="274" y="0"/>
                    </a:cubicBezTo>
                    <a:cubicBezTo>
                      <a:pt x="268" y="0"/>
                      <a:pt x="215" y="6"/>
                      <a:pt x="202" y="28"/>
                    </a:cubicBezTo>
                    <a:cubicBezTo>
                      <a:pt x="201" y="29"/>
                      <a:pt x="201" y="30"/>
                      <a:pt x="201" y="32"/>
                    </a:cubicBezTo>
                    <a:cubicBezTo>
                      <a:pt x="201" y="35"/>
                      <a:pt x="202" y="37"/>
                      <a:pt x="205" y="38"/>
                    </a:cubicBezTo>
                    <a:cubicBezTo>
                      <a:pt x="250" y="49"/>
                      <a:pt x="250" y="49"/>
                      <a:pt x="250" y="49"/>
                    </a:cubicBezTo>
                    <a:cubicBezTo>
                      <a:pt x="260" y="59"/>
                      <a:pt x="260" y="59"/>
                      <a:pt x="260" y="59"/>
                    </a:cubicBezTo>
                    <a:cubicBezTo>
                      <a:pt x="262" y="60"/>
                      <a:pt x="263" y="61"/>
                      <a:pt x="265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69" y="86"/>
                      <a:pt x="269" y="86"/>
                      <a:pt x="269" y="86"/>
                    </a:cubicBezTo>
                    <a:cubicBezTo>
                      <a:pt x="243" y="86"/>
                      <a:pt x="243" y="86"/>
                      <a:pt x="243" y="86"/>
                    </a:cubicBezTo>
                    <a:cubicBezTo>
                      <a:pt x="218" y="96"/>
                      <a:pt x="218" y="96"/>
                      <a:pt x="218" y="96"/>
                    </a:cubicBezTo>
                    <a:cubicBezTo>
                      <a:pt x="218" y="203"/>
                      <a:pt x="218" y="203"/>
                      <a:pt x="218" y="203"/>
                    </a:cubicBezTo>
                    <a:cubicBezTo>
                      <a:pt x="206" y="203"/>
                      <a:pt x="206" y="203"/>
                      <a:pt x="206" y="203"/>
                    </a:cubicBezTo>
                    <a:cubicBezTo>
                      <a:pt x="206" y="210"/>
                      <a:pt x="206" y="210"/>
                      <a:pt x="206" y="210"/>
                    </a:cubicBezTo>
                    <a:cubicBezTo>
                      <a:pt x="206" y="215"/>
                      <a:pt x="206" y="215"/>
                      <a:pt x="206" y="215"/>
                    </a:cubicBezTo>
                    <a:cubicBezTo>
                      <a:pt x="206" y="264"/>
                      <a:pt x="206" y="264"/>
                      <a:pt x="206" y="264"/>
                    </a:cubicBezTo>
                    <a:cubicBezTo>
                      <a:pt x="197" y="264"/>
                      <a:pt x="197" y="264"/>
                      <a:pt x="197" y="264"/>
                    </a:cubicBezTo>
                    <a:cubicBezTo>
                      <a:pt x="197" y="294"/>
                      <a:pt x="197" y="294"/>
                      <a:pt x="197" y="294"/>
                    </a:cubicBezTo>
                    <a:cubicBezTo>
                      <a:pt x="166" y="294"/>
                      <a:pt x="166" y="294"/>
                      <a:pt x="166" y="294"/>
                    </a:cubicBezTo>
                    <a:cubicBezTo>
                      <a:pt x="165" y="294"/>
                      <a:pt x="165" y="294"/>
                      <a:pt x="165" y="294"/>
                    </a:cubicBezTo>
                    <a:cubicBezTo>
                      <a:pt x="164" y="294"/>
                      <a:pt x="74" y="307"/>
                      <a:pt x="65" y="397"/>
                    </a:cubicBezTo>
                    <a:cubicBezTo>
                      <a:pt x="42" y="405"/>
                      <a:pt x="10" y="422"/>
                      <a:pt x="4" y="463"/>
                    </a:cubicBezTo>
                    <a:cubicBezTo>
                      <a:pt x="0" y="490"/>
                      <a:pt x="5" y="513"/>
                      <a:pt x="19" y="529"/>
                    </a:cubicBezTo>
                    <a:cubicBezTo>
                      <a:pt x="34" y="548"/>
                      <a:pt x="60" y="558"/>
                      <a:pt x="93" y="560"/>
                    </a:cubicBezTo>
                    <a:cubicBezTo>
                      <a:pt x="93" y="559"/>
                      <a:pt x="93" y="559"/>
                      <a:pt x="93" y="559"/>
                    </a:cubicBezTo>
                    <a:cubicBezTo>
                      <a:pt x="103" y="561"/>
                      <a:pt x="111" y="562"/>
                      <a:pt x="115" y="562"/>
                    </a:cubicBezTo>
                    <a:cubicBezTo>
                      <a:pt x="115" y="562"/>
                      <a:pt x="115" y="562"/>
                      <a:pt x="115" y="562"/>
                    </a:cubicBezTo>
                    <a:cubicBezTo>
                      <a:pt x="194" y="554"/>
                      <a:pt x="194" y="554"/>
                      <a:pt x="194" y="554"/>
                    </a:cubicBezTo>
                    <a:cubicBezTo>
                      <a:pt x="194" y="527"/>
                      <a:pt x="194" y="527"/>
                      <a:pt x="194" y="527"/>
                    </a:cubicBezTo>
                    <a:cubicBezTo>
                      <a:pt x="195" y="528"/>
                      <a:pt x="196" y="528"/>
                      <a:pt x="197" y="529"/>
                    </a:cubicBezTo>
                    <a:cubicBezTo>
                      <a:pt x="197" y="540"/>
                      <a:pt x="197" y="540"/>
                      <a:pt x="197" y="540"/>
                    </a:cubicBezTo>
                    <a:cubicBezTo>
                      <a:pt x="197" y="540"/>
                      <a:pt x="199" y="573"/>
                      <a:pt x="243" y="573"/>
                    </a:cubicBezTo>
                    <a:cubicBezTo>
                      <a:pt x="307" y="573"/>
                      <a:pt x="307" y="573"/>
                      <a:pt x="307" y="573"/>
                    </a:cubicBezTo>
                    <a:cubicBezTo>
                      <a:pt x="350" y="573"/>
                      <a:pt x="353" y="540"/>
                      <a:pt x="353" y="540"/>
                    </a:cubicBezTo>
                    <a:cubicBezTo>
                      <a:pt x="353" y="529"/>
                      <a:pt x="353" y="529"/>
                      <a:pt x="353" y="529"/>
                    </a:cubicBezTo>
                    <a:cubicBezTo>
                      <a:pt x="353" y="528"/>
                      <a:pt x="354" y="528"/>
                      <a:pt x="355" y="527"/>
                    </a:cubicBezTo>
                    <a:cubicBezTo>
                      <a:pt x="355" y="554"/>
                      <a:pt x="355" y="554"/>
                      <a:pt x="355" y="554"/>
                    </a:cubicBezTo>
                    <a:cubicBezTo>
                      <a:pt x="434" y="561"/>
                      <a:pt x="434" y="561"/>
                      <a:pt x="434" y="561"/>
                    </a:cubicBezTo>
                    <a:cubicBezTo>
                      <a:pt x="435" y="562"/>
                      <a:pt x="435" y="562"/>
                      <a:pt x="435" y="562"/>
                    </a:cubicBezTo>
                    <a:cubicBezTo>
                      <a:pt x="439" y="562"/>
                      <a:pt x="447" y="561"/>
                      <a:pt x="456" y="559"/>
                    </a:cubicBezTo>
                    <a:cubicBezTo>
                      <a:pt x="456" y="560"/>
                      <a:pt x="456" y="560"/>
                      <a:pt x="456" y="560"/>
                    </a:cubicBezTo>
                    <a:cubicBezTo>
                      <a:pt x="489" y="558"/>
                      <a:pt x="515" y="548"/>
                      <a:pt x="530" y="529"/>
                    </a:cubicBezTo>
                    <a:cubicBezTo>
                      <a:pt x="544" y="513"/>
                      <a:pt x="549" y="490"/>
                      <a:pt x="545" y="463"/>
                    </a:cubicBezTo>
                    <a:close/>
                    <a:moveTo>
                      <a:pt x="394" y="502"/>
                    </a:moveTo>
                    <a:cubicBezTo>
                      <a:pt x="391" y="502"/>
                      <a:pt x="388" y="500"/>
                      <a:pt x="386" y="498"/>
                    </a:cubicBezTo>
                    <a:cubicBezTo>
                      <a:pt x="396" y="495"/>
                      <a:pt x="396" y="495"/>
                      <a:pt x="396" y="495"/>
                    </a:cubicBezTo>
                    <a:cubicBezTo>
                      <a:pt x="399" y="494"/>
                      <a:pt x="401" y="491"/>
                      <a:pt x="400" y="488"/>
                    </a:cubicBezTo>
                    <a:cubicBezTo>
                      <a:pt x="399" y="485"/>
                      <a:pt x="395" y="483"/>
                      <a:pt x="392" y="484"/>
                    </a:cubicBezTo>
                    <a:cubicBezTo>
                      <a:pt x="383" y="487"/>
                      <a:pt x="383" y="487"/>
                      <a:pt x="383" y="487"/>
                    </a:cubicBezTo>
                    <a:cubicBezTo>
                      <a:pt x="384" y="482"/>
                      <a:pt x="388" y="479"/>
                      <a:pt x="394" y="479"/>
                    </a:cubicBezTo>
                    <a:cubicBezTo>
                      <a:pt x="400" y="479"/>
                      <a:pt x="405" y="484"/>
                      <a:pt x="405" y="490"/>
                    </a:cubicBezTo>
                    <a:cubicBezTo>
                      <a:pt x="405" y="496"/>
                      <a:pt x="400" y="502"/>
                      <a:pt x="394" y="502"/>
                    </a:cubicBezTo>
                    <a:close/>
                    <a:moveTo>
                      <a:pt x="370" y="491"/>
                    </a:moveTo>
                    <a:cubicBezTo>
                      <a:pt x="369" y="491"/>
                      <a:pt x="368" y="492"/>
                      <a:pt x="367" y="493"/>
                    </a:cubicBezTo>
                    <a:cubicBezTo>
                      <a:pt x="367" y="480"/>
                      <a:pt x="367" y="480"/>
                      <a:pt x="367" y="480"/>
                    </a:cubicBezTo>
                    <a:cubicBezTo>
                      <a:pt x="370" y="476"/>
                      <a:pt x="373" y="472"/>
                      <a:pt x="376" y="468"/>
                    </a:cubicBezTo>
                    <a:cubicBezTo>
                      <a:pt x="380" y="467"/>
                      <a:pt x="380" y="467"/>
                      <a:pt x="380" y="467"/>
                    </a:cubicBezTo>
                    <a:cubicBezTo>
                      <a:pt x="382" y="470"/>
                      <a:pt x="385" y="472"/>
                      <a:pt x="388" y="474"/>
                    </a:cubicBezTo>
                    <a:cubicBezTo>
                      <a:pt x="381" y="476"/>
                      <a:pt x="377" y="482"/>
                      <a:pt x="376" y="489"/>
                    </a:cubicBezTo>
                    <a:lnTo>
                      <a:pt x="370" y="491"/>
                    </a:lnTo>
                    <a:close/>
                    <a:moveTo>
                      <a:pt x="173" y="489"/>
                    </a:moveTo>
                    <a:cubicBezTo>
                      <a:pt x="173" y="482"/>
                      <a:pt x="168" y="476"/>
                      <a:pt x="161" y="474"/>
                    </a:cubicBezTo>
                    <a:cubicBezTo>
                      <a:pt x="165" y="472"/>
                      <a:pt x="168" y="470"/>
                      <a:pt x="170" y="467"/>
                    </a:cubicBezTo>
                    <a:cubicBezTo>
                      <a:pt x="174" y="468"/>
                      <a:pt x="174" y="468"/>
                      <a:pt x="174" y="468"/>
                    </a:cubicBezTo>
                    <a:cubicBezTo>
                      <a:pt x="176" y="472"/>
                      <a:pt x="179" y="476"/>
                      <a:pt x="182" y="480"/>
                    </a:cubicBezTo>
                    <a:cubicBezTo>
                      <a:pt x="182" y="493"/>
                      <a:pt x="182" y="493"/>
                      <a:pt x="182" y="493"/>
                    </a:cubicBezTo>
                    <a:cubicBezTo>
                      <a:pt x="181" y="492"/>
                      <a:pt x="180" y="491"/>
                      <a:pt x="179" y="491"/>
                    </a:cubicBezTo>
                    <a:lnTo>
                      <a:pt x="173" y="489"/>
                    </a:lnTo>
                    <a:close/>
                    <a:moveTo>
                      <a:pt x="157" y="484"/>
                    </a:moveTo>
                    <a:cubicBezTo>
                      <a:pt x="154" y="483"/>
                      <a:pt x="150" y="485"/>
                      <a:pt x="149" y="488"/>
                    </a:cubicBezTo>
                    <a:cubicBezTo>
                      <a:pt x="148" y="491"/>
                      <a:pt x="150" y="494"/>
                      <a:pt x="153" y="495"/>
                    </a:cubicBezTo>
                    <a:cubicBezTo>
                      <a:pt x="163" y="498"/>
                      <a:pt x="163" y="498"/>
                      <a:pt x="163" y="498"/>
                    </a:cubicBezTo>
                    <a:cubicBezTo>
                      <a:pt x="161" y="500"/>
                      <a:pt x="159" y="502"/>
                      <a:pt x="156" y="502"/>
                    </a:cubicBezTo>
                    <a:cubicBezTo>
                      <a:pt x="149" y="502"/>
                      <a:pt x="144" y="496"/>
                      <a:pt x="144" y="490"/>
                    </a:cubicBezTo>
                    <a:cubicBezTo>
                      <a:pt x="144" y="484"/>
                      <a:pt x="149" y="479"/>
                      <a:pt x="156" y="479"/>
                    </a:cubicBezTo>
                    <a:cubicBezTo>
                      <a:pt x="161" y="479"/>
                      <a:pt x="165" y="482"/>
                      <a:pt x="167" y="487"/>
                    </a:cubicBezTo>
                    <a:lnTo>
                      <a:pt x="157" y="484"/>
                    </a:lnTo>
                    <a:close/>
                    <a:moveTo>
                      <a:pt x="182" y="419"/>
                    </a:moveTo>
                    <a:cubicBezTo>
                      <a:pt x="182" y="459"/>
                      <a:pt x="182" y="459"/>
                      <a:pt x="182" y="459"/>
                    </a:cubicBezTo>
                    <a:cubicBezTo>
                      <a:pt x="182" y="459"/>
                      <a:pt x="182" y="459"/>
                      <a:pt x="182" y="459"/>
                    </a:cubicBezTo>
                    <a:cubicBezTo>
                      <a:pt x="181" y="458"/>
                      <a:pt x="180" y="457"/>
                      <a:pt x="179" y="457"/>
                    </a:cubicBezTo>
                    <a:cubicBezTo>
                      <a:pt x="173" y="456"/>
                      <a:pt x="173" y="456"/>
                      <a:pt x="173" y="456"/>
                    </a:cubicBezTo>
                    <a:cubicBezTo>
                      <a:pt x="172" y="447"/>
                      <a:pt x="165" y="440"/>
                      <a:pt x="156" y="440"/>
                    </a:cubicBezTo>
                    <a:cubicBezTo>
                      <a:pt x="153" y="440"/>
                      <a:pt x="151" y="440"/>
                      <a:pt x="150" y="441"/>
                    </a:cubicBezTo>
                    <a:cubicBezTo>
                      <a:pt x="150" y="422"/>
                      <a:pt x="150" y="422"/>
                      <a:pt x="150" y="422"/>
                    </a:cubicBezTo>
                    <a:lnTo>
                      <a:pt x="182" y="419"/>
                    </a:lnTo>
                    <a:close/>
                    <a:moveTo>
                      <a:pt x="209" y="345"/>
                    </a:moveTo>
                    <a:cubicBezTo>
                      <a:pt x="341" y="345"/>
                      <a:pt x="341" y="345"/>
                      <a:pt x="341" y="345"/>
                    </a:cubicBezTo>
                    <a:cubicBezTo>
                      <a:pt x="341" y="366"/>
                      <a:pt x="341" y="366"/>
                      <a:pt x="341" y="366"/>
                    </a:cubicBezTo>
                    <a:cubicBezTo>
                      <a:pt x="209" y="366"/>
                      <a:pt x="209" y="366"/>
                      <a:pt x="209" y="366"/>
                    </a:cubicBezTo>
                    <a:lnTo>
                      <a:pt x="209" y="345"/>
                    </a:lnTo>
                    <a:close/>
                    <a:moveTo>
                      <a:pt x="341" y="339"/>
                    </a:moveTo>
                    <a:cubicBezTo>
                      <a:pt x="209" y="339"/>
                      <a:pt x="209" y="339"/>
                      <a:pt x="209" y="339"/>
                    </a:cubicBezTo>
                    <a:cubicBezTo>
                      <a:pt x="209" y="332"/>
                      <a:pt x="209" y="332"/>
                      <a:pt x="209" y="332"/>
                    </a:cubicBezTo>
                    <a:cubicBezTo>
                      <a:pt x="243" y="312"/>
                      <a:pt x="243" y="312"/>
                      <a:pt x="243" y="312"/>
                    </a:cubicBezTo>
                    <a:cubicBezTo>
                      <a:pt x="306" y="312"/>
                      <a:pt x="306" y="312"/>
                      <a:pt x="306" y="312"/>
                    </a:cubicBezTo>
                    <a:cubicBezTo>
                      <a:pt x="341" y="332"/>
                      <a:pt x="341" y="332"/>
                      <a:pt x="341" y="332"/>
                    </a:cubicBezTo>
                    <a:lnTo>
                      <a:pt x="341" y="339"/>
                    </a:lnTo>
                    <a:close/>
                    <a:moveTo>
                      <a:pt x="197" y="389"/>
                    </a:moveTo>
                    <a:cubicBezTo>
                      <a:pt x="160" y="378"/>
                      <a:pt x="160" y="378"/>
                      <a:pt x="160" y="378"/>
                    </a:cubicBezTo>
                    <a:cubicBezTo>
                      <a:pt x="197" y="371"/>
                      <a:pt x="197" y="371"/>
                      <a:pt x="197" y="371"/>
                    </a:cubicBezTo>
                    <a:lnTo>
                      <a:pt x="197" y="389"/>
                    </a:lnTo>
                    <a:close/>
                    <a:moveTo>
                      <a:pt x="209" y="372"/>
                    </a:moveTo>
                    <a:cubicBezTo>
                      <a:pt x="341" y="372"/>
                      <a:pt x="341" y="372"/>
                      <a:pt x="341" y="372"/>
                    </a:cubicBezTo>
                    <a:cubicBezTo>
                      <a:pt x="341" y="414"/>
                      <a:pt x="341" y="414"/>
                      <a:pt x="341" y="414"/>
                    </a:cubicBezTo>
                    <a:cubicBezTo>
                      <a:pt x="327" y="442"/>
                      <a:pt x="275" y="445"/>
                      <a:pt x="275" y="446"/>
                    </a:cubicBezTo>
                    <a:cubicBezTo>
                      <a:pt x="274" y="445"/>
                      <a:pt x="223" y="442"/>
                      <a:pt x="209" y="414"/>
                    </a:cubicBezTo>
                    <a:lnTo>
                      <a:pt x="209" y="372"/>
                    </a:lnTo>
                    <a:close/>
                    <a:moveTo>
                      <a:pt x="307" y="306"/>
                    </a:moveTo>
                    <a:cubicBezTo>
                      <a:pt x="242" y="306"/>
                      <a:pt x="242" y="306"/>
                      <a:pt x="242" y="306"/>
                    </a:cubicBezTo>
                    <a:cubicBezTo>
                      <a:pt x="209" y="325"/>
                      <a:pt x="209" y="325"/>
                      <a:pt x="209" y="325"/>
                    </a:cubicBezTo>
                    <a:cubicBezTo>
                      <a:pt x="209" y="276"/>
                      <a:pt x="209" y="276"/>
                      <a:pt x="209" y="276"/>
                    </a:cubicBezTo>
                    <a:cubicBezTo>
                      <a:pt x="341" y="276"/>
                      <a:pt x="341" y="276"/>
                      <a:pt x="341" y="276"/>
                    </a:cubicBezTo>
                    <a:cubicBezTo>
                      <a:pt x="341" y="325"/>
                      <a:pt x="341" y="325"/>
                      <a:pt x="341" y="325"/>
                    </a:cubicBezTo>
                    <a:lnTo>
                      <a:pt x="307" y="306"/>
                    </a:lnTo>
                    <a:close/>
                    <a:moveTo>
                      <a:pt x="197" y="339"/>
                    </a:moveTo>
                    <a:cubicBezTo>
                      <a:pt x="167" y="339"/>
                      <a:pt x="167" y="339"/>
                      <a:pt x="167" y="339"/>
                    </a:cubicBezTo>
                    <a:cubicBezTo>
                      <a:pt x="166" y="339"/>
                      <a:pt x="166" y="339"/>
                      <a:pt x="166" y="339"/>
                    </a:cubicBezTo>
                    <a:cubicBezTo>
                      <a:pt x="164" y="339"/>
                      <a:pt x="111" y="346"/>
                      <a:pt x="94" y="392"/>
                    </a:cubicBezTo>
                    <a:cubicBezTo>
                      <a:pt x="91" y="392"/>
                      <a:pt x="91" y="392"/>
                      <a:pt x="91" y="392"/>
                    </a:cubicBezTo>
                    <a:cubicBezTo>
                      <a:pt x="91" y="392"/>
                      <a:pt x="91" y="392"/>
                      <a:pt x="90" y="392"/>
                    </a:cubicBezTo>
                    <a:cubicBezTo>
                      <a:pt x="104" y="341"/>
                      <a:pt x="166" y="328"/>
                      <a:pt x="172" y="327"/>
                    </a:cubicBezTo>
                    <a:cubicBezTo>
                      <a:pt x="197" y="327"/>
                      <a:pt x="197" y="327"/>
                      <a:pt x="197" y="327"/>
                    </a:cubicBezTo>
                    <a:lnTo>
                      <a:pt x="197" y="339"/>
                    </a:lnTo>
                    <a:close/>
                    <a:moveTo>
                      <a:pt x="167" y="351"/>
                    </a:moveTo>
                    <a:cubicBezTo>
                      <a:pt x="197" y="351"/>
                      <a:pt x="197" y="351"/>
                      <a:pt x="197" y="351"/>
                    </a:cubicBezTo>
                    <a:cubicBezTo>
                      <a:pt x="197" y="358"/>
                      <a:pt x="197" y="358"/>
                      <a:pt x="197" y="358"/>
                    </a:cubicBezTo>
                    <a:cubicBezTo>
                      <a:pt x="145" y="369"/>
                      <a:pt x="145" y="369"/>
                      <a:pt x="145" y="369"/>
                    </a:cubicBezTo>
                    <a:cubicBezTo>
                      <a:pt x="143" y="370"/>
                      <a:pt x="133" y="373"/>
                      <a:pt x="130" y="391"/>
                    </a:cubicBezTo>
                    <a:cubicBezTo>
                      <a:pt x="107" y="392"/>
                      <a:pt x="107" y="392"/>
                      <a:pt x="107" y="392"/>
                    </a:cubicBezTo>
                    <a:cubicBezTo>
                      <a:pt x="123" y="358"/>
                      <a:pt x="163" y="351"/>
                      <a:pt x="167" y="351"/>
                    </a:cubicBezTo>
                    <a:close/>
                    <a:moveTo>
                      <a:pt x="144" y="386"/>
                    </a:moveTo>
                    <a:cubicBezTo>
                      <a:pt x="197" y="402"/>
                      <a:pt x="197" y="402"/>
                      <a:pt x="197" y="402"/>
                    </a:cubicBezTo>
                    <a:cubicBezTo>
                      <a:pt x="197" y="481"/>
                      <a:pt x="197" y="481"/>
                      <a:pt x="197" y="481"/>
                    </a:cubicBezTo>
                    <a:cubicBezTo>
                      <a:pt x="196" y="480"/>
                      <a:pt x="195" y="478"/>
                      <a:pt x="194" y="476"/>
                    </a:cubicBezTo>
                    <a:cubicBezTo>
                      <a:pt x="194" y="406"/>
                      <a:pt x="194" y="406"/>
                      <a:pt x="194" y="406"/>
                    </a:cubicBezTo>
                    <a:cubicBezTo>
                      <a:pt x="188" y="406"/>
                      <a:pt x="188" y="406"/>
                      <a:pt x="188" y="406"/>
                    </a:cubicBezTo>
                    <a:cubicBezTo>
                      <a:pt x="142" y="393"/>
                      <a:pt x="142" y="393"/>
                      <a:pt x="142" y="393"/>
                    </a:cubicBezTo>
                    <a:cubicBezTo>
                      <a:pt x="143" y="390"/>
                      <a:pt x="143" y="388"/>
                      <a:pt x="144" y="386"/>
                    </a:cubicBezTo>
                    <a:close/>
                    <a:moveTo>
                      <a:pt x="156" y="446"/>
                    </a:moveTo>
                    <a:cubicBezTo>
                      <a:pt x="161" y="446"/>
                      <a:pt x="165" y="449"/>
                      <a:pt x="167" y="454"/>
                    </a:cubicBezTo>
                    <a:cubicBezTo>
                      <a:pt x="157" y="452"/>
                      <a:pt x="157" y="452"/>
                      <a:pt x="157" y="452"/>
                    </a:cubicBezTo>
                    <a:cubicBezTo>
                      <a:pt x="153" y="451"/>
                      <a:pt x="150" y="453"/>
                      <a:pt x="149" y="456"/>
                    </a:cubicBezTo>
                    <a:cubicBezTo>
                      <a:pt x="148" y="459"/>
                      <a:pt x="150" y="463"/>
                      <a:pt x="154" y="463"/>
                    </a:cubicBezTo>
                    <a:cubicBezTo>
                      <a:pt x="163" y="466"/>
                      <a:pt x="163" y="466"/>
                      <a:pt x="163" y="466"/>
                    </a:cubicBezTo>
                    <a:cubicBezTo>
                      <a:pt x="161" y="467"/>
                      <a:pt x="158" y="469"/>
                      <a:pt x="156" y="469"/>
                    </a:cubicBezTo>
                    <a:cubicBezTo>
                      <a:pt x="149" y="469"/>
                      <a:pt x="144" y="463"/>
                      <a:pt x="144" y="457"/>
                    </a:cubicBezTo>
                    <a:cubicBezTo>
                      <a:pt x="144" y="451"/>
                      <a:pt x="149" y="446"/>
                      <a:pt x="156" y="446"/>
                    </a:cubicBezTo>
                    <a:close/>
                    <a:moveTo>
                      <a:pt x="209" y="425"/>
                    </a:moveTo>
                    <a:cubicBezTo>
                      <a:pt x="228" y="448"/>
                      <a:pt x="272" y="451"/>
                      <a:pt x="275" y="451"/>
                    </a:cubicBezTo>
                    <a:cubicBezTo>
                      <a:pt x="277" y="451"/>
                      <a:pt x="321" y="448"/>
                      <a:pt x="341" y="425"/>
                    </a:cubicBezTo>
                    <a:cubicBezTo>
                      <a:pt x="341" y="492"/>
                      <a:pt x="341" y="492"/>
                      <a:pt x="341" y="492"/>
                    </a:cubicBezTo>
                    <a:cubicBezTo>
                      <a:pt x="328" y="527"/>
                      <a:pt x="277" y="528"/>
                      <a:pt x="275" y="528"/>
                    </a:cubicBezTo>
                    <a:cubicBezTo>
                      <a:pt x="272" y="528"/>
                      <a:pt x="222" y="527"/>
                      <a:pt x="209" y="492"/>
                    </a:cubicBezTo>
                    <a:lnTo>
                      <a:pt x="209" y="425"/>
                    </a:lnTo>
                    <a:close/>
                    <a:moveTo>
                      <a:pt x="386" y="466"/>
                    </a:moveTo>
                    <a:cubicBezTo>
                      <a:pt x="396" y="463"/>
                      <a:pt x="396" y="463"/>
                      <a:pt x="396" y="463"/>
                    </a:cubicBezTo>
                    <a:cubicBezTo>
                      <a:pt x="399" y="463"/>
                      <a:pt x="401" y="459"/>
                      <a:pt x="400" y="456"/>
                    </a:cubicBezTo>
                    <a:cubicBezTo>
                      <a:pt x="399" y="453"/>
                      <a:pt x="396" y="451"/>
                      <a:pt x="393" y="452"/>
                    </a:cubicBezTo>
                    <a:cubicBezTo>
                      <a:pt x="382" y="454"/>
                      <a:pt x="382" y="454"/>
                      <a:pt x="382" y="454"/>
                    </a:cubicBezTo>
                    <a:cubicBezTo>
                      <a:pt x="384" y="449"/>
                      <a:pt x="388" y="446"/>
                      <a:pt x="394" y="446"/>
                    </a:cubicBezTo>
                    <a:cubicBezTo>
                      <a:pt x="400" y="446"/>
                      <a:pt x="405" y="451"/>
                      <a:pt x="405" y="457"/>
                    </a:cubicBezTo>
                    <a:cubicBezTo>
                      <a:pt x="405" y="463"/>
                      <a:pt x="400" y="469"/>
                      <a:pt x="394" y="469"/>
                    </a:cubicBezTo>
                    <a:cubicBezTo>
                      <a:pt x="391" y="469"/>
                      <a:pt x="388" y="467"/>
                      <a:pt x="386" y="466"/>
                    </a:cubicBezTo>
                    <a:close/>
                    <a:moveTo>
                      <a:pt x="394" y="440"/>
                    </a:moveTo>
                    <a:cubicBezTo>
                      <a:pt x="384" y="440"/>
                      <a:pt x="377" y="447"/>
                      <a:pt x="376" y="456"/>
                    </a:cubicBezTo>
                    <a:cubicBezTo>
                      <a:pt x="371" y="457"/>
                      <a:pt x="371" y="457"/>
                      <a:pt x="371" y="457"/>
                    </a:cubicBezTo>
                    <a:cubicBezTo>
                      <a:pt x="369" y="457"/>
                      <a:pt x="368" y="458"/>
                      <a:pt x="367" y="459"/>
                    </a:cubicBezTo>
                    <a:cubicBezTo>
                      <a:pt x="367" y="459"/>
                      <a:pt x="367" y="459"/>
                      <a:pt x="367" y="459"/>
                    </a:cubicBezTo>
                    <a:cubicBezTo>
                      <a:pt x="368" y="419"/>
                      <a:pt x="368" y="419"/>
                      <a:pt x="368" y="419"/>
                    </a:cubicBezTo>
                    <a:cubicBezTo>
                      <a:pt x="400" y="422"/>
                      <a:pt x="400" y="422"/>
                      <a:pt x="400" y="422"/>
                    </a:cubicBezTo>
                    <a:cubicBezTo>
                      <a:pt x="400" y="441"/>
                      <a:pt x="400" y="441"/>
                      <a:pt x="400" y="441"/>
                    </a:cubicBezTo>
                    <a:cubicBezTo>
                      <a:pt x="398" y="440"/>
                      <a:pt x="396" y="440"/>
                      <a:pt x="394" y="440"/>
                    </a:cubicBezTo>
                    <a:close/>
                    <a:moveTo>
                      <a:pt x="356" y="406"/>
                    </a:moveTo>
                    <a:cubicBezTo>
                      <a:pt x="355" y="476"/>
                      <a:pt x="355" y="476"/>
                      <a:pt x="355" y="476"/>
                    </a:cubicBezTo>
                    <a:cubicBezTo>
                      <a:pt x="354" y="478"/>
                      <a:pt x="353" y="480"/>
                      <a:pt x="353" y="481"/>
                    </a:cubicBezTo>
                    <a:cubicBezTo>
                      <a:pt x="353" y="402"/>
                      <a:pt x="353" y="402"/>
                      <a:pt x="353" y="402"/>
                    </a:cubicBezTo>
                    <a:cubicBezTo>
                      <a:pt x="405" y="386"/>
                      <a:pt x="405" y="386"/>
                      <a:pt x="405" y="386"/>
                    </a:cubicBezTo>
                    <a:cubicBezTo>
                      <a:pt x="406" y="388"/>
                      <a:pt x="407" y="390"/>
                      <a:pt x="407" y="393"/>
                    </a:cubicBezTo>
                    <a:cubicBezTo>
                      <a:pt x="361" y="406"/>
                      <a:pt x="361" y="406"/>
                      <a:pt x="361" y="406"/>
                    </a:cubicBezTo>
                    <a:lnTo>
                      <a:pt x="356" y="406"/>
                    </a:lnTo>
                    <a:close/>
                    <a:moveTo>
                      <a:pt x="389" y="378"/>
                    </a:moveTo>
                    <a:cubicBezTo>
                      <a:pt x="353" y="389"/>
                      <a:pt x="353" y="389"/>
                      <a:pt x="353" y="389"/>
                    </a:cubicBezTo>
                    <a:cubicBezTo>
                      <a:pt x="353" y="371"/>
                      <a:pt x="353" y="371"/>
                      <a:pt x="353" y="371"/>
                    </a:cubicBezTo>
                    <a:lnTo>
                      <a:pt x="389" y="378"/>
                    </a:lnTo>
                    <a:close/>
                    <a:moveTo>
                      <a:pt x="319" y="203"/>
                    </a:moveTo>
                    <a:cubicBezTo>
                      <a:pt x="310" y="203"/>
                      <a:pt x="310" y="203"/>
                      <a:pt x="310" y="203"/>
                    </a:cubicBezTo>
                    <a:cubicBezTo>
                      <a:pt x="310" y="101"/>
                      <a:pt x="310" y="101"/>
                      <a:pt x="310" y="101"/>
                    </a:cubicBezTo>
                    <a:cubicBezTo>
                      <a:pt x="319" y="105"/>
                      <a:pt x="319" y="105"/>
                      <a:pt x="319" y="105"/>
                    </a:cubicBezTo>
                    <a:lnTo>
                      <a:pt x="319" y="203"/>
                    </a:lnTo>
                    <a:close/>
                    <a:moveTo>
                      <a:pt x="275" y="12"/>
                    </a:moveTo>
                    <a:cubicBezTo>
                      <a:pt x="287" y="13"/>
                      <a:pt x="304" y="16"/>
                      <a:pt x="317" y="21"/>
                    </a:cubicBezTo>
                    <a:cubicBezTo>
                      <a:pt x="304" y="19"/>
                      <a:pt x="287" y="17"/>
                      <a:pt x="275" y="17"/>
                    </a:cubicBezTo>
                    <a:cubicBezTo>
                      <a:pt x="262" y="17"/>
                      <a:pt x="245" y="19"/>
                      <a:pt x="232" y="21"/>
                    </a:cubicBezTo>
                    <a:cubicBezTo>
                      <a:pt x="245" y="16"/>
                      <a:pt x="262" y="13"/>
                      <a:pt x="275" y="12"/>
                    </a:cubicBezTo>
                    <a:close/>
                    <a:moveTo>
                      <a:pt x="257" y="39"/>
                    </a:moveTo>
                    <a:cubicBezTo>
                      <a:pt x="256" y="38"/>
                      <a:pt x="256" y="38"/>
                      <a:pt x="255" y="38"/>
                    </a:cubicBezTo>
                    <a:cubicBezTo>
                      <a:pt x="235" y="33"/>
                      <a:pt x="235" y="33"/>
                      <a:pt x="235" y="33"/>
                    </a:cubicBezTo>
                    <a:cubicBezTo>
                      <a:pt x="248" y="31"/>
                      <a:pt x="263" y="29"/>
                      <a:pt x="275" y="29"/>
                    </a:cubicBezTo>
                    <a:cubicBezTo>
                      <a:pt x="286" y="29"/>
                      <a:pt x="301" y="31"/>
                      <a:pt x="314" y="33"/>
                    </a:cubicBezTo>
                    <a:cubicBezTo>
                      <a:pt x="295" y="38"/>
                      <a:pt x="295" y="38"/>
                      <a:pt x="295" y="38"/>
                    </a:cubicBezTo>
                    <a:cubicBezTo>
                      <a:pt x="294" y="38"/>
                      <a:pt x="293" y="38"/>
                      <a:pt x="292" y="39"/>
                    </a:cubicBezTo>
                    <a:cubicBezTo>
                      <a:pt x="282" y="49"/>
                      <a:pt x="282" y="49"/>
                      <a:pt x="282" y="49"/>
                    </a:cubicBezTo>
                    <a:cubicBezTo>
                      <a:pt x="267" y="49"/>
                      <a:pt x="267" y="49"/>
                      <a:pt x="267" y="49"/>
                    </a:cubicBezTo>
                    <a:lnTo>
                      <a:pt x="257" y="39"/>
                    </a:lnTo>
                    <a:close/>
                    <a:moveTo>
                      <a:pt x="285" y="61"/>
                    </a:moveTo>
                    <a:cubicBezTo>
                      <a:pt x="286" y="61"/>
                      <a:pt x="288" y="60"/>
                      <a:pt x="289" y="59"/>
                    </a:cubicBezTo>
                    <a:cubicBezTo>
                      <a:pt x="295" y="53"/>
                      <a:pt x="295" y="53"/>
                      <a:pt x="295" y="53"/>
                    </a:cubicBezTo>
                    <a:cubicBezTo>
                      <a:pt x="302" y="61"/>
                      <a:pt x="302" y="61"/>
                      <a:pt x="302" y="61"/>
                    </a:cubicBezTo>
                    <a:cubicBezTo>
                      <a:pt x="281" y="83"/>
                      <a:pt x="281" y="83"/>
                      <a:pt x="281" y="83"/>
                    </a:cubicBezTo>
                    <a:cubicBezTo>
                      <a:pt x="281" y="61"/>
                      <a:pt x="281" y="61"/>
                      <a:pt x="281" y="61"/>
                    </a:cubicBezTo>
                    <a:lnTo>
                      <a:pt x="285" y="61"/>
                    </a:lnTo>
                    <a:close/>
                    <a:moveTo>
                      <a:pt x="271" y="98"/>
                    </a:moveTo>
                    <a:cubicBezTo>
                      <a:pt x="278" y="98"/>
                      <a:pt x="278" y="98"/>
                      <a:pt x="278" y="98"/>
                    </a:cubicBezTo>
                    <a:cubicBezTo>
                      <a:pt x="303" y="98"/>
                      <a:pt x="303" y="98"/>
                      <a:pt x="303" y="98"/>
                    </a:cubicBezTo>
                    <a:cubicBezTo>
                      <a:pt x="304" y="98"/>
                      <a:pt x="304" y="98"/>
                      <a:pt x="304" y="98"/>
                    </a:cubicBezTo>
                    <a:cubicBezTo>
                      <a:pt x="304" y="203"/>
                      <a:pt x="304" y="203"/>
                      <a:pt x="304" y="203"/>
                    </a:cubicBezTo>
                    <a:cubicBezTo>
                      <a:pt x="246" y="203"/>
                      <a:pt x="246" y="203"/>
                      <a:pt x="246" y="203"/>
                    </a:cubicBezTo>
                    <a:cubicBezTo>
                      <a:pt x="246" y="98"/>
                      <a:pt x="246" y="98"/>
                      <a:pt x="246" y="98"/>
                    </a:cubicBezTo>
                    <a:cubicBezTo>
                      <a:pt x="246" y="98"/>
                      <a:pt x="246" y="98"/>
                      <a:pt x="246" y="98"/>
                    </a:cubicBezTo>
                    <a:lnTo>
                      <a:pt x="271" y="98"/>
                    </a:lnTo>
                    <a:close/>
                    <a:moveTo>
                      <a:pt x="230" y="105"/>
                    </a:moveTo>
                    <a:cubicBezTo>
                      <a:pt x="240" y="101"/>
                      <a:pt x="240" y="101"/>
                      <a:pt x="240" y="101"/>
                    </a:cubicBezTo>
                    <a:cubicBezTo>
                      <a:pt x="240" y="203"/>
                      <a:pt x="240" y="203"/>
                      <a:pt x="240" y="203"/>
                    </a:cubicBezTo>
                    <a:cubicBezTo>
                      <a:pt x="230" y="203"/>
                      <a:pt x="230" y="203"/>
                      <a:pt x="230" y="203"/>
                    </a:cubicBezTo>
                    <a:lnTo>
                      <a:pt x="230" y="105"/>
                    </a:lnTo>
                    <a:close/>
                    <a:moveTo>
                      <a:pt x="218" y="215"/>
                    </a:moveTo>
                    <a:cubicBezTo>
                      <a:pt x="332" y="215"/>
                      <a:pt x="332" y="215"/>
                      <a:pt x="332" y="215"/>
                    </a:cubicBezTo>
                    <a:cubicBezTo>
                      <a:pt x="332" y="264"/>
                      <a:pt x="332" y="264"/>
                      <a:pt x="332" y="264"/>
                    </a:cubicBezTo>
                    <a:cubicBezTo>
                      <a:pt x="218" y="264"/>
                      <a:pt x="218" y="264"/>
                      <a:pt x="218" y="264"/>
                    </a:cubicBezTo>
                    <a:lnTo>
                      <a:pt x="218" y="215"/>
                    </a:lnTo>
                    <a:close/>
                    <a:moveTo>
                      <a:pt x="166" y="306"/>
                    </a:moveTo>
                    <a:cubicBezTo>
                      <a:pt x="197" y="306"/>
                      <a:pt x="197" y="306"/>
                      <a:pt x="197" y="306"/>
                    </a:cubicBezTo>
                    <a:cubicBezTo>
                      <a:pt x="197" y="315"/>
                      <a:pt x="197" y="315"/>
                      <a:pt x="197" y="315"/>
                    </a:cubicBezTo>
                    <a:cubicBezTo>
                      <a:pt x="171" y="315"/>
                      <a:pt x="171" y="315"/>
                      <a:pt x="171" y="315"/>
                    </a:cubicBezTo>
                    <a:cubicBezTo>
                      <a:pt x="170" y="315"/>
                      <a:pt x="170" y="315"/>
                      <a:pt x="170" y="315"/>
                    </a:cubicBezTo>
                    <a:cubicBezTo>
                      <a:pt x="167" y="315"/>
                      <a:pt x="90" y="329"/>
                      <a:pt x="77" y="394"/>
                    </a:cubicBezTo>
                    <a:cubicBezTo>
                      <a:pt x="77" y="394"/>
                      <a:pt x="77" y="394"/>
                      <a:pt x="77" y="394"/>
                    </a:cubicBezTo>
                    <a:cubicBezTo>
                      <a:pt x="87" y="319"/>
                      <a:pt x="159" y="307"/>
                      <a:pt x="166" y="306"/>
                    </a:cubicBezTo>
                    <a:close/>
                    <a:moveTo>
                      <a:pt x="28" y="522"/>
                    </a:moveTo>
                    <a:cubicBezTo>
                      <a:pt x="17" y="508"/>
                      <a:pt x="13" y="488"/>
                      <a:pt x="16" y="464"/>
                    </a:cubicBezTo>
                    <a:cubicBezTo>
                      <a:pt x="24" y="408"/>
                      <a:pt x="89" y="404"/>
                      <a:pt x="91" y="404"/>
                    </a:cubicBezTo>
                    <a:cubicBezTo>
                      <a:pt x="134" y="403"/>
                      <a:pt x="134" y="403"/>
                      <a:pt x="134" y="403"/>
                    </a:cubicBezTo>
                    <a:cubicBezTo>
                      <a:pt x="155" y="409"/>
                      <a:pt x="155" y="409"/>
                      <a:pt x="155" y="409"/>
                    </a:cubicBezTo>
                    <a:cubicBezTo>
                      <a:pt x="121" y="412"/>
                      <a:pt x="121" y="412"/>
                      <a:pt x="121" y="412"/>
                    </a:cubicBezTo>
                    <a:cubicBezTo>
                      <a:pt x="120" y="412"/>
                      <a:pt x="43" y="420"/>
                      <a:pt x="37" y="486"/>
                    </a:cubicBezTo>
                    <a:cubicBezTo>
                      <a:pt x="35" y="508"/>
                      <a:pt x="40" y="525"/>
                      <a:pt x="52" y="538"/>
                    </a:cubicBezTo>
                    <a:cubicBezTo>
                      <a:pt x="52" y="539"/>
                      <a:pt x="53" y="539"/>
                      <a:pt x="53" y="540"/>
                    </a:cubicBezTo>
                    <a:cubicBezTo>
                      <a:pt x="43" y="535"/>
                      <a:pt x="34" y="529"/>
                      <a:pt x="28" y="522"/>
                    </a:cubicBezTo>
                    <a:close/>
                    <a:moveTo>
                      <a:pt x="114" y="550"/>
                    </a:moveTo>
                    <a:cubicBezTo>
                      <a:pt x="106" y="549"/>
                      <a:pt x="77" y="548"/>
                      <a:pt x="61" y="530"/>
                    </a:cubicBezTo>
                    <a:cubicBezTo>
                      <a:pt x="51" y="520"/>
                      <a:pt x="48" y="505"/>
                      <a:pt x="49" y="488"/>
                    </a:cubicBezTo>
                    <a:cubicBezTo>
                      <a:pt x="54" y="431"/>
                      <a:pt x="119" y="424"/>
                      <a:pt x="122" y="424"/>
                    </a:cubicBezTo>
                    <a:cubicBezTo>
                      <a:pt x="144" y="422"/>
                      <a:pt x="144" y="422"/>
                      <a:pt x="144" y="422"/>
                    </a:cubicBezTo>
                    <a:cubicBezTo>
                      <a:pt x="144" y="444"/>
                      <a:pt x="144" y="444"/>
                      <a:pt x="144" y="444"/>
                    </a:cubicBezTo>
                    <a:cubicBezTo>
                      <a:pt x="140" y="448"/>
                      <a:pt x="138" y="452"/>
                      <a:pt x="138" y="457"/>
                    </a:cubicBezTo>
                    <a:cubicBezTo>
                      <a:pt x="138" y="465"/>
                      <a:pt x="143" y="471"/>
                      <a:pt x="150" y="474"/>
                    </a:cubicBezTo>
                    <a:cubicBezTo>
                      <a:pt x="143" y="476"/>
                      <a:pt x="138" y="482"/>
                      <a:pt x="138" y="490"/>
                    </a:cubicBezTo>
                    <a:cubicBezTo>
                      <a:pt x="138" y="495"/>
                      <a:pt x="140" y="499"/>
                      <a:pt x="144" y="503"/>
                    </a:cubicBezTo>
                    <a:cubicBezTo>
                      <a:pt x="144" y="547"/>
                      <a:pt x="144" y="547"/>
                      <a:pt x="144" y="547"/>
                    </a:cubicBezTo>
                    <a:lnTo>
                      <a:pt x="114" y="550"/>
                    </a:lnTo>
                    <a:close/>
                    <a:moveTo>
                      <a:pt x="150" y="546"/>
                    </a:moveTo>
                    <a:cubicBezTo>
                      <a:pt x="150" y="506"/>
                      <a:pt x="150" y="506"/>
                      <a:pt x="150" y="506"/>
                    </a:cubicBezTo>
                    <a:cubicBezTo>
                      <a:pt x="151" y="507"/>
                      <a:pt x="153" y="508"/>
                      <a:pt x="156" y="508"/>
                    </a:cubicBezTo>
                    <a:cubicBezTo>
                      <a:pt x="161" y="508"/>
                      <a:pt x="166" y="505"/>
                      <a:pt x="170" y="500"/>
                    </a:cubicBezTo>
                    <a:cubicBezTo>
                      <a:pt x="173" y="501"/>
                      <a:pt x="173" y="501"/>
                      <a:pt x="173" y="501"/>
                    </a:cubicBezTo>
                    <a:cubicBezTo>
                      <a:pt x="175" y="505"/>
                      <a:pt x="178" y="511"/>
                      <a:pt x="182" y="516"/>
                    </a:cubicBezTo>
                    <a:cubicBezTo>
                      <a:pt x="182" y="544"/>
                      <a:pt x="182" y="544"/>
                      <a:pt x="182" y="544"/>
                    </a:cubicBezTo>
                    <a:lnTo>
                      <a:pt x="150" y="546"/>
                    </a:lnTo>
                    <a:close/>
                    <a:moveTo>
                      <a:pt x="307" y="561"/>
                    </a:moveTo>
                    <a:cubicBezTo>
                      <a:pt x="243" y="561"/>
                      <a:pt x="243" y="561"/>
                      <a:pt x="243" y="561"/>
                    </a:cubicBezTo>
                    <a:cubicBezTo>
                      <a:pt x="211" y="561"/>
                      <a:pt x="209" y="541"/>
                      <a:pt x="209" y="540"/>
                    </a:cubicBezTo>
                    <a:cubicBezTo>
                      <a:pt x="209" y="505"/>
                      <a:pt x="209" y="505"/>
                      <a:pt x="209" y="505"/>
                    </a:cubicBezTo>
                    <a:cubicBezTo>
                      <a:pt x="228" y="533"/>
                      <a:pt x="274" y="534"/>
                      <a:pt x="275" y="534"/>
                    </a:cubicBezTo>
                    <a:cubicBezTo>
                      <a:pt x="275" y="534"/>
                      <a:pt x="321" y="533"/>
                      <a:pt x="341" y="505"/>
                    </a:cubicBezTo>
                    <a:cubicBezTo>
                      <a:pt x="341" y="539"/>
                      <a:pt x="341" y="539"/>
                      <a:pt x="341" y="539"/>
                    </a:cubicBezTo>
                    <a:cubicBezTo>
                      <a:pt x="340" y="541"/>
                      <a:pt x="338" y="561"/>
                      <a:pt x="307" y="561"/>
                    </a:cubicBezTo>
                    <a:close/>
                    <a:moveTo>
                      <a:pt x="367" y="516"/>
                    </a:moveTo>
                    <a:cubicBezTo>
                      <a:pt x="371" y="511"/>
                      <a:pt x="375" y="505"/>
                      <a:pt x="376" y="501"/>
                    </a:cubicBezTo>
                    <a:cubicBezTo>
                      <a:pt x="380" y="500"/>
                      <a:pt x="380" y="500"/>
                      <a:pt x="380" y="500"/>
                    </a:cubicBezTo>
                    <a:cubicBezTo>
                      <a:pt x="383" y="505"/>
                      <a:pt x="388" y="508"/>
                      <a:pt x="394" y="508"/>
                    </a:cubicBezTo>
                    <a:cubicBezTo>
                      <a:pt x="396" y="508"/>
                      <a:pt x="398" y="507"/>
                      <a:pt x="400" y="506"/>
                    </a:cubicBezTo>
                    <a:cubicBezTo>
                      <a:pt x="400" y="546"/>
                      <a:pt x="400" y="546"/>
                      <a:pt x="400" y="546"/>
                    </a:cubicBezTo>
                    <a:cubicBezTo>
                      <a:pt x="367" y="544"/>
                      <a:pt x="367" y="544"/>
                      <a:pt x="367" y="544"/>
                    </a:cubicBezTo>
                    <a:lnTo>
                      <a:pt x="367" y="516"/>
                    </a:lnTo>
                    <a:close/>
                    <a:moveTo>
                      <a:pt x="406" y="547"/>
                    </a:moveTo>
                    <a:cubicBezTo>
                      <a:pt x="406" y="503"/>
                      <a:pt x="406" y="503"/>
                      <a:pt x="406" y="503"/>
                    </a:cubicBezTo>
                    <a:cubicBezTo>
                      <a:pt x="409" y="499"/>
                      <a:pt x="411" y="495"/>
                      <a:pt x="411" y="490"/>
                    </a:cubicBezTo>
                    <a:cubicBezTo>
                      <a:pt x="411" y="482"/>
                      <a:pt x="406" y="476"/>
                      <a:pt x="399" y="474"/>
                    </a:cubicBezTo>
                    <a:cubicBezTo>
                      <a:pt x="406" y="471"/>
                      <a:pt x="411" y="465"/>
                      <a:pt x="411" y="457"/>
                    </a:cubicBezTo>
                    <a:cubicBezTo>
                      <a:pt x="411" y="452"/>
                      <a:pt x="409" y="448"/>
                      <a:pt x="406" y="444"/>
                    </a:cubicBezTo>
                    <a:cubicBezTo>
                      <a:pt x="406" y="422"/>
                      <a:pt x="406" y="422"/>
                      <a:pt x="406" y="422"/>
                    </a:cubicBezTo>
                    <a:cubicBezTo>
                      <a:pt x="428" y="424"/>
                      <a:pt x="428" y="424"/>
                      <a:pt x="428" y="424"/>
                    </a:cubicBezTo>
                    <a:cubicBezTo>
                      <a:pt x="428" y="424"/>
                      <a:pt x="495" y="431"/>
                      <a:pt x="500" y="488"/>
                    </a:cubicBezTo>
                    <a:cubicBezTo>
                      <a:pt x="502" y="505"/>
                      <a:pt x="498" y="520"/>
                      <a:pt x="488" y="530"/>
                    </a:cubicBezTo>
                    <a:cubicBezTo>
                      <a:pt x="472" y="548"/>
                      <a:pt x="444" y="549"/>
                      <a:pt x="435" y="550"/>
                    </a:cubicBezTo>
                    <a:lnTo>
                      <a:pt x="406" y="547"/>
                    </a:lnTo>
                    <a:close/>
                    <a:moveTo>
                      <a:pt x="521" y="522"/>
                    </a:moveTo>
                    <a:cubicBezTo>
                      <a:pt x="515" y="529"/>
                      <a:pt x="506" y="535"/>
                      <a:pt x="496" y="540"/>
                    </a:cubicBezTo>
                    <a:cubicBezTo>
                      <a:pt x="496" y="539"/>
                      <a:pt x="497" y="539"/>
                      <a:pt x="497" y="538"/>
                    </a:cubicBezTo>
                    <a:cubicBezTo>
                      <a:pt x="509" y="525"/>
                      <a:pt x="514" y="508"/>
                      <a:pt x="512" y="486"/>
                    </a:cubicBezTo>
                    <a:cubicBezTo>
                      <a:pt x="506" y="420"/>
                      <a:pt x="429" y="412"/>
                      <a:pt x="429" y="412"/>
                    </a:cubicBezTo>
                    <a:cubicBezTo>
                      <a:pt x="394" y="409"/>
                      <a:pt x="394" y="409"/>
                      <a:pt x="394" y="409"/>
                    </a:cubicBezTo>
                    <a:cubicBezTo>
                      <a:pt x="415" y="403"/>
                      <a:pt x="415" y="403"/>
                      <a:pt x="415" y="403"/>
                    </a:cubicBezTo>
                    <a:cubicBezTo>
                      <a:pt x="458" y="404"/>
                      <a:pt x="458" y="404"/>
                      <a:pt x="458" y="404"/>
                    </a:cubicBezTo>
                    <a:cubicBezTo>
                      <a:pt x="458" y="404"/>
                      <a:pt x="525" y="408"/>
                      <a:pt x="533" y="464"/>
                    </a:cubicBezTo>
                    <a:cubicBezTo>
                      <a:pt x="537" y="488"/>
                      <a:pt x="533" y="508"/>
                      <a:pt x="521" y="5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24" name="Freeform 6"/>
              <p:cNvSpPr>
                <a:spLocks noEditPoints="1"/>
              </p:cNvSpPr>
              <p:nvPr/>
            </p:nvSpPr>
            <p:spPr bwMode="auto">
              <a:xfrm>
                <a:off x="6369527" y="933886"/>
                <a:ext cx="39091" cy="39091"/>
              </a:xfrm>
              <a:custGeom>
                <a:avLst/>
                <a:gdLst>
                  <a:gd name="T0" fmla="*/ 22 w 43"/>
                  <a:gd name="T1" fmla="*/ 43 h 43"/>
                  <a:gd name="T2" fmla="*/ 43 w 43"/>
                  <a:gd name="T3" fmla="*/ 21 h 43"/>
                  <a:gd name="T4" fmla="*/ 22 w 43"/>
                  <a:gd name="T5" fmla="*/ 0 h 43"/>
                  <a:gd name="T6" fmla="*/ 0 w 43"/>
                  <a:gd name="T7" fmla="*/ 21 h 43"/>
                  <a:gd name="T8" fmla="*/ 22 w 43"/>
                  <a:gd name="T9" fmla="*/ 43 h 43"/>
                  <a:gd name="T10" fmla="*/ 22 w 43"/>
                  <a:gd name="T11" fmla="*/ 6 h 43"/>
                  <a:gd name="T12" fmla="*/ 37 w 43"/>
                  <a:gd name="T13" fmla="*/ 21 h 43"/>
                  <a:gd name="T14" fmla="*/ 22 w 43"/>
                  <a:gd name="T15" fmla="*/ 37 h 43"/>
                  <a:gd name="T16" fmla="*/ 6 w 43"/>
                  <a:gd name="T17" fmla="*/ 21 h 43"/>
                  <a:gd name="T18" fmla="*/ 22 w 43"/>
                  <a:gd name="T19" fmla="*/ 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3">
                    <a:moveTo>
                      <a:pt x="22" y="43"/>
                    </a:moveTo>
                    <a:cubicBezTo>
                      <a:pt x="33" y="43"/>
                      <a:pt x="43" y="33"/>
                      <a:pt x="43" y="21"/>
                    </a:cubicBezTo>
                    <a:cubicBezTo>
                      <a:pt x="43" y="10"/>
                      <a:pt x="33" y="0"/>
                      <a:pt x="22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lose/>
                    <a:moveTo>
                      <a:pt x="22" y="6"/>
                    </a:moveTo>
                    <a:cubicBezTo>
                      <a:pt x="30" y="6"/>
                      <a:pt x="37" y="13"/>
                      <a:pt x="37" y="21"/>
                    </a:cubicBezTo>
                    <a:cubicBezTo>
                      <a:pt x="37" y="30"/>
                      <a:pt x="30" y="37"/>
                      <a:pt x="22" y="37"/>
                    </a:cubicBezTo>
                    <a:cubicBezTo>
                      <a:pt x="13" y="37"/>
                      <a:pt x="6" y="30"/>
                      <a:pt x="6" y="21"/>
                    </a:cubicBezTo>
                    <a:cubicBezTo>
                      <a:pt x="6" y="13"/>
                      <a:pt x="13" y="6"/>
                      <a:pt x="2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28" name="Group 227"/>
          <p:cNvGrpSpPr>
            <a:grpSpLocks/>
          </p:cNvGrpSpPr>
          <p:nvPr/>
        </p:nvGrpSpPr>
        <p:grpSpPr bwMode="auto">
          <a:xfrm>
            <a:off x="8640763" y="3625850"/>
            <a:ext cx="644525" cy="641350"/>
            <a:chOff x="7083127" y="3626428"/>
            <a:chExt cx="640080" cy="640080"/>
          </a:xfrm>
        </p:grpSpPr>
        <p:grpSp>
          <p:nvGrpSpPr>
            <p:cNvPr id="79938" name="Group 228"/>
            <p:cNvGrpSpPr>
              <a:grpSpLocks noChangeAspect="1"/>
            </p:cNvGrpSpPr>
            <p:nvPr/>
          </p:nvGrpSpPr>
          <p:grpSpPr bwMode="auto">
            <a:xfrm>
              <a:off x="7083127" y="3626428"/>
              <a:ext cx="640080" cy="640080"/>
              <a:chOff x="3863340" y="2240280"/>
              <a:chExt cx="1417320" cy="1417320"/>
            </a:xfrm>
          </p:grpSpPr>
          <p:sp>
            <p:nvSpPr>
              <p:cNvPr id="79940" name="Oval 237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2225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41" name="Oval 238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9525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42" name="Oval 239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30" name="Group 229"/>
            <p:cNvGrpSpPr>
              <a:grpSpLocks noChangeAspect="1"/>
            </p:cNvGrpSpPr>
            <p:nvPr/>
          </p:nvGrpSpPr>
          <p:grpSpPr>
            <a:xfrm>
              <a:off x="7267324" y="3809308"/>
              <a:ext cx="271687" cy="274320"/>
              <a:chOff x="-3552825" y="3262313"/>
              <a:chExt cx="2128838" cy="2149475"/>
            </a:xfrm>
            <a:solidFill>
              <a:schemeClr val="bg1"/>
            </a:solidFill>
          </p:grpSpPr>
          <p:sp>
            <p:nvSpPr>
              <p:cNvPr id="231" name="Freeform 14"/>
              <p:cNvSpPr>
                <a:spLocks noEditPoints="1"/>
              </p:cNvSpPr>
              <p:nvPr/>
            </p:nvSpPr>
            <p:spPr bwMode="auto">
              <a:xfrm>
                <a:off x="-3552825" y="3262313"/>
                <a:ext cx="2128838" cy="2149475"/>
              </a:xfrm>
              <a:custGeom>
                <a:avLst/>
                <a:gdLst>
                  <a:gd name="T0" fmla="*/ 524 w 568"/>
                  <a:gd name="T1" fmla="*/ 278 h 573"/>
                  <a:gd name="T2" fmla="*/ 525 w 568"/>
                  <a:gd name="T3" fmla="*/ 277 h 573"/>
                  <a:gd name="T4" fmla="*/ 480 w 568"/>
                  <a:gd name="T5" fmla="*/ 238 h 573"/>
                  <a:gd name="T6" fmla="*/ 314 w 568"/>
                  <a:gd name="T7" fmla="*/ 238 h 573"/>
                  <a:gd name="T8" fmla="*/ 302 w 568"/>
                  <a:gd name="T9" fmla="*/ 147 h 573"/>
                  <a:gd name="T10" fmla="*/ 302 w 568"/>
                  <a:gd name="T11" fmla="*/ 0 h 573"/>
                  <a:gd name="T12" fmla="*/ 266 w 568"/>
                  <a:gd name="T13" fmla="*/ 0 h 573"/>
                  <a:gd name="T14" fmla="*/ 266 w 568"/>
                  <a:gd name="T15" fmla="*/ 147 h 573"/>
                  <a:gd name="T16" fmla="*/ 254 w 568"/>
                  <a:gd name="T17" fmla="*/ 238 h 573"/>
                  <a:gd name="T18" fmla="*/ 88 w 568"/>
                  <a:gd name="T19" fmla="*/ 238 h 573"/>
                  <a:gd name="T20" fmla="*/ 43 w 568"/>
                  <a:gd name="T21" fmla="*/ 277 h 573"/>
                  <a:gd name="T22" fmla="*/ 43 w 568"/>
                  <a:gd name="T23" fmla="*/ 278 h 573"/>
                  <a:gd name="T24" fmla="*/ 0 w 568"/>
                  <a:gd name="T25" fmla="*/ 333 h 573"/>
                  <a:gd name="T26" fmla="*/ 0 w 568"/>
                  <a:gd name="T27" fmla="*/ 400 h 573"/>
                  <a:gd name="T28" fmla="*/ 57 w 568"/>
                  <a:gd name="T29" fmla="*/ 457 h 573"/>
                  <a:gd name="T30" fmla="*/ 155 w 568"/>
                  <a:gd name="T31" fmla="*/ 457 h 573"/>
                  <a:gd name="T32" fmla="*/ 155 w 568"/>
                  <a:gd name="T33" fmla="*/ 555 h 573"/>
                  <a:gd name="T34" fmla="*/ 197 w 568"/>
                  <a:gd name="T35" fmla="*/ 569 h 573"/>
                  <a:gd name="T36" fmla="*/ 284 w 568"/>
                  <a:gd name="T37" fmla="*/ 573 h 573"/>
                  <a:gd name="T38" fmla="*/ 371 w 568"/>
                  <a:gd name="T39" fmla="*/ 569 h 573"/>
                  <a:gd name="T40" fmla="*/ 413 w 568"/>
                  <a:gd name="T41" fmla="*/ 555 h 573"/>
                  <a:gd name="T42" fmla="*/ 413 w 568"/>
                  <a:gd name="T43" fmla="*/ 457 h 573"/>
                  <a:gd name="T44" fmla="*/ 511 w 568"/>
                  <a:gd name="T45" fmla="*/ 457 h 573"/>
                  <a:gd name="T46" fmla="*/ 568 w 568"/>
                  <a:gd name="T47" fmla="*/ 400 h 573"/>
                  <a:gd name="T48" fmla="*/ 568 w 568"/>
                  <a:gd name="T49" fmla="*/ 333 h 573"/>
                  <a:gd name="T50" fmla="*/ 524 w 568"/>
                  <a:gd name="T51" fmla="*/ 278 h 573"/>
                  <a:gd name="T52" fmla="*/ 278 w 568"/>
                  <a:gd name="T53" fmla="*/ 148 h 573"/>
                  <a:gd name="T54" fmla="*/ 278 w 568"/>
                  <a:gd name="T55" fmla="*/ 12 h 573"/>
                  <a:gd name="T56" fmla="*/ 290 w 568"/>
                  <a:gd name="T57" fmla="*/ 12 h 573"/>
                  <a:gd name="T58" fmla="*/ 290 w 568"/>
                  <a:gd name="T59" fmla="*/ 147 h 573"/>
                  <a:gd name="T60" fmla="*/ 302 w 568"/>
                  <a:gd name="T61" fmla="*/ 238 h 573"/>
                  <a:gd name="T62" fmla="*/ 266 w 568"/>
                  <a:gd name="T63" fmla="*/ 238 h 573"/>
                  <a:gd name="T64" fmla="*/ 278 w 568"/>
                  <a:gd name="T65" fmla="*/ 148 h 573"/>
                  <a:gd name="T66" fmla="*/ 92 w 568"/>
                  <a:gd name="T67" fmla="*/ 250 h 573"/>
                  <a:gd name="T68" fmla="*/ 475 w 568"/>
                  <a:gd name="T69" fmla="*/ 250 h 573"/>
                  <a:gd name="T70" fmla="*/ 505 w 568"/>
                  <a:gd name="T71" fmla="*/ 276 h 573"/>
                  <a:gd name="T72" fmla="*/ 63 w 568"/>
                  <a:gd name="T73" fmla="*/ 276 h 573"/>
                  <a:gd name="T74" fmla="*/ 92 w 568"/>
                  <a:gd name="T75" fmla="*/ 250 h 573"/>
                  <a:gd name="T76" fmla="*/ 401 w 568"/>
                  <a:gd name="T77" fmla="*/ 553 h 573"/>
                  <a:gd name="T78" fmla="*/ 284 w 568"/>
                  <a:gd name="T79" fmla="*/ 561 h 573"/>
                  <a:gd name="T80" fmla="*/ 167 w 568"/>
                  <a:gd name="T81" fmla="*/ 553 h 573"/>
                  <a:gd name="T82" fmla="*/ 167 w 568"/>
                  <a:gd name="T83" fmla="*/ 457 h 573"/>
                  <a:gd name="T84" fmla="*/ 401 w 568"/>
                  <a:gd name="T85" fmla="*/ 457 h 573"/>
                  <a:gd name="T86" fmla="*/ 401 w 568"/>
                  <a:gd name="T87" fmla="*/ 553 h 573"/>
                  <a:gd name="T88" fmla="*/ 556 w 568"/>
                  <a:gd name="T89" fmla="*/ 400 h 573"/>
                  <a:gd name="T90" fmla="*/ 511 w 568"/>
                  <a:gd name="T91" fmla="*/ 445 h 573"/>
                  <a:gd name="T92" fmla="*/ 57 w 568"/>
                  <a:gd name="T93" fmla="*/ 445 h 573"/>
                  <a:gd name="T94" fmla="*/ 12 w 568"/>
                  <a:gd name="T95" fmla="*/ 400 h 573"/>
                  <a:gd name="T96" fmla="*/ 12 w 568"/>
                  <a:gd name="T97" fmla="*/ 333 h 573"/>
                  <a:gd name="T98" fmla="*/ 57 w 568"/>
                  <a:gd name="T99" fmla="*/ 288 h 573"/>
                  <a:gd name="T100" fmla="*/ 511 w 568"/>
                  <a:gd name="T101" fmla="*/ 288 h 573"/>
                  <a:gd name="T102" fmla="*/ 556 w 568"/>
                  <a:gd name="T103" fmla="*/ 333 h 573"/>
                  <a:gd name="T104" fmla="*/ 556 w 568"/>
                  <a:gd name="T105" fmla="*/ 400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68" h="573">
                    <a:moveTo>
                      <a:pt x="524" y="278"/>
                    </a:moveTo>
                    <a:cubicBezTo>
                      <a:pt x="525" y="277"/>
                      <a:pt x="525" y="277"/>
                      <a:pt x="525" y="277"/>
                    </a:cubicBezTo>
                    <a:cubicBezTo>
                      <a:pt x="480" y="238"/>
                      <a:pt x="480" y="238"/>
                      <a:pt x="480" y="238"/>
                    </a:cubicBezTo>
                    <a:cubicBezTo>
                      <a:pt x="314" y="238"/>
                      <a:pt x="314" y="238"/>
                      <a:pt x="314" y="238"/>
                    </a:cubicBezTo>
                    <a:cubicBezTo>
                      <a:pt x="302" y="147"/>
                      <a:pt x="302" y="147"/>
                      <a:pt x="302" y="147"/>
                    </a:cubicBezTo>
                    <a:cubicBezTo>
                      <a:pt x="302" y="0"/>
                      <a:pt x="302" y="0"/>
                      <a:pt x="302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6" y="147"/>
                      <a:pt x="266" y="147"/>
                      <a:pt x="266" y="147"/>
                    </a:cubicBezTo>
                    <a:cubicBezTo>
                      <a:pt x="254" y="238"/>
                      <a:pt x="254" y="238"/>
                      <a:pt x="254" y="238"/>
                    </a:cubicBezTo>
                    <a:cubicBezTo>
                      <a:pt x="88" y="238"/>
                      <a:pt x="88" y="238"/>
                      <a:pt x="88" y="238"/>
                    </a:cubicBezTo>
                    <a:cubicBezTo>
                      <a:pt x="43" y="277"/>
                      <a:pt x="43" y="277"/>
                      <a:pt x="43" y="277"/>
                    </a:cubicBezTo>
                    <a:cubicBezTo>
                      <a:pt x="43" y="278"/>
                      <a:pt x="43" y="278"/>
                      <a:pt x="43" y="278"/>
                    </a:cubicBezTo>
                    <a:cubicBezTo>
                      <a:pt x="18" y="284"/>
                      <a:pt x="0" y="306"/>
                      <a:pt x="0" y="333"/>
                    </a:cubicBezTo>
                    <a:cubicBezTo>
                      <a:pt x="0" y="400"/>
                      <a:pt x="0" y="400"/>
                      <a:pt x="0" y="400"/>
                    </a:cubicBezTo>
                    <a:cubicBezTo>
                      <a:pt x="0" y="431"/>
                      <a:pt x="25" y="457"/>
                      <a:pt x="57" y="457"/>
                    </a:cubicBezTo>
                    <a:cubicBezTo>
                      <a:pt x="155" y="457"/>
                      <a:pt x="155" y="457"/>
                      <a:pt x="155" y="457"/>
                    </a:cubicBezTo>
                    <a:cubicBezTo>
                      <a:pt x="155" y="555"/>
                      <a:pt x="155" y="555"/>
                      <a:pt x="155" y="555"/>
                    </a:cubicBezTo>
                    <a:cubicBezTo>
                      <a:pt x="155" y="562"/>
                      <a:pt x="161" y="566"/>
                      <a:pt x="197" y="569"/>
                    </a:cubicBezTo>
                    <a:cubicBezTo>
                      <a:pt x="220" y="571"/>
                      <a:pt x="251" y="573"/>
                      <a:pt x="284" y="573"/>
                    </a:cubicBezTo>
                    <a:cubicBezTo>
                      <a:pt x="317" y="573"/>
                      <a:pt x="348" y="571"/>
                      <a:pt x="371" y="569"/>
                    </a:cubicBezTo>
                    <a:cubicBezTo>
                      <a:pt x="406" y="566"/>
                      <a:pt x="413" y="562"/>
                      <a:pt x="413" y="555"/>
                    </a:cubicBezTo>
                    <a:cubicBezTo>
                      <a:pt x="413" y="457"/>
                      <a:pt x="413" y="457"/>
                      <a:pt x="413" y="457"/>
                    </a:cubicBezTo>
                    <a:cubicBezTo>
                      <a:pt x="511" y="457"/>
                      <a:pt x="511" y="457"/>
                      <a:pt x="511" y="457"/>
                    </a:cubicBezTo>
                    <a:cubicBezTo>
                      <a:pt x="543" y="457"/>
                      <a:pt x="568" y="431"/>
                      <a:pt x="568" y="400"/>
                    </a:cubicBezTo>
                    <a:cubicBezTo>
                      <a:pt x="568" y="333"/>
                      <a:pt x="568" y="333"/>
                      <a:pt x="568" y="333"/>
                    </a:cubicBezTo>
                    <a:cubicBezTo>
                      <a:pt x="568" y="306"/>
                      <a:pt x="549" y="284"/>
                      <a:pt x="524" y="278"/>
                    </a:cubicBezTo>
                    <a:close/>
                    <a:moveTo>
                      <a:pt x="278" y="148"/>
                    </a:moveTo>
                    <a:cubicBezTo>
                      <a:pt x="278" y="12"/>
                      <a:pt x="278" y="12"/>
                      <a:pt x="278" y="12"/>
                    </a:cubicBezTo>
                    <a:cubicBezTo>
                      <a:pt x="290" y="12"/>
                      <a:pt x="290" y="12"/>
                      <a:pt x="290" y="12"/>
                    </a:cubicBezTo>
                    <a:cubicBezTo>
                      <a:pt x="290" y="147"/>
                      <a:pt x="290" y="147"/>
                      <a:pt x="290" y="147"/>
                    </a:cubicBezTo>
                    <a:cubicBezTo>
                      <a:pt x="302" y="238"/>
                      <a:pt x="302" y="238"/>
                      <a:pt x="302" y="238"/>
                    </a:cubicBezTo>
                    <a:cubicBezTo>
                      <a:pt x="266" y="238"/>
                      <a:pt x="266" y="238"/>
                      <a:pt x="266" y="238"/>
                    </a:cubicBezTo>
                    <a:lnTo>
                      <a:pt x="278" y="148"/>
                    </a:lnTo>
                    <a:close/>
                    <a:moveTo>
                      <a:pt x="92" y="250"/>
                    </a:moveTo>
                    <a:cubicBezTo>
                      <a:pt x="475" y="250"/>
                      <a:pt x="475" y="250"/>
                      <a:pt x="475" y="250"/>
                    </a:cubicBezTo>
                    <a:cubicBezTo>
                      <a:pt x="505" y="276"/>
                      <a:pt x="505" y="276"/>
                      <a:pt x="505" y="276"/>
                    </a:cubicBezTo>
                    <a:cubicBezTo>
                      <a:pt x="63" y="276"/>
                      <a:pt x="63" y="276"/>
                      <a:pt x="63" y="276"/>
                    </a:cubicBezTo>
                    <a:lnTo>
                      <a:pt x="92" y="250"/>
                    </a:lnTo>
                    <a:close/>
                    <a:moveTo>
                      <a:pt x="401" y="553"/>
                    </a:moveTo>
                    <a:cubicBezTo>
                      <a:pt x="391" y="556"/>
                      <a:pt x="348" y="561"/>
                      <a:pt x="284" y="561"/>
                    </a:cubicBezTo>
                    <a:cubicBezTo>
                      <a:pt x="220" y="561"/>
                      <a:pt x="177" y="556"/>
                      <a:pt x="167" y="553"/>
                    </a:cubicBezTo>
                    <a:cubicBezTo>
                      <a:pt x="167" y="457"/>
                      <a:pt x="167" y="457"/>
                      <a:pt x="167" y="457"/>
                    </a:cubicBezTo>
                    <a:cubicBezTo>
                      <a:pt x="401" y="457"/>
                      <a:pt x="401" y="457"/>
                      <a:pt x="401" y="457"/>
                    </a:cubicBezTo>
                    <a:lnTo>
                      <a:pt x="401" y="553"/>
                    </a:lnTo>
                    <a:close/>
                    <a:moveTo>
                      <a:pt x="556" y="400"/>
                    </a:moveTo>
                    <a:cubicBezTo>
                      <a:pt x="556" y="425"/>
                      <a:pt x="536" y="445"/>
                      <a:pt x="511" y="445"/>
                    </a:cubicBezTo>
                    <a:cubicBezTo>
                      <a:pt x="57" y="445"/>
                      <a:pt x="57" y="445"/>
                      <a:pt x="57" y="445"/>
                    </a:cubicBezTo>
                    <a:cubicBezTo>
                      <a:pt x="32" y="445"/>
                      <a:pt x="12" y="425"/>
                      <a:pt x="12" y="400"/>
                    </a:cubicBezTo>
                    <a:cubicBezTo>
                      <a:pt x="12" y="333"/>
                      <a:pt x="12" y="333"/>
                      <a:pt x="12" y="333"/>
                    </a:cubicBezTo>
                    <a:cubicBezTo>
                      <a:pt x="12" y="308"/>
                      <a:pt x="32" y="288"/>
                      <a:pt x="57" y="288"/>
                    </a:cubicBezTo>
                    <a:cubicBezTo>
                      <a:pt x="511" y="288"/>
                      <a:pt x="511" y="288"/>
                      <a:pt x="511" y="288"/>
                    </a:cubicBezTo>
                    <a:cubicBezTo>
                      <a:pt x="536" y="288"/>
                      <a:pt x="556" y="308"/>
                      <a:pt x="556" y="333"/>
                    </a:cubicBezTo>
                    <a:lnTo>
                      <a:pt x="556" y="40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32" name="Freeform 15"/>
              <p:cNvSpPr>
                <a:spLocks noEditPoints="1"/>
              </p:cNvSpPr>
              <p:nvPr/>
            </p:nvSpPr>
            <p:spPr bwMode="auto">
              <a:xfrm>
                <a:off x="-3440113" y="4418013"/>
                <a:ext cx="134938" cy="134938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18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  <a:gd name="T10" fmla="*/ 18 w 36"/>
                  <a:gd name="T11" fmla="*/ 30 h 36"/>
                  <a:gd name="T12" fmla="*/ 6 w 36"/>
                  <a:gd name="T13" fmla="*/ 18 h 36"/>
                  <a:gd name="T14" fmla="*/ 18 w 36"/>
                  <a:gd name="T15" fmla="*/ 6 h 36"/>
                  <a:gd name="T16" fmla="*/ 30 w 36"/>
                  <a:gd name="T17" fmla="*/ 18 h 36"/>
                  <a:gd name="T18" fmla="*/ 18 w 36"/>
                  <a:gd name="T19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  <a:moveTo>
                      <a:pt x="18" y="30"/>
                    </a:moveTo>
                    <a:cubicBezTo>
                      <a:pt x="11" y="30"/>
                      <a:pt x="6" y="25"/>
                      <a:pt x="6" y="18"/>
                    </a:cubicBezTo>
                    <a:cubicBezTo>
                      <a:pt x="6" y="11"/>
                      <a:pt x="11" y="6"/>
                      <a:pt x="18" y="6"/>
                    </a:cubicBezTo>
                    <a:cubicBezTo>
                      <a:pt x="25" y="6"/>
                      <a:pt x="30" y="11"/>
                      <a:pt x="30" y="18"/>
                    </a:cubicBezTo>
                    <a:cubicBezTo>
                      <a:pt x="30" y="25"/>
                      <a:pt x="25" y="30"/>
                      <a:pt x="1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33" name="Freeform 16"/>
              <p:cNvSpPr>
                <a:spLocks noEditPoints="1"/>
              </p:cNvSpPr>
              <p:nvPr/>
            </p:nvSpPr>
            <p:spPr bwMode="auto">
              <a:xfrm>
                <a:off x="-3440113" y="4718050"/>
                <a:ext cx="134938" cy="134938"/>
              </a:xfrm>
              <a:custGeom>
                <a:avLst/>
                <a:gdLst>
                  <a:gd name="T0" fmla="*/ 18 w 36"/>
                  <a:gd name="T1" fmla="*/ 0 h 36"/>
                  <a:gd name="T2" fmla="*/ 0 w 36"/>
                  <a:gd name="T3" fmla="*/ 18 h 36"/>
                  <a:gd name="T4" fmla="*/ 18 w 36"/>
                  <a:gd name="T5" fmla="*/ 36 h 36"/>
                  <a:gd name="T6" fmla="*/ 36 w 36"/>
                  <a:gd name="T7" fmla="*/ 18 h 36"/>
                  <a:gd name="T8" fmla="*/ 18 w 36"/>
                  <a:gd name="T9" fmla="*/ 0 h 36"/>
                  <a:gd name="T10" fmla="*/ 18 w 36"/>
                  <a:gd name="T11" fmla="*/ 30 h 36"/>
                  <a:gd name="T12" fmla="*/ 6 w 36"/>
                  <a:gd name="T13" fmla="*/ 18 h 36"/>
                  <a:gd name="T14" fmla="*/ 18 w 36"/>
                  <a:gd name="T15" fmla="*/ 6 h 36"/>
                  <a:gd name="T16" fmla="*/ 30 w 36"/>
                  <a:gd name="T17" fmla="*/ 18 h 36"/>
                  <a:gd name="T18" fmla="*/ 18 w 36"/>
                  <a:gd name="T19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  <a:moveTo>
                      <a:pt x="18" y="30"/>
                    </a:moveTo>
                    <a:cubicBezTo>
                      <a:pt x="11" y="30"/>
                      <a:pt x="6" y="25"/>
                      <a:pt x="6" y="18"/>
                    </a:cubicBezTo>
                    <a:cubicBezTo>
                      <a:pt x="6" y="12"/>
                      <a:pt x="11" y="6"/>
                      <a:pt x="18" y="6"/>
                    </a:cubicBezTo>
                    <a:cubicBezTo>
                      <a:pt x="25" y="6"/>
                      <a:pt x="30" y="12"/>
                      <a:pt x="30" y="18"/>
                    </a:cubicBezTo>
                    <a:cubicBezTo>
                      <a:pt x="30" y="25"/>
                      <a:pt x="25" y="30"/>
                      <a:pt x="18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34" name="Freeform 17"/>
              <p:cNvSpPr>
                <a:spLocks noEditPoints="1"/>
              </p:cNvSpPr>
              <p:nvPr/>
            </p:nvSpPr>
            <p:spPr bwMode="auto">
              <a:xfrm>
                <a:off x="-3046413" y="4556125"/>
                <a:ext cx="157163" cy="157163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6 h 42"/>
                  <a:gd name="T12" fmla="*/ 6 w 42"/>
                  <a:gd name="T13" fmla="*/ 21 h 42"/>
                  <a:gd name="T14" fmla="*/ 21 w 42"/>
                  <a:gd name="T15" fmla="*/ 6 h 42"/>
                  <a:gd name="T16" fmla="*/ 36 w 42"/>
                  <a:gd name="T17" fmla="*/ 21 h 42"/>
                  <a:gd name="T18" fmla="*/ 21 w 42"/>
                  <a:gd name="T1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9" y="0"/>
                      <a:pt x="0" y="9"/>
                      <a:pt x="0" y="21"/>
                    </a:cubicBezTo>
                    <a:cubicBezTo>
                      <a:pt x="0" y="33"/>
                      <a:pt x="9" y="42"/>
                      <a:pt x="21" y="42"/>
                    </a:cubicBezTo>
                    <a:cubicBezTo>
                      <a:pt x="32" y="42"/>
                      <a:pt x="42" y="33"/>
                      <a:pt x="42" y="21"/>
                    </a:cubicBezTo>
                    <a:cubicBezTo>
                      <a:pt x="42" y="9"/>
                      <a:pt x="32" y="0"/>
                      <a:pt x="21" y="0"/>
                    </a:cubicBezTo>
                    <a:close/>
                    <a:moveTo>
                      <a:pt x="21" y="36"/>
                    </a:moveTo>
                    <a:cubicBezTo>
                      <a:pt x="12" y="36"/>
                      <a:pt x="6" y="29"/>
                      <a:pt x="6" y="21"/>
                    </a:cubicBezTo>
                    <a:cubicBezTo>
                      <a:pt x="6" y="13"/>
                      <a:pt x="12" y="6"/>
                      <a:pt x="21" y="6"/>
                    </a:cubicBezTo>
                    <a:cubicBezTo>
                      <a:pt x="29" y="6"/>
                      <a:pt x="36" y="13"/>
                      <a:pt x="36" y="21"/>
                    </a:cubicBezTo>
                    <a:cubicBezTo>
                      <a:pt x="36" y="29"/>
                      <a:pt x="29" y="36"/>
                      <a:pt x="2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35" name="Freeform 18"/>
              <p:cNvSpPr>
                <a:spLocks noEditPoints="1"/>
              </p:cNvSpPr>
              <p:nvPr/>
            </p:nvSpPr>
            <p:spPr bwMode="auto">
              <a:xfrm>
                <a:off x="-2481263" y="4556125"/>
                <a:ext cx="161925" cy="157163"/>
              </a:xfrm>
              <a:custGeom>
                <a:avLst/>
                <a:gdLst>
                  <a:gd name="T0" fmla="*/ 21 w 43"/>
                  <a:gd name="T1" fmla="*/ 0 h 42"/>
                  <a:gd name="T2" fmla="*/ 0 w 43"/>
                  <a:gd name="T3" fmla="*/ 21 h 42"/>
                  <a:gd name="T4" fmla="*/ 21 w 43"/>
                  <a:gd name="T5" fmla="*/ 42 h 42"/>
                  <a:gd name="T6" fmla="*/ 43 w 43"/>
                  <a:gd name="T7" fmla="*/ 21 h 42"/>
                  <a:gd name="T8" fmla="*/ 21 w 43"/>
                  <a:gd name="T9" fmla="*/ 0 h 42"/>
                  <a:gd name="T10" fmla="*/ 21 w 43"/>
                  <a:gd name="T11" fmla="*/ 36 h 42"/>
                  <a:gd name="T12" fmla="*/ 6 w 43"/>
                  <a:gd name="T13" fmla="*/ 21 h 42"/>
                  <a:gd name="T14" fmla="*/ 21 w 43"/>
                  <a:gd name="T15" fmla="*/ 6 h 42"/>
                  <a:gd name="T16" fmla="*/ 37 w 43"/>
                  <a:gd name="T17" fmla="*/ 21 h 42"/>
                  <a:gd name="T18" fmla="*/ 21 w 43"/>
                  <a:gd name="T1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2"/>
                      <a:pt x="21" y="42"/>
                    </a:cubicBezTo>
                    <a:cubicBezTo>
                      <a:pt x="33" y="42"/>
                      <a:pt x="43" y="33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lose/>
                    <a:moveTo>
                      <a:pt x="21" y="36"/>
                    </a:moveTo>
                    <a:cubicBezTo>
                      <a:pt x="13" y="36"/>
                      <a:pt x="6" y="29"/>
                      <a:pt x="6" y="21"/>
                    </a:cubicBezTo>
                    <a:cubicBezTo>
                      <a:pt x="6" y="13"/>
                      <a:pt x="13" y="6"/>
                      <a:pt x="21" y="6"/>
                    </a:cubicBezTo>
                    <a:cubicBezTo>
                      <a:pt x="30" y="6"/>
                      <a:pt x="37" y="13"/>
                      <a:pt x="37" y="21"/>
                    </a:cubicBezTo>
                    <a:cubicBezTo>
                      <a:pt x="37" y="29"/>
                      <a:pt x="30" y="36"/>
                      <a:pt x="2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36" name="Freeform 19"/>
              <p:cNvSpPr>
                <a:spLocks noEditPoints="1"/>
              </p:cNvSpPr>
              <p:nvPr/>
            </p:nvSpPr>
            <p:spPr bwMode="auto">
              <a:xfrm>
                <a:off x="-2286000" y="4556125"/>
                <a:ext cx="161925" cy="157163"/>
              </a:xfrm>
              <a:custGeom>
                <a:avLst/>
                <a:gdLst>
                  <a:gd name="T0" fmla="*/ 21 w 43"/>
                  <a:gd name="T1" fmla="*/ 0 h 42"/>
                  <a:gd name="T2" fmla="*/ 0 w 43"/>
                  <a:gd name="T3" fmla="*/ 21 h 42"/>
                  <a:gd name="T4" fmla="*/ 21 w 43"/>
                  <a:gd name="T5" fmla="*/ 42 h 42"/>
                  <a:gd name="T6" fmla="*/ 43 w 43"/>
                  <a:gd name="T7" fmla="*/ 21 h 42"/>
                  <a:gd name="T8" fmla="*/ 21 w 43"/>
                  <a:gd name="T9" fmla="*/ 0 h 42"/>
                  <a:gd name="T10" fmla="*/ 21 w 43"/>
                  <a:gd name="T11" fmla="*/ 36 h 42"/>
                  <a:gd name="T12" fmla="*/ 6 w 43"/>
                  <a:gd name="T13" fmla="*/ 21 h 42"/>
                  <a:gd name="T14" fmla="*/ 21 w 43"/>
                  <a:gd name="T15" fmla="*/ 6 h 42"/>
                  <a:gd name="T16" fmla="*/ 37 w 43"/>
                  <a:gd name="T17" fmla="*/ 21 h 42"/>
                  <a:gd name="T18" fmla="*/ 21 w 43"/>
                  <a:gd name="T1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2"/>
                      <a:pt x="21" y="42"/>
                    </a:cubicBezTo>
                    <a:cubicBezTo>
                      <a:pt x="33" y="42"/>
                      <a:pt x="43" y="33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lose/>
                    <a:moveTo>
                      <a:pt x="21" y="36"/>
                    </a:moveTo>
                    <a:cubicBezTo>
                      <a:pt x="13" y="36"/>
                      <a:pt x="6" y="29"/>
                      <a:pt x="6" y="21"/>
                    </a:cubicBezTo>
                    <a:cubicBezTo>
                      <a:pt x="6" y="13"/>
                      <a:pt x="13" y="6"/>
                      <a:pt x="21" y="6"/>
                    </a:cubicBezTo>
                    <a:cubicBezTo>
                      <a:pt x="30" y="6"/>
                      <a:pt x="37" y="13"/>
                      <a:pt x="37" y="21"/>
                    </a:cubicBezTo>
                    <a:cubicBezTo>
                      <a:pt x="37" y="29"/>
                      <a:pt x="30" y="36"/>
                      <a:pt x="2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37" name="Freeform 20"/>
              <p:cNvSpPr>
                <a:spLocks noEditPoints="1"/>
              </p:cNvSpPr>
              <p:nvPr/>
            </p:nvSpPr>
            <p:spPr bwMode="auto">
              <a:xfrm>
                <a:off x="-2090738" y="4556125"/>
                <a:ext cx="160338" cy="157163"/>
              </a:xfrm>
              <a:custGeom>
                <a:avLst/>
                <a:gdLst>
                  <a:gd name="T0" fmla="*/ 21 w 43"/>
                  <a:gd name="T1" fmla="*/ 0 h 42"/>
                  <a:gd name="T2" fmla="*/ 0 w 43"/>
                  <a:gd name="T3" fmla="*/ 21 h 42"/>
                  <a:gd name="T4" fmla="*/ 21 w 43"/>
                  <a:gd name="T5" fmla="*/ 42 h 42"/>
                  <a:gd name="T6" fmla="*/ 43 w 43"/>
                  <a:gd name="T7" fmla="*/ 21 h 42"/>
                  <a:gd name="T8" fmla="*/ 21 w 43"/>
                  <a:gd name="T9" fmla="*/ 0 h 42"/>
                  <a:gd name="T10" fmla="*/ 21 w 43"/>
                  <a:gd name="T11" fmla="*/ 36 h 42"/>
                  <a:gd name="T12" fmla="*/ 6 w 43"/>
                  <a:gd name="T13" fmla="*/ 21 h 42"/>
                  <a:gd name="T14" fmla="*/ 21 w 43"/>
                  <a:gd name="T15" fmla="*/ 6 h 42"/>
                  <a:gd name="T16" fmla="*/ 37 w 43"/>
                  <a:gd name="T17" fmla="*/ 21 h 42"/>
                  <a:gd name="T18" fmla="*/ 21 w 43"/>
                  <a:gd name="T1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2"/>
                      <a:pt x="21" y="42"/>
                    </a:cubicBezTo>
                    <a:cubicBezTo>
                      <a:pt x="33" y="42"/>
                      <a:pt x="43" y="33"/>
                      <a:pt x="43" y="21"/>
                    </a:cubicBezTo>
                    <a:cubicBezTo>
                      <a:pt x="43" y="9"/>
                      <a:pt x="33" y="0"/>
                      <a:pt x="21" y="0"/>
                    </a:cubicBezTo>
                    <a:close/>
                    <a:moveTo>
                      <a:pt x="21" y="36"/>
                    </a:moveTo>
                    <a:cubicBezTo>
                      <a:pt x="13" y="36"/>
                      <a:pt x="6" y="29"/>
                      <a:pt x="6" y="21"/>
                    </a:cubicBezTo>
                    <a:cubicBezTo>
                      <a:pt x="6" y="13"/>
                      <a:pt x="13" y="6"/>
                      <a:pt x="21" y="6"/>
                    </a:cubicBezTo>
                    <a:cubicBezTo>
                      <a:pt x="30" y="6"/>
                      <a:pt x="37" y="13"/>
                      <a:pt x="37" y="21"/>
                    </a:cubicBezTo>
                    <a:cubicBezTo>
                      <a:pt x="37" y="29"/>
                      <a:pt x="30" y="36"/>
                      <a:pt x="21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41" name="Group 240"/>
          <p:cNvGrpSpPr>
            <a:grpSpLocks/>
          </p:cNvGrpSpPr>
          <p:nvPr/>
        </p:nvGrpSpPr>
        <p:grpSpPr bwMode="auto">
          <a:xfrm>
            <a:off x="8186738" y="939800"/>
            <a:ext cx="917575" cy="914400"/>
            <a:chOff x="6630108" y="940740"/>
            <a:chExt cx="914400" cy="914400"/>
          </a:xfrm>
        </p:grpSpPr>
        <p:grpSp>
          <p:nvGrpSpPr>
            <p:cNvPr id="79933" name="Group 241"/>
            <p:cNvGrpSpPr>
              <a:grpSpLocks/>
            </p:cNvGrpSpPr>
            <p:nvPr/>
          </p:nvGrpSpPr>
          <p:grpSpPr bwMode="auto">
            <a:xfrm>
              <a:off x="6630108" y="940740"/>
              <a:ext cx="914400" cy="914400"/>
              <a:chOff x="3863340" y="2240280"/>
              <a:chExt cx="1417320" cy="1417320"/>
            </a:xfrm>
          </p:grpSpPr>
          <p:sp>
            <p:nvSpPr>
              <p:cNvPr id="79935" name="Oval 256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5400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36" name="Oval 257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12700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37" name="Oval 258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43" name="Group 242"/>
            <p:cNvGrpSpPr>
              <a:grpSpLocks noChangeAspect="1"/>
            </p:cNvGrpSpPr>
            <p:nvPr/>
          </p:nvGrpSpPr>
          <p:grpSpPr>
            <a:xfrm>
              <a:off x="6858708" y="1250462"/>
              <a:ext cx="457200" cy="294957"/>
              <a:chOff x="7213798" y="5358418"/>
              <a:chExt cx="521208" cy="336251"/>
            </a:xfrm>
            <a:solidFill>
              <a:schemeClr val="bg1"/>
            </a:solidFill>
          </p:grpSpPr>
          <p:sp>
            <p:nvSpPr>
              <p:cNvPr id="244" name="Freeform 19"/>
              <p:cNvSpPr>
                <a:spLocks noEditPoints="1"/>
              </p:cNvSpPr>
              <p:nvPr/>
            </p:nvSpPr>
            <p:spPr bwMode="auto">
              <a:xfrm>
                <a:off x="7259457" y="5401368"/>
                <a:ext cx="25925" cy="25538"/>
              </a:xfrm>
              <a:custGeom>
                <a:avLst/>
                <a:gdLst>
                  <a:gd name="T0" fmla="*/ 7 w 28"/>
                  <a:gd name="T1" fmla="*/ 28 h 28"/>
                  <a:gd name="T2" fmla="*/ 20 w 28"/>
                  <a:gd name="T3" fmla="*/ 28 h 28"/>
                  <a:gd name="T4" fmla="*/ 28 w 28"/>
                  <a:gd name="T5" fmla="*/ 21 h 28"/>
                  <a:gd name="T6" fmla="*/ 28 w 28"/>
                  <a:gd name="T7" fmla="*/ 8 h 28"/>
                  <a:gd name="T8" fmla="*/ 20 w 28"/>
                  <a:gd name="T9" fmla="*/ 0 h 28"/>
                  <a:gd name="T10" fmla="*/ 7 w 28"/>
                  <a:gd name="T11" fmla="*/ 0 h 28"/>
                  <a:gd name="T12" fmla="*/ 0 w 28"/>
                  <a:gd name="T13" fmla="*/ 8 h 28"/>
                  <a:gd name="T14" fmla="*/ 0 w 28"/>
                  <a:gd name="T15" fmla="*/ 21 h 28"/>
                  <a:gd name="T16" fmla="*/ 7 w 28"/>
                  <a:gd name="T17" fmla="*/ 28 h 28"/>
                  <a:gd name="T18" fmla="*/ 6 w 28"/>
                  <a:gd name="T19" fmla="*/ 8 h 28"/>
                  <a:gd name="T20" fmla="*/ 7 w 28"/>
                  <a:gd name="T21" fmla="*/ 6 h 28"/>
                  <a:gd name="T22" fmla="*/ 20 w 28"/>
                  <a:gd name="T23" fmla="*/ 6 h 28"/>
                  <a:gd name="T24" fmla="*/ 22 w 28"/>
                  <a:gd name="T25" fmla="*/ 8 h 28"/>
                  <a:gd name="T26" fmla="*/ 22 w 28"/>
                  <a:gd name="T27" fmla="*/ 21 h 28"/>
                  <a:gd name="T28" fmla="*/ 20 w 28"/>
                  <a:gd name="T29" fmla="*/ 22 h 28"/>
                  <a:gd name="T30" fmla="*/ 7 w 28"/>
                  <a:gd name="T31" fmla="*/ 22 h 28"/>
                  <a:gd name="T32" fmla="*/ 6 w 28"/>
                  <a:gd name="T33" fmla="*/ 21 h 28"/>
                  <a:gd name="T34" fmla="*/ 6 w 28"/>
                  <a:gd name="T35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8">
                    <a:moveTo>
                      <a:pt x="7" y="28"/>
                    </a:move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28"/>
                      <a:pt x="28" y="25"/>
                      <a:pt x="28" y="21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5" y="0"/>
                      <a:pt x="2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5"/>
                      <a:pt x="3" y="28"/>
                      <a:pt x="7" y="28"/>
                    </a:cubicBezTo>
                    <a:close/>
                    <a:moveTo>
                      <a:pt x="6" y="8"/>
                    </a:moveTo>
                    <a:cubicBezTo>
                      <a:pt x="6" y="7"/>
                      <a:pt x="6" y="6"/>
                      <a:pt x="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7"/>
                      <a:pt x="22" y="8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2"/>
                      <a:pt x="21" y="22"/>
                      <a:pt x="20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1"/>
                    </a:cubicBezTo>
                    <a:lnTo>
                      <a:pt x="6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45" name="Freeform 20"/>
              <p:cNvSpPr>
                <a:spLocks noEditPoints="1"/>
              </p:cNvSpPr>
              <p:nvPr/>
            </p:nvSpPr>
            <p:spPr bwMode="auto">
              <a:xfrm>
                <a:off x="7259457" y="5466374"/>
                <a:ext cx="25925" cy="25538"/>
              </a:xfrm>
              <a:custGeom>
                <a:avLst/>
                <a:gdLst>
                  <a:gd name="T0" fmla="*/ 7 w 28"/>
                  <a:gd name="T1" fmla="*/ 28 h 28"/>
                  <a:gd name="T2" fmla="*/ 20 w 28"/>
                  <a:gd name="T3" fmla="*/ 28 h 28"/>
                  <a:gd name="T4" fmla="*/ 28 w 28"/>
                  <a:gd name="T5" fmla="*/ 21 h 28"/>
                  <a:gd name="T6" fmla="*/ 28 w 28"/>
                  <a:gd name="T7" fmla="*/ 7 h 28"/>
                  <a:gd name="T8" fmla="*/ 20 w 28"/>
                  <a:gd name="T9" fmla="*/ 0 h 28"/>
                  <a:gd name="T10" fmla="*/ 7 w 28"/>
                  <a:gd name="T11" fmla="*/ 0 h 28"/>
                  <a:gd name="T12" fmla="*/ 0 w 28"/>
                  <a:gd name="T13" fmla="*/ 7 h 28"/>
                  <a:gd name="T14" fmla="*/ 0 w 28"/>
                  <a:gd name="T15" fmla="*/ 21 h 28"/>
                  <a:gd name="T16" fmla="*/ 7 w 28"/>
                  <a:gd name="T17" fmla="*/ 28 h 28"/>
                  <a:gd name="T18" fmla="*/ 6 w 28"/>
                  <a:gd name="T19" fmla="*/ 7 h 28"/>
                  <a:gd name="T20" fmla="*/ 7 w 28"/>
                  <a:gd name="T21" fmla="*/ 6 h 28"/>
                  <a:gd name="T22" fmla="*/ 20 w 28"/>
                  <a:gd name="T23" fmla="*/ 6 h 28"/>
                  <a:gd name="T24" fmla="*/ 22 w 28"/>
                  <a:gd name="T25" fmla="*/ 7 h 28"/>
                  <a:gd name="T26" fmla="*/ 22 w 28"/>
                  <a:gd name="T27" fmla="*/ 21 h 28"/>
                  <a:gd name="T28" fmla="*/ 20 w 28"/>
                  <a:gd name="T29" fmla="*/ 22 h 28"/>
                  <a:gd name="T30" fmla="*/ 7 w 28"/>
                  <a:gd name="T31" fmla="*/ 22 h 28"/>
                  <a:gd name="T32" fmla="*/ 6 w 28"/>
                  <a:gd name="T33" fmla="*/ 21 h 28"/>
                  <a:gd name="T34" fmla="*/ 6 w 28"/>
                  <a:gd name="T35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8">
                    <a:moveTo>
                      <a:pt x="7" y="28"/>
                    </a:move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28"/>
                      <a:pt x="28" y="25"/>
                      <a:pt x="28" y="21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3"/>
                      <a:pt x="25" y="0"/>
                      <a:pt x="2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5"/>
                      <a:pt x="3" y="28"/>
                      <a:pt x="7" y="28"/>
                    </a:cubicBezTo>
                    <a:close/>
                    <a:moveTo>
                      <a:pt x="6" y="7"/>
                    </a:moveTo>
                    <a:cubicBezTo>
                      <a:pt x="6" y="7"/>
                      <a:pt x="6" y="6"/>
                      <a:pt x="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7"/>
                      <a:pt x="22" y="7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1" y="22"/>
                      <a:pt x="20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1"/>
                      <a:pt x="6" y="21"/>
                    </a:cubicBezTo>
                    <a:lnTo>
                      <a:pt x="6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46" name="Freeform 21"/>
              <p:cNvSpPr>
                <a:spLocks noEditPoints="1"/>
              </p:cNvSpPr>
              <p:nvPr/>
            </p:nvSpPr>
            <p:spPr bwMode="auto">
              <a:xfrm>
                <a:off x="7259457" y="5434258"/>
                <a:ext cx="25925" cy="25538"/>
              </a:xfrm>
              <a:custGeom>
                <a:avLst/>
                <a:gdLst>
                  <a:gd name="T0" fmla="*/ 7 w 28"/>
                  <a:gd name="T1" fmla="*/ 28 h 28"/>
                  <a:gd name="T2" fmla="*/ 20 w 28"/>
                  <a:gd name="T3" fmla="*/ 28 h 28"/>
                  <a:gd name="T4" fmla="*/ 28 w 28"/>
                  <a:gd name="T5" fmla="*/ 20 h 28"/>
                  <a:gd name="T6" fmla="*/ 28 w 28"/>
                  <a:gd name="T7" fmla="*/ 7 h 28"/>
                  <a:gd name="T8" fmla="*/ 20 w 28"/>
                  <a:gd name="T9" fmla="*/ 0 h 28"/>
                  <a:gd name="T10" fmla="*/ 7 w 28"/>
                  <a:gd name="T11" fmla="*/ 0 h 28"/>
                  <a:gd name="T12" fmla="*/ 0 w 28"/>
                  <a:gd name="T13" fmla="*/ 7 h 28"/>
                  <a:gd name="T14" fmla="*/ 0 w 28"/>
                  <a:gd name="T15" fmla="*/ 20 h 28"/>
                  <a:gd name="T16" fmla="*/ 7 w 28"/>
                  <a:gd name="T17" fmla="*/ 28 h 28"/>
                  <a:gd name="T18" fmla="*/ 6 w 28"/>
                  <a:gd name="T19" fmla="*/ 7 h 28"/>
                  <a:gd name="T20" fmla="*/ 7 w 28"/>
                  <a:gd name="T21" fmla="*/ 6 h 28"/>
                  <a:gd name="T22" fmla="*/ 20 w 28"/>
                  <a:gd name="T23" fmla="*/ 6 h 28"/>
                  <a:gd name="T24" fmla="*/ 22 w 28"/>
                  <a:gd name="T25" fmla="*/ 7 h 28"/>
                  <a:gd name="T26" fmla="*/ 22 w 28"/>
                  <a:gd name="T27" fmla="*/ 20 h 28"/>
                  <a:gd name="T28" fmla="*/ 20 w 28"/>
                  <a:gd name="T29" fmla="*/ 22 h 28"/>
                  <a:gd name="T30" fmla="*/ 7 w 28"/>
                  <a:gd name="T31" fmla="*/ 22 h 28"/>
                  <a:gd name="T32" fmla="*/ 6 w 28"/>
                  <a:gd name="T33" fmla="*/ 20 h 28"/>
                  <a:gd name="T34" fmla="*/ 6 w 28"/>
                  <a:gd name="T35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8">
                    <a:moveTo>
                      <a:pt x="7" y="28"/>
                    </a:move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28"/>
                      <a:pt x="28" y="24"/>
                      <a:pt x="28" y="2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3"/>
                      <a:pt x="25" y="0"/>
                      <a:pt x="2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3" y="28"/>
                      <a:pt x="7" y="28"/>
                    </a:cubicBezTo>
                    <a:close/>
                    <a:moveTo>
                      <a:pt x="6" y="7"/>
                    </a:moveTo>
                    <a:cubicBezTo>
                      <a:pt x="6" y="6"/>
                      <a:pt x="6" y="6"/>
                      <a:pt x="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6"/>
                      <a:pt x="22" y="7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2" y="21"/>
                      <a:pt x="21" y="22"/>
                      <a:pt x="20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1"/>
                      <a:pt x="6" y="20"/>
                    </a:cubicBezTo>
                    <a:lnTo>
                      <a:pt x="6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47" name="Freeform 22"/>
              <p:cNvSpPr>
                <a:spLocks noEditPoints="1"/>
              </p:cNvSpPr>
              <p:nvPr/>
            </p:nvSpPr>
            <p:spPr bwMode="auto">
              <a:xfrm>
                <a:off x="7259457" y="5628889"/>
                <a:ext cx="25925" cy="25538"/>
              </a:xfrm>
              <a:custGeom>
                <a:avLst/>
                <a:gdLst>
                  <a:gd name="T0" fmla="*/ 20 w 28"/>
                  <a:gd name="T1" fmla="*/ 0 h 28"/>
                  <a:gd name="T2" fmla="*/ 7 w 28"/>
                  <a:gd name="T3" fmla="*/ 0 h 28"/>
                  <a:gd name="T4" fmla="*/ 0 w 28"/>
                  <a:gd name="T5" fmla="*/ 8 h 28"/>
                  <a:gd name="T6" fmla="*/ 0 w 28"/>
                  <a:gd name="T7" fmla="*/ 21 h 28"/>
                  <a:gd name="T8" fmla="*/ 7 w 28"/>
                  <a:gd name="T9" fmla="*/ 28 h 28"/>
                  <a:gd name="T10" fmla="*/ 20 w 28"/>
                  <a:gd name="T11" fmla="*/ 28 h 28"/>
                  <a:gd name="T12" fmla="*/ 28 w 28"/>
                  <a:gd name="T13" fmla="*/ 21 h 28"/>
                  <a:gd name="T14" fmla="*/ 28 w 28"/>
                  <a:gd name="T15" fmla="*/ 8 h 28"/>
                  <a:gd name="T16" fmla="*/ 20 w 28"/>
                  <a:gd name="T17" fmla="*/ 0 h 28"/>
                  <a:gd name="T18" fmla="*/ 22 w 28"/>
                  <a:gd name="T19" fmla="*/ 21 h 28"/>
                  <a:gd name="T20" fmla="*/ 20 w 28"/>
                  <a:gd name="T21" fmla="*/ 22 h 28"/>
                  <a:gd name="T22" fmla="*/ 7 w 28"/>
                  <a:gd name="T23" fmla="*/ 22 h 28"/>
                  <a:gd name="T24" fmla="*/ 6 w 28"/>
                  <a:gd name="T25" fmla="*/ 21 h 28"/>
                  <a:gd name="T26" fmla="*/ 6 w 28"/>
                  <a:gd name="T27" fmla="*/ 8 h 28"/>
                  <a:gd name="T28" fmla="*/ 7 w 28"/>
                  <a:gd name="T29" fmla="*/ 6 h 28"/>
                  <a:gd name="T30" fmla="*/ 20 w 28"/>
                  <a:gd name="T31" fmla="*/ 6 h 28"/>
                  <a:gd name="T32" fmla="*/ 22 w 28"/>
                  <a:gd name="T33" fmla="*/ 8 h 28"/>
                  <a:gd name="T34" fmla="*/ 22 w 28"/>
                  <a:gd name="T35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8">
                    <a:moveTo>
                      <a:pt x="20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5"/>
                      <a:pt x="3" y="28"/>
                      <a:pt x="7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28"/>
                      <a:pt x="28" y="25"/>
                      <a:pt x="28" y="21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4"/>
                      <a:pt x="25" y="0"/>
                      <a:pt x="20" y="0"/>
                    </a:cubicBezTo>
                    <a:close/>
                    <a:moveTo>
                      <a:pt x="22" y="21"/>
                    </a:moveTo>
                    <a:cubicBezTo>
                      <a:pt x="22" y="22"/>
                      <a:pt x="21" y="22"/>
                      <a:pt x="20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2"/>
                      <a:pt x="6" y="2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6"/>
                      <a:pt x="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7"/>
                      <a:pt x="22" y="8"/>
                    </a:cubicBezTo>
                    <a:lnTo>
                      <a:pt x="2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48" name="Freeform 23"/>
              <p:cNvSpPr>
                <a:spLocks noEditPoints="1"/>
              </p:cNvSpPr>
              <p:nvPr/>
            </p:nvSpPr>
            <p:spPr bwMode="auto">
              <a:xfrm>
                <a:off x="7259457" y="5565044"/>
                <a:ext cx="25925" cy="25538"/>
              </a:xfrm>
              <a:custGeom>
                <a:avLst/>
                <a:gdLst>
                  <a:gd name="T0" fmla="*/ 20 w 28"/>
                  <a:gd name="T1" fmla="*/ 0 h 28"/>
                  <a:gd name="T2" fmla="*/ 7 w 28"/>
                  <a:gd name="T3" fmla="*/ 0 h 28"/>
                  <a:gd name="T4" fmla="*/ 0 w 28"/>
                  <a:gd name="T5" fmla="*/ 7 h 28"/>
                  <a:gd name="T6" fmla="*/ 0 w 28"/>
                  <a:gd name="T7" fmla="*/ 20 h 28"/>
                  <a:gd name="T8" fmla="*/ 7 w 28"/>
                  <a:gd name="T9" fmla="*/ 28 h 28"/>
                  <a:gd name="T10" fmla="*/ 20 w 28"/>
                  <a:gd name="T11" fmla="*/ 28 h 28"/>
                  <a:gd name="T12" fmla="*/ 28 w 28"/>
                  <a:gd name="T13" fmla="*/ 20 h 28"/>
                  <a:gd name="T14" fmla="*/ 28 w 28"/>
                  <a:gd name="T15" fmla="*/ 7 h 28"/>
                  <a:gd name="T16" fmla="*/ 20 w 28"/>
                  <a:gd name="T17" fmla="*/ 0 h 28"/>
                  <a:gd name="T18" fmla="*/ 22 w 28"/>
                  <a:gd name="T19" fmla="*/ 20 h 28"/>
                  <a:gd name="T20" fmla="*/ 20 w 28"/>
                  <a:gd name="T21" fmla="*/ 22 h 28"/>
                  <a:gd name="T22" fmla="*/ 7 w 28"/>
                  <a:gd name="T23" fmla="*/ 22 h 28"/>
                  <a:gd name="T24" fmla="*/ 6 w 28"/>
                  <a:gd name="T25" fmla="*/ 20 h 28"/>
                  <a:gd name="T26" fmla="*/ 6 w 28"/>
                  <a:gd name="T27" fmla="*/ 7 h 28"/>
                  <a:gd name="T28" fmla="*/ 7 w 28"/>
                  <a:gd name="T29" fmla="*/ 6 h 28"/>
                  <a:gd name="T30" fmla="*/ 20 w 28"/>
                  <a:gd name="T31" fmla="*/ 6 h 28"/>
                  <a:gd name="T32" fmla="*/ 22 w 28"/>
                  <a:gd name="T33" fmla="*/ 7 h 28"/>
                  <a:gd name="T34" fmla="*/ 22 w 28"/>
                  <a:gd name="T3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8">
                    <a:moveTo>
                      <a:pt x="20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3" y="28"/>
                      <a:pt x="7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28"/>
                      <a:pt x="28" y="24"/>
                      <a:pt x="28" y="2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3"/>
                      <a:pt x="25" y="0"/>
                      <a:pt x="20" y="0"/>
                    </a:cubicBezTo>
                    <a:close/>
                    <a:moveTo>
                      <a:pt x="22" y="20"/>
                    </a:moveTo>
                    <a:cubicBezTo>
                      <a:pt x="22" y="21"/>
                      <a:pt x="21" y="22"/>
                      <a:pt x="20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1"/>
                      <a:pt x="6" y="20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6"/>
                      <a:pt x="22" y="7"/>
                    </a:cubicBezTo>
                    <a:lnTo>
                      <a:pt x="22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49" name="Freeform 24"/>
              <p:cNvSpPr>
                <a:spLocks noEditPoints="1"/>
              </p:cNvSpPr>
              <p:nvPr/>
            </p:nvSpPr>
            <p:spPr bwMode="auto">
              <a:xfrm>
                <a:off x="7259457" y="5596773"/>
                <a:ext cx="25925" cy="25925"/>
              </a:xfrm>
              <a:custGeom>
                <a:avLst/>
                <a:gdLst>
                  <a:gd name="T0" fmla="*/ 20 w 28"/>
                  <a:gd name="T1" fmla="*/ 0 h 28"/>
                  <a:gd name="T2" fmla="*/ 7 w 28"/>
                  <a:gd name="T3" fmla="*/ 0 h 28"/>
                  <a:gd name="T4" fmla="*/ 0 w 28"/>
                  <a:gd name="T5" fmla="*/ 7 h 28"/>
                  <a:gd name="T6" fmla="*/ 0 w 28"/>
                  <a:gd name="T7" fmla="*/ 21 h 28"/>
                  <a:gd name="T8" fmla="*/ 7 w 28"/>
                  <a:gd name="T9" fmla="*/ 28 h 28"/>
                  <a:gd name="T10" fmla="*/ 20 w 28"/>
                  <a:gd name="T11" fmla="*/ 28 h 28"/>
                  <a:gd name="T12" fmla="*/ 28 w 28"/>
                  <a:gd name="T13" fmla="*/ 21 h 28"/>
                  <a:gd name="T14" fmla="*/ 28 w 28"/>
                  <a:gd name="T15" fmla="*/ 7 h 28"/>
                  <a:gd name="T16" fmla="*/ 20 w 28"/>
                  <a:gd name="T17" fmla="*/ 0 h 28"/>
                  <a:gd name="T18" fmla="*/ 22 w 28"/>
                  <a:gd name="T19" fmla="*/ 21 h 28"/>
                  <a:gd name="T20" fmla="*/ 20 w 28"/>
                  <a:gd name="T21" fmla="*/ 22 h 28"/>
                  <a:gd name="T22" fmla="*/ 7 w 28"/>
                  <a:gd name="T23" fmla="*/ 22 h 28"/>
                  <a:gd name="T24" fmla="*/ 6 w 28"/>
                  <a:gd name="T25" fmla="*/ 21 h 28"/>
                  <a:gd name="T26" fmla="*/ 6 w 28"/>
                  <a:gd name="T27" fmla="*/ 7 h 28"/>
                  <a:gd name="T28" fmla="*/ 7 w 28"/>
                  <a:gd name="T29" fmla="*/ 6 h 28"/>
                  <a:gd name="T30" fmla="*/ 20 w 28"/>
                  <a:gd name="T31" fmla="*/ 6 h 28"/>
                  <a:gd name="T32" fmla="*/ 22 w 28"/>
                  <a:gd name="T33" fmla="*/ 7 h 28"/>
                  <a:gd name="T34" fmla="*/ 22 w 28"/>
                  <a:gd name="T35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" h="28">
                    <a:moveTo>
                      <a:pt x="20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5"/>
                      <a:pt x="3" y="28"/>
                      <a:pt x="7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28"/>
                      <a:pt x="28" y="25"/>
                      <a:pt x="28" y="21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3"/>
                      <a:pt x="25" y="0"/>
                      <a:pt x="20" y="0"/>
                    </a:cubicBezTo>
                    <a:close/>
                    <a:moveTo>
                      <a:pt x="22" y="21"/>
                    </a:moveTo>
                    <a:cubicBezTo>
                      <a:pt x="22" y="21"/>
                      <a:pt x="21" y="22"/>
                      <a:pt x="20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6" y="22"/>
                      <a:pt x="6" y="21"/>
                      <a:pt x="6" y="21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7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6"/>
                      <a:pt x="22" y="7"/>
                      <a:pt x="22" y="7"/>
                    </a:cubicBezTo>
                    <a:lnTo>
                      <a:pt x="2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50" name="Freeform 25"/>
              <p:cNvSpPr>
                <a:spLocks noEditPoints="1"/>
              </p:cNvSpPr>
              <p:nvPr/>
            </p:nvSpPr>
            <p:spPr bwMode="auto">
              <a:xfrm>
                <a:off x="7656457" y="5414137"/>
                <a:ext cx="28247" cy="27473"/>
              </a:xfrm>
              <a:custGeom>
                <a:avLst/>
                <a:gdLst>
                  <a:gd name="T0" fmla="*/ 8 w 31"/>
                  <a:gd name="T1" fmla="*/ 30 h 30"/>
                  <a:gd name="T2" fmla="*/ 23 w 31"/>
                  <a:gd name="T3" fmla="*/ 30 h 30"/>
                  <a:gd name="T4" fmla="*/ 31 w 31"/>
                  <a:gd name="T5" fmla="*/ 22 h 30"/>
                  <a:gd name="T6" fmla="*/ 31 w 31"/>
                  <a:gd name="T7" fmla="*/ 8 h 30"/>
                  <a:gd name="T8" fmla="*/ 23 w 31"/>
                  <a:gd name="T9" fmla="*/ 0 h 30"/>
                  <a:gd name="T10" fmla="*/ 8 w 31"/>
                  <a:gd name="T11" fmla="*/ 0 h 30"/>
                  <a:gd name="T12" fmla="*/ 0 w 31"/>
                  <a:gd name="T13" fmla="*/ 8 h 30"/>
                  <a:gd name="T14" fmla="*/ 0 w 31"/>
                  <a:gd name="T15" fmla="*/ 22 h 30"/>
                  <a:gd name="T16" fmla="*/ 8 w 31"/>
                  <a:gd name="T17" fmla="*/ 30 h 30"/>
                  <a:gd name="T18" fmla="*/ 6 w 31"/>
                  <a:gd name="T19" fmla="*/ 8 h 30"/>
                  <a:gd name="T20" fmla="*/ 8 w 31"/>
                  <a:gd name="T21" fmla="*/ 6 h 30"/>
                  <a:gd name="T22" fmla="*/ 23 w 31"/>
                  <a:gd name="T23" fmla="*/ 6 h 30"/>
                  <a:gd name="T24" fmla="*/ 25 w 31"/>
                  <a:gd name="T25" fmla="*/ 8 h 30"/>
                  <a:gd name="T26" fmla="*/ 25 w 31"/>
                  <a:gd name="T27" fmla="*/ 22 h 30"/>
                  <a:gd name="T28" fmla="*/ 23 w 31"/>
                  <a:gd name="T29" fmla="*/ 24 h 30"/>
                  <a:gd name="T30" fmla="*/ 8 w 31"/>
                  <a:gd name="T31" fmla="*/ 24 h 30"/>
                  <a:gd name="T32" fmla="*/ 6 w 31"/>
                  <a:gd name="T33" fmla="*/ 22 h 30"/>
                  <a:gd name="T34" fmla="*/ 6 w 31"/>
                  <a:gd name="T35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" h="30">
                    <a:moveTo>
                      <a:pt x="8" y="30"/>
                    </a:moveTo>
                    <a:cubicBezTo>
                      <a:pt x="23" y="30"/>
                      <a:pt x="23" y="30"/>
                      <a:pt x="23" y="30"/>
                    </a:cubicBezTo>
                    <a:cubicBezTo>
                      <a:pt x="27" y="30"/>
                      <a:pt x="31" y="26"/>
                      <a:pt x="31" y="22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3"/>
                      <a:pt x="27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6"/>
                      <a:pt x="4" y="30"/>
                      <a:pt x="8" y="30"/>
                    </a:cubicBezTo>
                    <a:close/>
                    <a:moveTo>
                      <a:pt x="6" y="8"/>
                    </a:moveTo>
                    <a:cubicBezTo>
                      <a:pt x="6" y="7"/>
                      <a:pt x="7" y="6"/>
                      <a:pt x="8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7"/>
                      <a:pt x="25" y="8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3"/>
                      <a:pt x="24" y="24"/>
                      <a:pt x="23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4"/>
                      <a:pt x="6" y="23"/>
                      <a:pt x="6" y="22"/>
                    </a:cubicBezTo>
                    <a:lnTo>
                      <a:pt x="6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51" name="Freeform 26"/>
              <p:cNvSpPr>
                <a:spLocks noEditPoints="1"/>
              </p:cNvSpPr>
              <p:nvPr/>
            </p:nvSpPr>
            <p:spPr bwMode="auto">
              <a:xfrm>
                <a:off x="7656457" y="5450510"/>
                <a:ext cx="28247" cy="27473"/>
              </a:xfrm>
              <a:custGeom>
                <a:avLst/>
                <a:gdLst>
                  <a:gd name="T0" fmla="*/ 8 w 31"/>
                  <a:gd name="T1" fmla="*/ 30 h 30"/>
                  <a:gd name="T2" fmla="*/ 23 w 31"/>
                  <a:gd name="T3" fmla="*/ 30 h 30"/>
                  <a:gd name="T4" fmla="*/ 31 w 31"/>
                  <a:gd name="T5" fmla="*/ 22 h 30"/>
                  <a:gd name="T6" fmla="*/ 31 w 31"/>
                  <a:gd name="T7" fmla="*/ 8 h 30"/>
                  <a:gd name="T8" fmla="*/ 23 w 31"/>
                  <a:gd name="T9" fmla="*/ 0 h 30"/>
                  <a:gd name="T10" fmla="*/ 8 w 31"/>
                  <a:gd name="T11" fmla="*/ 0 h 30"/>
                  <a:gd name="T12" fmla="*/ 0 w 31"/>
                  <a:gd name="T13" fmla="*/ 8 h 30"/>
                  <a:gd name="T14" fmla="*/ 0 w 31"/>
                  <a:gd name="T15" fmla="*/ 22 h 30"/>
                  <a:gd name="T16" fmla="*/ 8 w 31"/>
                  <a:gd name="T17" fmla="*/ 30 h 30"/>
                  <a:gd name="T18" fmla="*/ 6 w 31"/>
                  <a:gd name="T19" fmla="*/ 8 h 30"/>
                  <a:gd name="T20" fmla="*/ 8 w 31"/>
                  <a:gd name="T21" fmla="*/ 6 h 30"/>
                  <a:gd name="T22" fmla="*/ 23 w 31"/>
                  <a:gd name="T23" fmla="*/ 6 h 30"/>
                  <a:gd name="T24" fmla="*/ 25 w 31"/>
                  <a:gd name="T25" fmla="*/ 8 h 30"/>
                  <a:gd name="T26" fmla="*/ 25 w 31"/>
                  <a:gd name="T27" fmla="*/ 22 h 30"/>
                  <a:gd name="T28" fmla="*/ 23 w 31"/>
                  <a:gd name="T29" fmla="*/ 24 h 30"/>
                  <a:gd name="T30" fmla="*/ 8 w 31"/>
                  <a:gd name="T31" fmla="*/ 24 h 30"/>
                  <a:gd name="T32" fmla="*/ 6 w 31"/>
                  <a:gd name="T33" fmla="*/ 22 h 30"/>
                  <a:gd name="T34" fmla="*/ 6 w 31"/>
                  <a:gd name="T35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" h="30">
                    <a:moveTo>
                      <a:pt x="8" y="30"/>
                    </a:moveTo>
                    <a:cubicBezTo>
                      <a:pt x="23" y="30"/>
                      <a:pt x="23" y="30"/>
                      <a:pt x="23" y="30"/>
                    </a:cubicBezTo>
                    <a:cubicBezTo>
                      <a:pt x="27" y="30"/>
                      <a:pt x="31" y="27"/>
                      <a:pt x="31" y="22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3"/>
                      <a:pt x="27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7"/>
                      <a:pt x="4" y="30"/>
                      <a:pt x="8" y="30"/>
                    </a:cubicBezTo>
                    <a:close/>
                    <a:moveTo>
                      <a:pt x="6" y="8"/>
                    </a:moveTo>
                    <a:cubicBezTo>
                      <a:pt x="6" y="7"/>
                      <a:pt x="7" y="6"/>
                      <a:pt x="8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7"/>
                      <a:pt x="25" y="8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3"/>
                      <a:pt x="24" y="24"/>
                      <a:pt x="23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4"/>
                      <a:pt x="6" y="23"/>
                      <a:pt x="6" y="22"/>
                    </a:cubicBezTo>
                    <a:lnTo>
                      <a:pt x="6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52" name="Freeform 27"/>
              <p:cNvSpPr>
                <a:spLocks noEditPoints="1"/>
              </p:cNvSpPr>
              <p:nvPr/>
            </p:nvSpPr>
            <p:spPr bwMode="auto">
              <a:xfrm>
                <a:off x="7656457" y="5615346"/>
                <a:ext cx="28247" cy="27473"/>
              </a:xfrm>
              <a:custGeom>
                <a:avLst/>
                <a:gdLst>
                  <a:gd name="T0" fmla="*/ 8 w 31"/>
                  <a:gd name="T1" fmla="*/ 30 h 30"/>
                  <a:gd name="T2" fmla="*/ 23 w 31"/>
                  <a:gd name="T3" fmla="*/ 30 h 30"/>
                  <a:gd name="T4" fmla="*/ 31 w 31"/>
                  <a:gd name="T5" fmla="*/ 22 h 30"/>
                  <a:gd name="T6" fmla="*/ 31 w 31"/>
                  <a:gd name="T7" fmla="*/ 8 h 30"/>
                  <a:gd name="T8" fmla="*/ 23 w 31"/>
                  <a:gd name="T9" fmla="*/ 0 h 30"/>
                  <a:gd name="T10" fmla="*/ 8 w 31"/>
                  <a:gd name="T11" fmla="*/ 0 h 30"/>
                  <a:gd name="T12" fmla="*/ 0 w 31"/>
                  <a:gd name="T13" fmla="*/ 8 h 30"/>
                  <a:gd name="T14" fmla="*/ 0 w 31"/>
                  <a:gd name="T15" fmla="*/ 22 h 30"/>
                  <a:gd name="T16" fmla="*/ 8 w 31"/>
                  <a:gd name="T17" fmla="*/ 30 h 30"/>
                  <a:gd name="T18" fmla="*/ 6 w 31"/>
                  <a:gd name="T19" fmla="*/ 8 h 30"/>
                  <a:gd name="T20" fmla="*/ 8 w 31"/>
                  <a:gd name="T21" fmla="*/ 6 h 30"/>
                  <a:gd name="T22" fmla="*/ 23 w 31"/>
                  <a:gd name="T23" fmla="*/ 6 h 30"/>
                  <a:gd name="T24" fmla="*/ 25 w 31"/>
                  <a:gd name="T25" fmla="*/ 8 h 30"/>
                  <a:gd name="T26" fmla="*/ 25 w 31"/>
                  <a:gd name="T27" fmla="*/ 22 h 30"/>
                  <a:gd name="T28" fmla="*/ 23 w 31"/>
                  <a:gd name="T29" fmla="*/ 24 h 30"/>
                  <a:gd name="T30" fmla="*/ 8 w 31"/>
                  <a:gd name="T31" fmla="*/ 24 h 30"/>
                  <a:gd name="T32" fmla="*/ 6 w 31"/>
                  <a:gd name="T33" fmla="*/ 22 h 30"/>
                  <a:gd name="T34" fmla="*/ 6 w 31"/>
                  <a:gd name="T35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" h="30">
                    <a:moveTo>
                      <a:pt x="8" y="30"/>
                    </a:moveTo>
                    <a:cubicBezTo>
                      <a:pt x="23" y="30"/>
                      <a:pt x="23" y="30"/>
                      <a:pt x="23" y="30"/>
                    </a:cubicBezTo>
                    <a:cubicBezTo>
                      <a:pt x="27" y="30"/>
                      <a:pt x="31" y="26"/>
                      <a:pt x="31" y="22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3"/>
                      <a:pt x="27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8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6"/>
                      <a:pt x="4" y="30"/>
                      <a:pt x="8" y="30"/>
                    </a:cubicBezTo>
                    <a:close/>
                    <a:moveTo>
                      <a:pt x="6" y="8"/>
                    </a:moveTo>
                    <a:cubicBezTo>
                      <a:pt x="6" y="7"/>
                      <a:pt x="7" y="6"/>
                      <a:pt x="8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7"/>
                      <a:pt x="25" y="8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3"/>
                      <a:pt x="24" y="24"/>
                      <a:pt x="23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4"/>
                      <a:pt x="6" y="23"/>
                      <a:pt x="6" y="22"/>
                    </a:cubicBezTo>
                    <a:lnTo>
                      <a:pt x="6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53" name="Freeform 28"/>
              <p:cNvSpPr>
                <a:spLocks noEditPoints="1"/>
              </p:cNvSpPr>
              <p:nvPr/>
            </p:nvSpPr>
            <p:spPr bwMode="auto">
              <a:xfrm>
                <a:off x="7656457" y="5577813"/>
                <a:ext cx="28247" cy="28247"/>
              </a:xfrm>
              <a:custGeom>
                <a:avLst/>
                <a:gdLst>
                  <a:gd name="T0" fmla="*/ 8 w 31"/>
                  <a:gd name="T1" fmla="*/ 31 h 31"/>
                  <a:gd name="T2" fmla="*/ 23 w 31"/>
                  <a:gd name="T3" fmla="*/ 31 h 31"/>
                  <a:gd name="T4" fmla="*/ 31 w 31"/>
                  <a:gd name="T5" fmla="*/ 23 h 31"/>
                  <a:gd name="T6" fmla="*/ 31 w 31"/>
                  <a:gd name="T7" fmla="*/ 8 h 31"/>
                  <a:gd name="T8" fmla="*/ 23 w 31"/>
                  <a:gd name="T9" fmla="*/ 0 h 31"/>
                  <a:gd name="T10" fmla="*/ 8 w 31"/>
                  <a:gd name="T11" fmla="*/ 0 h 31"/>
                  <a:gd name="T12" fmla="*/ 0 w 31"/>
                  <a:gd name="T13" fmla="*/ 8 h 31"/>
                  <a:gd name="T14" fmla="*/ 0 w 31"/>
                  <a:gd name="T15" fmla="*/ 23 h 31"/>
                  <a:gd name="T16" fmla="*/ 8 w 31"/>
                  <a:gd name="T17" fmla="*/ 31 h 31"/>
                  <a:gd name="T18" fmla="*/ 6 w 31"/>
                  <a:gd name="T19" fmla="*/ 8 h 31"/>
                  <a:gd name="T20" fmla="*/ 8 w 31"/>
                  <a:gd name="T21" fmla="*/ 6 h 31"/>
                  <a:gd name="T22" fmla="*/ 23 w 31"/>
                  <a:gd name="T23" fmla="*/ 6 h 31"/>
                  <a:gd name="T24" fmla="*/ 25 w 31"/>
                  <a:gd name="T25" fmla="*/ 8 h 31"/>
                  <a:gd name="T26" fmla="*/ 25 w 31"/>
                  <a:gd name="T27" fmla="*/ 23 h 31"/>
                  <a:gd name="T28" fmla="*/ 23 w 31"/>
                  <a:gd name="T29" fmla="*/ 25 h 31"/>
                  <a:gd name="T30" fmla="*/ 8 w 31"/>
                  <a:gd name="T31" fmla="*/ 25 h 31"/>
                  <a:gd name="T32" fmla="*/ 6 w 31"/>
                  <a:gd name="T33" fmla="*/ 23 h 31"/>
                  <a:gd name="T34" fmla="*/ 6 w 31"/>
                  <a:gd name="T35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" h="31">
                    <a:moveTo>
                      <a:pt x="8" y="31"/>
                    </a:moveTo>
                    <a:cubicBezTo>
                      <a:pt x="23" y="31"/>
                      <a:pt x="23" y="31"/>
                      <a:pt x="23" y="31"/>
                    </a:cubicBezTo>
                    <a:cubicBezTo>
                      <a:pt x="27" y="31"/>
                      <a:pt x="31" y="27"/>
                      <a:pt x="31" y="2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4"/>
                      <a:pt x="27" y="0"/>
                      <a:pt x="2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7"/>
                      <a:pt x="4" y="31"/>
                      <a:pt x="8" y="31"/>
                    </a:cubicBezTo>
                    <a:close/>
                    <a:moveTo>
                      <a:pt x="6" y="8"/>
                    </a:moveTo>
                    <a:cubicBezTo>
                      <a:pt x="6" y="7"/>
                      <a:pt x="7" y="6"/>
                      <a:pt x="8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5" y="7"/>
                      <a:pt x="25" y="8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4"/>
                      <a:pt x="24" y="25"/>
                      <a:pt x="23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7" y="25"/>
                      <a:pt x="6" y="24"/>
                      <a:pt x="6" y="23"/>
                    </a:cubicBezTo>
                    <a:lnTo>
                      <a:pt x="6" y="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54" name="Freeform 29"/>
              <p:cNvSpPr>
                <a:spLocks noEditPoints="1"/>
              </p:cNvSpPr>
              <p:nvPr/>
            </p:nvSpPr>
            <p:spPr bwMode="auto">
              <a:xfrm>
                <a:off x="7213798" y="5358418"/>
                <a:ext cx="521208" cy="336251"/>
              </a:xfrm>
              <a:custGeom>
                <a:avLst/>
                <a:gdLst>
                  <a:gd name="T0" fmla="*/ 465 w 570"/>
                  <a:gd name="T1" fmla="*/ 4 h 368"/>
                  <a:gd name="T2" fmla="*/ 111 w 570"/>
                  <a:gd name="T3" fmla="*/ 10 h 368"/>
                  <a:gd name="T4" fmla="*/ 71 w 570"/>
                  <a:gd name="T5" fmla="*/ 4 h 368"/>
                  <a:gd name="T6" fmla="*/ 0 w 570"/>
                  <a:gd name="T7" fmla="*/ 78 h 368"/>
                  <a:gd name="T8" fmla="*/ 30 w 570"/>
                  <a:gd name="T9" fmla="*/ 357 h 368"/>
                  <a:gd name="T10" fmla="*/ 70 w 570"/>
                  <a:gd name="T11" fmla="*/ 368 h 368"/>
                  <a:gd name="T12" fmla="*/ 105 w 570"/>
                  <a:gd name="T13" fmla="*/ 368 h 368"/>
                  <a:gd name="T14" fmla="*/ 459 w 570"/>
                  <a:gd name="T15" fmla="*/ 362 h 368"/>
                  <a:gd name="T16" fmla="*/ 499 w 570"/>
                  <a:gd name="T17" fmla="*/ 368 h 368"/>
                  <a:gd name="T18" fmla="*/ 570 w 570"/>
                  <a:gd name="T19" fmla="*/ 294 h 368"/>
                  <a:gd name="T20" fmla="*/ 499 w 570"/>
                  <a:gd name="T21" fmla="*/ 4 h 368"/>
                  <a:gd name="T22" fmla="*/ 68 w 570"/>
                  <a:gd name="T23" fmla="*/ 356 h 368"/>
                  <a:gd name="T24" fmla="*/ 12 w 570"/>
                  <a:gd name="T25" fmla="*/ 294 h 368"/>
                  <a:gd name="T26" fmla="*/ 68 w 570"/>
                  <a:gd name="T27" fmla="*/ 16 h 368"/>
                  <a:gd name="T28" fmla="*/ 95 w 570"/>
                  <a:gd name="T29" fmla="*/ 16 h 368"/>
                  <a:gd name="T30" fmla="*/ 75 w 570"/>
                  <a:gd name="T31" fmla="*/ 18 h 368"/>
                  <a:gd name="T32" fmla="*/ 28 w 570"/>
                  <a:gd name="T33" fmla="*/ 70 h 368"/>
                  <a:gd name="T34" fmla="*/ 27 w 570"/>
                  <a:gd name="T35" fmla="*/ 122 h 368"/>
                  <a:gd name="T36" fmla="*/ 18 w 570"/>
                  <a:gd name="T37" fmla="*/ 186 h 368"/>
                  <a:gd name="T38" fmla="*/ 27 w 570"/>
                  <a:gd name="T39" fmla="*/ 250 h 368"/>
                  <a:gd name="T40" fmla="*/ 28 w 570"/>
                  <a:gd name="T41" fmla="*/ 301 h 368"/>
                  <a:gd name="T42" fmla="*/ 75 w 570"/>
                  <a:gd name="T43" fmla="*/ 354 h 368"/>
                  <a:gd name="T44" fmla="*/ 95 w 570"/>
                  <a:gd name="T45" fmla="*/ 356 h 368"/>
                  <a:gd name="T46" fmla="*/ 463 w 570"/>
                  <a:gd name="T47" fmla="*/ 350 h 368"/>
                  <a:gd name="T48" fmla="*/ 95 w 570"/>
                  <a:gd name="T49" fmla="*/ 342 h 368"/>
                  <a:gd name="T50" fmla="*/ 75 w 570"/>
                  <a:gd name="T51" fmla="*/ 342 h 368"/>
                  <a:gd name="T52" fmla="*/ 40 w 570"/>
                  <a:gd name="T53" fmla="*/ 302 h 368"/>
                  <a:gd name="T54" fmla="*/ 35 w 570"/>
                  <a:gd name="T55" fmla="*/ 240 h 368"/>
                  <a:gd name="T56" fmla="*/ 30 w 570"/>
                  <a:gd name="T57" fmla="*/ 186 h 368"/>
                  <a:gd name="T58" fmla="*/ 35 w 570"/>
                  <a:gd name="T59" fmla="*/ 132 h 368"/>
                  <a:gd name="T60" fmla="*/ 40 w 570"/>
                  <a:gd name="T61" fmla="*/ 70 h 368"/>
                  <a:gd name="T62" fmla="*/ 75 w 570"/>
                  <a:gd name="T63" fmla="*/ 30 h 368"/>
                  <a:gd name="T64" fmla="*/ 95 w 570"/>
                  <a:gd name="T65" fmla="*/ 30 h 368"/>
                  <a:gd name="T66" fmla="*/ 463 w 570"/>
                  <a:gd name="T67" fmla="*/ 22 h 368"/>
                  <a:gd name="T68" fmla="*/ 476 w 570"/>
                  <a:gd name="T69" fmla="*/ 30 h 368"/>
                  <a:gd name="T70" fmla="*/ 520 w 570"/>
                  <a:gd name="T71" fmla="*/ 39 h 368"/>
                  <a:gd name="T72" fmla="*/ 530 w 570"/>
                  <a:gd name="T73" fmla="*/ 126 h 368"/>
                  <a:gd name="T74" fmla="*/ 536 w 570"/>
                  <a:gd name="T75" fmla="*/ 132 h 368"/>
                  <a:gd name="T76" fmla="*/ 536 w 570"/>
                  <a:gd name="T77" fmla="*/ 239 h 368"/>
                  <a:gd name="T78" fmla="*/ 530 w 570"/>
                  <a:gd name="T79" fmla="*/ 246 h 368"/>
                  <a:gd name="T80" fmla="*/ 520 w 570"/>
                  <a:gd name="T81" fmla="*/ 333 h 368"/>
                  <a:gd name="T82" fmla="*/ 476 w 570"/>
                  <a:gd name="T83" fmla="*/ 342 h 368"/>
                  <a:gd name="T84" fmla="*/ 463 w 570"/>
                  <a:gd name="T85" fmla="*/ 350 h 368"/>
                  <a:gd name="T86" fmla="*/ 501 w 570"/>
                  <a:gd name="T87" fmla="*/ 356 h 368"/>
                  <a:gd name="T88" fmla="*/ 475 w 570"/>
                  <a:gd name="T89" fmla="*/ 356 h 368"/>
                  <a:gd name="T90" fmla="*/ 495 w 570"/>
                  <a:gd name="T91" fmla="*/ 354 h 368"/>
                  <a:gd name="T92" fmla="*/ 542 w 570"/>
                  <a:gd name="T93" fmla="*/ 302 h 368"/>
                  <a:gd name="T94" fmla="*/ 543 w 570"/>
                  <a:gd name="T95" fmla="*/ 250 h 368"/>
                  <a:gd name="T96" fmla="*/ 551 w 570"/>
                  <a:gd name="T97" fmla="*/ 186 h 368"/>
                  <a:gd name="T98" fmla="*/ 543 w 570"/>
                  <a:gd name="T99" fmla="*/ 122 h 368"/>
                  <a:gd name="T100" fmla="*/ 542 w 570"/>
                  <a:gd name="T101" fmla="*/ 70 h 368"/>
                  <a:gd name="T102" fmla="*/ 495 w 570"/>
                  <a:gd name="T103" fmla="*/ 18 h 368"/>
                  <a:gd name="T104" fmla="*/ 475 w 570"/>
                  <a:gd name="T105" fmla="*/ 16 h 368"/>
                  <a:gd name="T106" fmla="*/ 501 w 570"/>
                  <a:gd name="T107" fmla="*/ 16 h 368"/>
                  <a:gd name="T108" fmla="*/ 558 w 570"/>
                  <a:gd name="T109" fmla="*/ 29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70" h="368">
                    <a:moveTo>
                      <a:pt x="499" y="4"/>
                    </a:moveTo>
                    <a:cubicBezTo>
                      <a:pt x="465" y="4"/>
                      <a:pt x="465" y="4"/>
                      <a:pt x="465" y="4"/>
                    </a:cubicBezTo>
                    <a:cubicBezTo>
                      <a:pt x="462" y="4"/>
                      <a:pt x="459" y="7"/>
                      <a:pt x="459" y="10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1" y="7"/>
                      <a:pt x="108" y="4"/>
                      <a:pt x="105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1" y="4"/>
                      <a:pt x="70" y="4"/>
                      <a:pt x="68" y="4"/>
                    </a:cubicBezTo>
                    <a:cubicBezTo>
                      <a:pt x="57" y="4"/>
                      <a:pt x="0" y="8"/>
                      <a:pt x="0" y="78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0" y="331"/>
                      <a:pt x="16" y="348"/>
                      <a:pt x="30" y="357"/>
                    </a:cubicBezTo>
                    <a:cubicBezTo>
                      <a:pt x="45" y="367"/>
                      <a:pt x="62" y="368"/>
                      <a:pt x="68" y="368"/>
                    </a:cubicBezTo>
                    <a:cubicBezTo>
                      <a:pt x="70" y="368"/>
                      <a:pt x="70" y="368"/>
                      <a:pt x="70" y="368"/>
                    </a:cubicBezTo>
                    <a:cubicBezTo>
                      <a:pt x="105" y="368"/>
                      <a:pt x="105" y="368"/>
                      <a:pt x="105" y="368"/>
                    </a:cubicBezTo>
                    <a:cubicBezTo>
                      <a:pt x="105" y="368"/>
                      <a:pt x="105" y="368"/>
                      <a:pt x="105" y="368"/>
                    </a:cubicBezTo>
                    <a:cubicBezTo>
                      <a:pt x="108" y="368"/>
                      <a:pt x="111" y="365"/>
                      <a:pt x="111" y="362"/>
                    </a:cubicBezTo>
                    <a:cubicBezTo>
                      <a:pt x="459" y="362"/>
                      <a:pt x="459" y="362"/>
                      <a:pt x="459" y="362"/>
                    </a:cubicBezTo>
                    <a:cubicBezTo>
                      <a:pt x="459" y="365"/>
                      <a:pt x="462" y="368"/>
                      <a:pt x="465" y="368"/>
                    </a:cubicBezTo>
                    <a:cubicBezTo>
                      <a:pt x="499" y="368"/>
                      <a:pt x="499" y="368"/>
                      <a:pt x="499" y="368"/>
                    </a:cubicBezTo>
                    <a:cubicBezTo>
                      <a:pt x="499" y="368"/>
                      <a:pt x="500" y="368"/>
                      <a:pt x="501" y="368"/>
                    </a:cubicBezTo>
                    <a:cubicBezTo>
                      <a:pt x="513" y="368"/>
                      <a:pt x="570" y="364"/>
                      <a:pt x="570" y="294"/>
                    </a:cubicBezTo>
                    <a:cubicBezTo>
                      <a:pt x="570" y="78"/>
                      <a:pt x="570" y="78"/>
                      <a:pt x="570" y="78"/>
                    </a:cubicBezTo>
                    <a:cubicBezTo>
                      <a:pt x="570" y="0"/>
                      <a:pt x="500" y="4"/>
                      <a:pt x="499" y="4"/>
                    </a:cubicBezTo>
                    <a:close/>
                    <a:moveTo>
                      <a:pt x="70" y="356"/>
                    </a:moveTo>
                    <a:cubicBezTo>
                      <a:pt x="70" y="356"/>
                      <a:pt x="69" y="356"/>
                      <a:pt x="68" y="356"/>
                    </a:cubicBezTo>
                    <a:cubicBezTo>
                      <a:pt x="64" y="356"/>
                      <a:pt x="49" y="355"/>
                      <a:pt x="36" y="347"/>
                    </a:cubicBezTo>
                    <a:cubicBezTo>
                      <a:pt x="20" y="337"/>
                      <a:pt x="12" y="319"/>
                      <a:pt x="12" y="294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21"/>
                      <a:pt x="55" y="16"/>
                      <a:pt x="68" y="16"/>
                    </a:cubicBezTo>
                    <a:cubicBezTo>
                      <a:pt x="69" y="16"/>
                      <a:pt x="70" y="16"/>
                      <a:pt x="70" y="16"/>
                    </a:cubicBezTo>
                    <a:cubicBezTo>
                      <a:pt x="95" y="16"/>
                      <a:pt x="95" y="16"/>
                      <a:pt x="95" y="16"/>
                    </a:cubicBezTo>
                    <a:cubicBezTo>
                      <a:pt x="94" y="17"/>
                      <a:pt x="93" y="18"/>
                      <a:pt x="9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60" y="18"/>
                      <a:pt x="49" y="22"/>
                      <a:pt x="41" y="31"/>
                    </a:cubicBezTo>
                    <a:cubicBezTo>
                      <a:pt x="27" y="46"/>
                      <a:pt x="28" y="69"/>
                      <a:pt x="28" y="70"/>
                    </a:cubicBezTo>
                    <a:cubicBezTo>
                      <a:pt x="28" y="122"/>
                      <a:pt x="28" y="122"/>
                      <a:pt x="28" y="122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6" y="122"/>
                      <a:pt x="25" y="123"/>
                      <a:pt x="24" y="123"/>
                    </a:cubicBezTo>
                    <a:cubicBezTo>
                      <a:pt x="22" y="125"/>
                      <a:pt x="20" y="128"/>
                      <a:pt x="18" y="186"/>
                    </a:cubicBezTo>
                    <a:cubicBezTo>
                      <a:pt x="20" y="244"/>
                      <a:pt x="22" y="247"/>
                      <a:pt x="24" y="248"/>
                    </a:cubicBezTo>
                    <a:cubicBezTo>
                      <a:pt x="25" y="249"/>
                      <a:pt x="26" y="250"/>
                      <a:pt x="27" y="250"/>
                    </a:cubicBezTo>
                    <a:cubicBezTo>
                      <a:pt x="28" y="250"/>
                      <a:pt x="28" y="250"/>
                      <a:pt x="28" y="250"/>
                    </a:cubicBezTo>
                    <a:cubicBezTo>
                      <a:pt x="28" y="301"/>
                      <a:pt x="28" y="301"/>
                      <a:pt x="28" y="301"/>
                    </a:cubicBezTo>
                    <a:cubicBezTo>
                      <a:pt x="28" y="302"/>
                      <a:pt x="27" y="325"/>
                      <a:pt x="41" y="341"/>
                    </a:cubicBezTo>
                    <a:cubicBezTo>
                      <a:pt x="49" y="349"/>
                      <a:pt x="60" y="354"/>
                      <a:pt x="75" y="354"/>
                    </a:cubicBezTo>
                    <a:cubicBezTo>
                      <a:pt x="92" y="354"/>
                      <a:pt x="92" y="354"/>
                      <a:pt x="92" y="354"/>
                    </a:cubicBezTo>
                    <a:cubicBezTo>
                      <a:pt x="93" y="354"/>
                      <a:pt x="94" y="355"/>
                      <a:pt x="95" y="356"/>
                    </a:cubicBezTo>
                    <a:lnTo>
                      <a:pt x="70" y="356"/>
                    </a:lnTo>
                    <a:close/>
                    <a:moveTo>
                      <a:pt x="463" y="350"/>
                    </a:moveTo>
                    <a:cubicBezTo>
                      <a:pt x="106" y="350"/>
                      <a:pt x="106" y="350"/>
                      <a:pt x="106" y="350"/>
                    </a:cubicBezTo>
                    <a:cubicBezTo>
                      <a:pt x="103" y="346"/>
                      <a:pt x="98" y="343"/>
                      <a:pt x="95" y="342"/>
                    </a:cubicBezTo>
                    <a:cubicBezTo>
                      <a:pt x="94" y="342"/>
                      <a:pt x="94" y="342"/>
                      <a:pt x="93" y="342"/>
                    </a:cubicBezTo>
                    <a:cubicBezTo>
                      <a:pt x="75" y="342"/>
                      <a:pt x="75" y="342"/>
                      <a:pt x="75" y="342"/>
                    </a:cubicBezTo>
                    <a:cubicBezTo>
                      <a:pt x="64" y="342"/>
                      <a:pt x="56" y="339"/>
                      <a:pt x="50" y="333"/>
                    </a:cubicBezTo>
                    <a:cubicBezTo>
                      <a:pt x="39" y="321"/>
                      <a:pt x="40" y="302"/>
                      <a:pt x="40" y="302"/>
                    </a:cubicBezTo>
                    <a:cubicBezTo>
                      <a:pt x="40" y="246"/>
                      <a:pt x="40" y="246"/>
                      <a:pt x="40" y="246"/>
                    </a:cubicBezTo>
                    <a:cubicBezTo>
                      <a:pt x="40" y="243"/>
                      <a:pt x="38" y="241"/>
                      <a:pt x="35" y="240"/>
                    </a:cubicBezTo>
                    <a:cubicBezTo>
                      <a:pt x="33" y="239"/>
                      <a:pt x="33" y="239"/>
                      <a:pt x="33" y="239"/>
                    </a:cubicBezTo>
                    <a:cubicBezTo>
                      <a:pt x="32" y="231"/>
                      <a:pt x="31" y="207"/>
                      <a:pt x="30" y="186"/>
                    </a:cubicBezTo>
                    <a:cubicBezTo>
                      <a:pt x="31" y="164"/>
                      <a:pt x="32" y="140"/>
                      <a:pt x="33" y="132"/>
                    </a:cubicBezTo>
                    <a:cubicBezTo>
                      <a:pt x="35" y="132"/>
                      <a:pt x="35" y="132"/>
                      <a:pt x="35" y="132"/>
                    </a:cubicBezTo>
                    <a:cubicBezTo>
                      <a:pt x="38" y="131"/>
                      <a:pt x="40" y="129"/>
                      <a:pt x="40" y="126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69"/>
                      <a:pt x="39" y="51"/>
                      <a:pt x="50" y="39"/>
                    </a:cubicBezTo>
                    <a:cubicBezTo>
                      <a:pt x="56" y="33"/>
                      <a:pt x="64" y="30"/>
                      <a:pt x="75" y="30"/>
                    </a:cubicBezTo>
                    <a:cubicBezTo>
                      <a:pt x="93" y="30"/>
                      <a:pt x="93" y="30"/>
                      <a:pt x="93" y="30"/>
                    </a:cubicBezTo>
                    <a:cubicBezTo>
                      <a:pt x="94" y="30"/>
                      <a:pt x="94" y="30"/>
                      <a:pt x="95" y="30"/>
                    </a:cubicBezTo>
                    <a:cubicBezTo>
                      <a:pt x="98" y="28"/>
                      <a:pt x="103" y="26"/>
                      <a:pt x="106" y="22"/>
                    </a:cubicBezTo>
                    <a:cubicBezTo>
                      <a:pt x="463" y="22"/>
                      <a:pt x="463" y="22"/>
                      <a:pt x="463" y="22"/>
                    </a:cubicBezTo>
                    <a:cubicBezTo>
                      <a:pt x="467" y="26"/>
                      <a:pt x="471" y="28"/>
                      <a:pt x="474" y="30"/>
                    </a:cubicBezTo>
                    <a:cubicBezTo>
                      <a:pt x="475" y="30"/>
                      <a:pt x="476" y="30"/>
                      <a:pt x="476" y="30"/>
                    </a:cubicBezTo>
                    <a:cubicBezTo>
                      <a:pt x="495" y="30"/>
                      <a:pt x="495" y="30"/>
                      <a:pt x="495" y="30"/>
                    </a:cubicBezTo>
                    <a:cubicBezTo>
                      <a:pt x="506" y="30"/>
                      <a:pt x="514" y="33"/>
                      <a:pt x="520" y="39"/>
                    </a:cubicBezTo>
                    <a:cubicBezTo>
                      <a:pt x="531" y="51"/>
                      <a:pt x="530" y="69"/>
                      <a:pt x="530" y="70"/>
                    </a:cubicBezTo>
                    <a:cubicBezTo>
                      <a:pt x="530" y="126"/>
                      <a:pt x="530" y="126"/>
                      <a:pt x="530" y="126"/>
                    </a:cubicBezTo>
                    <a:cubicBezTo>
                      <a:pt x="530" y="129"/>
                      <a:pt x="532" y="131"/>
                      <a:pt x="534" y="132"/>
                    </a:cubicBezTo>
                    <a:cubicBezTo>
                      <a:pt x="536" y="132"/>
                      <a:pt x="536" y="132"/>
                      <a:pt x="536" y="132"/>
                    </a:cubicBezTo>
                    <a:cubicBezTo>
                      <a:pt x="537" y="140"/>
                      <a:pt x="539" y="164"/>
                      <a:pt x="539" y="186"/>
                    </a:cubicBezTo>
                    <a:cubicBezTo>
                      <a:pt x="539" y="207"/>
                      <a:pt x="537" y="231"/>
                      <a:pt x="536" y="239"/>
                    </a:cubicBezTo>
                    <a:cubicBezTo>
                      <a:pt x="534" y="240"/>
                      <a:pt x="534" y="240"/>
                      <a:pt x="534" y="240"/>
                    </a:cubicBezTo>
                    <a:cubicBezTo>
                      <a:pt x="532" y="241"/>
                      <a:pt x="530" y="243"/>
                      <a:pt x="530" y="246"/>
                    </a:cubicBezTo>
                    <a:cubicBezTo>
                      <a:pt x="530" y="302"/>
                      <a:pt x="530" y="302"/>
                      <a:pt x="530" y="302"/>
                    </a:cubicBezTo>
                    <a:cubicBezTo>
                      <a:pt x="530" y="302"/>
                      <a:pt x="531" y="321"/>
                      <a:pt x="520" y="333"/>
                    </a:cubicBezTo>
                    <a:cubicBezTo>
                      <a:pt x="514" y="339"/>
                      <a:pt x="506" y="342"/>
                      <a:pt x="495" y="342"/>
                    </a:cubicBezTo>
                    <a:cubicBezTo>
                      <a:pt x="476" y="342"/>
                      <a:pt x="476" y="342"/>
                      <a:pt x="476" y="342"/>
                    </a:cubicBezTo>
                    <a:cubicBezTo>
                      <a:pt x="476" y="342"/>
                      <a:pt x="475" y="342"/>
                      <a:pt x="474" y="342"/>
                    </a:cubicBezTo>
                    <a:cubicBezTo>
                      <a:pt x="471" y="343"/>
                      <a:pt x="467" y="346"/>
                      <a:pt x="463" y="350"/>
                    </a:cubicBezTo>
                    <a:close/>
                    <a:moveTo>
                      <a:pt x="558" y="294"/>
                    </a:moveTo>
                    <a:cubicBezTo>
                      <a:pt x="558" y="351"/>
                      <a:pt x="515" y="356"/>
                      <a:pt x="501" y="356"/>
                    </a:cubicBezTo>
                    <a:cubicBezTo>
                      <a:pt x="500" y="356"/>
                      <a:pt x="500" y="356"/>
                      <a:pt x="499" y="356"/>
                    </a:cubicBezTo>
                    <a:cubicBezTo>
                      <a:pt x="475" y="356"/>
                      <a:pt x="475" y="356"/>
                      <a:pt x="475" y="356"/>
                    </a:cubicBezTo>
                    <a:cubicBezTo>
                      <a:pt x="476" y="355"/>
                      <a:pt x="477" y="354"/>
                      <a:pt x="478" y="354"/>
                    </a:cubicBezTo>
                    <a:cubicBezTo>
                      <a:pt x="495" y="354"/>
                      <a:pt x="495" y="354"/>
                      <a:pt x="495" y="354"/>
                    </a:cubicBezTo>
                    <a:cubicBezTo>
                      <a:pt x="509" y="354"/>
                      <a:pt x="520" y="349"/>
                      <a:pt x="529" y="341"/>
                    </a:cubicBezTo>
                    <a:cubicBezTo>
                      <a:pt x="543" y="325"/>
                      <a:pt x="542" y="302"/>
                      <a:pt x="542" y="302"/>
                    </a:cubicBezTo>
                    <a:cubicBezTo>
                      <a:pt x="542" y="250"/>
                      <a:pt x="542" y="250"/>
                      <a:pt x="542" y="250"/>
                    </a:cubicBezTo>
                    <a:cubicBezTo>
                      <a:pt x="543" y="250"/>
                      <a:pt x="543" y="250"/>
                      <a:pt x="543" y="250"/>
                    </a:cubicBezTo>
                    <a:cubicBezTo>
                      <a:pt x="544" y="250"/>
                      <a:pt x="545" y="249"/>
                      <a:pt x="545" y="248"/>
                    </a:cubicBezTo>
                    <a:cubicBezTo>
                      <a:pt x="547" y="247"/>
                      <a:pt x="550" y="244"/>
                      <a:pt x="551" y="186"/>
                    </a:cubicBezTo>
                    <a:cubicBezTo>
                      <a:pt x="550" y="128"/>
                      <a:pt x="547" y="125"/>
                      <a:pt x="545" y="123"/>
                    </a:cubicBezTo>
                    <a:cubicBezTo>
                      <a:pt x="545" y="123"/>
                      <a:pt x="544" y="122"/>
                      <a:pt x="543" y="122"/>
                    </a:cubicBezTo>
                    <a:cubicBezTo>
                      <a:pt x="542" y="122"/>
                      <a:pt x="542" y="122"/>
                      <a:pt x="542" y="122"/>
                    </a:cubicBezTo>
                    <a:cubicBezTo>
                      <a:pt x="542" y="70"/>
                      <a:pt x="542" y="70"/>
                      <a:pt x="542" y="70"/>
                    </a:cubicBezTo>
                    <a:cubicBezTo>
                      <a:pt x="542" y="69"/>
                      <a:pt x="543" y="46"/>
                      <a:pt x="529" y="31"/>
                    </a:cubicBezTo>
                    <a:cubicBezTo>
                      <a:pt x="520" y="22"/>
                      <a:pt x="509" y="18"/>
                      <a:pt x="495" y="18"/>
                    </a:cubicBezTo>
                    <a:cubicBezTo>
                      <a:pt x="478" y="18"/>
                      <a:pt x="478" y="18"/>
                      <a:pt x="478" y="18"/>
                    </a:cubicBezTo>
                    <a:cubicBezTo>
                      <a:pt x="477" y="18"/>
                      <a:pt x="476" y="17"/>
                      <a:pt x="475" y="16"/>
                    </a:cubicBezTo>
                    <a:cubicBezTo>
                      <a:pt x="500" y="16"/>
                      <a:pt x="500" y="16"/>
                      <a:pt x="500" y="16"/>
                    </a:cubicBezTo>
                    <a:cubicBezTo>
                      <a:pt x="500" y="16"/>
                      <a:pt x="500" y="16"/>
                      <a:pt x="501" y="16"/>
                    </a:cubicBezTo>
                    <a:cubicBezTo>
                      <a:pt x="515" y="16"/>
                      <a:pt x="558" y="21"/>
                      <a:pt x="558" y="78"/>
                    </a:cubicBezTo>
                    <a:lnTo>
                      <a:pt x="558" y="2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55" name="Freeform 30"/>
              <p:cNvSpPr>
                <a:spLocks noEditPoints="1"/>
              </p:cNvSpPr>
              <p:nvPr/>
            </p:nvSpPr>
            <p:spPr bwMode="auto">
              <a:xfrm>
                <a:off x="7246688" y="5500812"/>
                <a:ext cx="46820" cy="54945"/>
              </a:xfrm>
              <a:custGeom>
                <a:avLst/>
                <a:gdLst>
                  <a:gd name="T0" fmla="*/ 47 w 51"/>
                  <a:gd name="T1" fmla="*/ 14 h 60"/>
                  <a:gd name="T2" fmla="*/ 45 w 51"/>
                  <a:gd name="T3" fmla="*/ 13 h 60"/>
                  <a:gd name="T4" fmla="*/ 40 w 51"/>
                  <a:gd name="T5" fmla="*/ 8 h 60"/>
                  <a:gd name="T6" fmla="*/ 25 w 51"/>
                  <a:gd name="T7" fmla="*/ 0 h 60"/>
                  <a:gd name="T8" fmla="*/ 11 w 51"/>
                  <a:gd name="T9" fmla="*/ 8 h 60"/>
                  <a:gd name="T10" fmla="*/ 5 w 51"/>
                  <a:gd name="T11" fmla="*/ 13 h 60"/>
                  <a:gd name="T12" fmla="*/ 4 w 51"/>
                  <a:gd name="T13" fmla="*/ 14 h 60"/>
                  <a:gd name="T14" fmla="*/ 0 w 51"/>
                  <a:gd name="T15" fmla="*/ 30 h 60"/>
                  <a:gd name="T16" fmla="*/ 4 w 51"/>
                  <a:gd name="T17" fmla="*/ 46 h 60"/>
                  <a:gd name="T18" fmla="*/ 5 w 51"/>
                  <a:gd name="T19" fmla="*/ 47 h 60"/>
                  <a:gd name="T20" fmla="*/ 11 w 51"/>
                  <a:gd name="T21" fmla="*/ 51 h 60"/>
                  <a:gd name="T22" fmla="*/ 25 w 51"/>
                  <a:gd name="T23" fmla="*/ 60 h 60"/>
                  <a:gd name="T24" fmla="*/ 40 w 51"/>
                  <a:gd name="T25" fmla="*/ 51 h 60"/>
                  <a:gd name="T26" fmla="*/ 45 w 51"/>
                  <a:gd name="T27" fmla="*/ 47 h 60"/>
                  <a:gd name="T28" fmla="*/ 47 w 51"/>
                  <a:gd name="T29" fmla="*/ 46 h 60"/>
                  <a:gd name="T30" fmla="*/ 51 w 51"/>
                  <a:gd name="T31" fmla="*/ 30 h 60"/>
                  <a:gd name="T32" fmla="*/ 47 w 51"/>
                  <a:gd name="T33" fmla="*/ 14 h 60"/>
                  <a:gd name="T34" fmla="*/ 44 w 51"/>
                  <a:gd name="T35" fmla="*/ 41 h 60"/>
                  <a:gd name="T36" fmla="*/ 42 w 51"/>
                  <a:gd name="T37" fmla="*/ 41 h 60"/>
                  <a:gd name="T38" fmla="*/ 35 w 51"/>
                  <a:gd name="T39" fmla="*/ 49 h 60"/>
                  <a:gd name="T40" fmla="*/ 25 w 51"/>
                  <a:gd name="T41" fmla="*/ 54 h 60"/>
                  <a:gd name="T42" fmla="*/ 16 w 51"/>
                  <a:gd name="T43" fmla="*/ 49 h 60"/>
                  <a:gd name="T44" fmla="*/ 8 w 51"/>
                  <a:gd name="T45" fmla="*/ 41 h 60"/>
                  <a:gd name="T46" fmla="*/ 7 w 51"/>
                  <a:gd name="T47" fmla="*/ 41 h 60"/>
                  <a:gd name="T48" fmla="*/ 6 w 51"/>
                  <a:gd name="T49" fmla="*/ 30 h 60"/>
                  <a:gd name="T50" fmla="*/ 7 w 51"/>
                  <a:gd name="T51" fmla="*/ 19 h 60"/>
                  <a:gd name="T52" fmla="*/ 8 w 51"/>
                  <a:gd name="T53" fmla="*/ 18 h 60"/>
                  <a:gd name="T54" fmla="*/ 16 w 51"/>
                  <a:gd name="T55" fmla="*/ 11 h 60"/>
                  <a:gd name="T56" fmla="*/ 25 w 51"/>
                  <a:gd name="T57" fmla="*/ 6 h 60"/>
                  <a:gd name="T58" fmla="*/ 35 w 51"/>
                  <a:gd name="T59" fmla="*/ 11 h 60"/>
                  <a:gd name="T60" fmla="*/ 43 w 51"/>
                  <a:gd name="T61" fmla="*/ 18 h 60"/>
                  <a:gd name="T62" fmla="*/ 44 w 51"/>
                  <a:gd name="T63" fmla="*/ 19 h 60"/>
                  <a:gd name="T64" fmla="*/ 45 w 51"/>
                  <a:gd name="T65" fmla="*/ 30 h 60"/>
                  <a:gd name="T66" fmla="*/ 44 w 51"/>
                  <a:gd name="T67" fmla="*/ 4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" h="60">
                    <a:moveTo>
                      <a:pt x="47" y="14"/>
                    </a:moveTo>
                    <a:cubicBezTo>
                      <a:pt x="46" y="14"/>
                      <a:pt x="46" y="13"/>
                      <a:pt x="45" y="13"/>
                    </a:cubicBezTo>
                    <a:cubicBezTo>
                      <a:pt x="43" y="12"/>
                      <a:pt x="41" y="11"/>
                      <a:pt x="40" y="8"/>
                    </a:cubicBezTo>
                    <a:cubicBezTo>
                      <a:pt x="37" y="3"/>
                      <a:pt x="29" y="0"/>
                      <a:pt x="25" y="0"/>
                    </a:cubicBezTo>
                    <a:cubicBezTo>
                      <a:pt x="22" y="0"/>
                      <a:pt x="13" y="3"/>
                      <a:pt x="11" y="8"/>
                    </a:cubicBezTo>
                    <a:cubicBezTo>
                      <a:pt x="9" y="11"/>
                      <a:pt x="7" y="12"/>
                      <a:pt x="5" y="13"/>
                    </a:cubicBezTo>
                    <a:cubicBezTo>
                      <a:pt x="5" y="13"/>
                      <a:pt x="4" y="14"/>
                      <a:pt x="4" y="14"/>
                    </a:cubicBezTo>
                    <a:cubicBezTo>
                      <a:pt x="0" y="16"/>
                      <a:pt x="0" y="24"/>
                      <a:pt x="0" y="30"/>
                    </a:cubicBezTo>
                    <a:cubicBezTo>
                      <a:pt x="0" y="36"/>
                      <a:pt x="0" y="44"/>
                      <a:pt x="4" y="46"/>
                    </a:cubicBezTo>
                    <a:cubicBezTo>
                      <a:pt x="4" y="46"/>
                      <a:pt x="5" y="46"/>
                      <a:pt x="5" y="47"/>
                    </a:cubicBezTo>
                    <a:cubicBezTo>
                      <a:pt x="7" y="48"/>
                      <a:pt x="9" y="49"/>
                      <a:pt x="11" y="51"/>
                    </a:cubicBezTo>
                    <a:cubicBezTo>
                      <a:pt x="13" y="57"/>
                      <a:pt x="22" y="60"/>
                      <a:pt x="25" y="60"/>
                    </a:cubicBezTo>
                    <a:cubicBezTo>
                      <a:pt x="29" y="60"/>
                      <a:pt x="37" y="57"/>
                      <a:pt x="40" y="51"/>
                    </a:cubicBezTo>
                    <a:cubicBezTo>
                      <a:pt x="41" y="49"/>
                      <a:pt x="43" y="48"/>
                      <a:pt x="45" y="47"/>
                    </a:cubicBezTo>
                    <a:cubicBezTo>
                      <a:pt x="46" y="46"/>
                      <a:pt x="46" y="46"/>
                      <a:pt x="47" y="46"/>
                    </a:cubicBezTo>
                    <a:cubicBezTo>
                      <a:pt x="50" y="44"/>
                      <a:pt x="51" y="36"/>
                      <a:pt x="51" y="30"/>
                    </a:cubicBezTo>
                    <a:cubicBezTo>
                      <a:pt x="51" y="24"/>
                      <a:pt x="50" y="16"/>
                      <a:pt x="47" y="14"/>
                    </a:cubicBezTo>
                    <a:close/>
                    <a:moveTo>
                      <a:pt x="44" y="41"/>
                    </a:moveTo>
                    <a:cubicBezTo>
                      <a:pt x="43" y="41"/>
                      <a:pt x="43" y="41"/>
                      <a:pt x="42" y="41"/>
                    </a:cubicBezTo>
                    <a:cubicBezTo>
                      <a:pt x="40" y="43"/>
                      <a:pt x="37" y="44"/>
                      <a:pt x="35" y="49"/>
                    </a:cubicBezTo>
                    <a:cubicBezTo>
                      <a:pt x="33" y="52"/>
                      <a:pt x="28" y="54"/>
                      <a:pt x="25" y="54"/>
                    </a:cubicBezTo>
                    <a:cubicBezTo>
                      <a:pt x="23" y="54"/>
                      <a:pt x="17" y="52"/>
                      <a:pt x="16" y="49"/>
                    </a:cubicBezTo>
                    <a:cubicBezTo>
                      <a:pt x="14" y="44"/>
                      <a:pt x="11" y="43"/>
                      <a:pt x="8" y="41"/>
                    </a:cubicBezTo>
                    <a:cubicBezTo>
                      <a:pt x="8" y="41"/>
                      <a:pt x="7" y="41"/>
                      <a:pt x="7" y="41"/>
                    </a:cubicBezTo>
                    <a:cubicBezTo>
                      <a:pt x="6" y="40"/>
                      <a:pt x="6" y="35"/>
                      <a:pt x="6" y="30"/>
                    </a:cubicBezTo>
                    <a:cubicBezTo>
                      <a:pt x="6" y="25"/>
                      <a:pt x="6" y="20"/>
                      <a:pt x="7" y="19"/>
                    </a:cubicBezTo>
                    <a:cubicBezTo>
                      <a:pt x="7" y="19"/>
                      <a:pt x="8" y="19"/>
                      <a:pt x="8" y="18"/>
                    </a:cubicBezTo>
                    <a:cubicBezTo>
                      <a:pt x="11" y="17"/>
                      <a:pt x="14" y="15"/>
                      <a:pt x="16" y="11"/>
                    </a:cubicBezTo>
                    <a:cubicBezTo>
                      <a:pt x="17" y="8"/>
                      <a:pt x="23" y="6"/>
                      <a:pt x="25" y="6"/>
                    </a:cubicBezTo>
                    <a:cubicBezTo>
                      <a:pt x="28" y="6"/>
                      <a:pt x="33" y="8"/>
                      <a:pt x="35" y="11"/>
                    </a:cubicBezTo>
                    <a:cubicBezTo>
                      <a:pt x="37" y="15"/>
                      <a:pt x="40" y="17"/>
                      <a:pt x="43" y="18"/>
                    </a:cubicBezTo>
                    <a:cubicBezTo>
                      <a:pt x="43" y="19"/>
                      <a:pt x="43" y="19"/>
                      <a:pt x="44" y="19"/>
                    </a:cubicBezTo>
                    <a:cubicBezTo>
                      <a:pt x="44" y="20"/>
                      <a:pt x="45" y="25"/>
                      <a:pt x="45" y="30"/>
                    </a:cubicBezTo>
                    <a:cubicBezTo>
                      <a:pt x="45" y="35"/>
                      <a:pt x="44" y="40"/>
                      <a:pt x="44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56" name="Freeform 31"/>
              <p:cNvSpPr>
                <a:spLocks noEditPoints="1"/>
              </p:cNvSpPr>
              <p:nvPr/>
            </p:nvSpPr>
            <p:spPr bwMode="auto">
              <a:xfrm>
                <a:off x="7307051" y="5403303"/>
                <a:ext cx="337411" cy="250350"/>
              </a:xfrm>
              <a:custGeom>
                <a:avLst/>
                <a:gdLst>
                  <a:gd name="T0" fmla="*/ 351 w 369"/>
                  <a:gd name="T1" fmla="*/ 0 h 274"/>
                  <a:gd name="T2" fmla="*/ 17 w 369"/>
                  <a:gd name="T3" fmla="*/ 0 h 274"/>
                  <a:gd name="T4" fmla="*/ 0 w 369"/>
                  <a:gd name="T5" fmla="*/ 17 h 274"/>
                  <a:gd name="T6" fmla="*/ 0 w 369"/>
                  <a:gd name="T7" fmla="*/ 256 h 274"/>
                  <a:gd name="T8" fmla="*/ 17 w 369"/>
                  <a:gd name="T9" fmla="*/ 274 h 274"/>
                  <a:gd name="T10" fmla="*/ 351 w 369"/>
                  <a:gd name="T11" fmla="*/ 274 h 274"/>
                  <a:gd name="T12" fmla="*/ 369 w 369"/>
                  <a:gd name="T13" fmla="*/ 256 h 274"/>
                  <a:gd name="T14" fmla="*/ 369 w 369"/>
                  <a:gd name="T15" fmla="*/ 17 h 274"/>
                  <a:gd name="T16" fmla="*/ 351 w 369"/>
                  <a:gd name="T17" fmla="*/ 0 h 274"/>
                  <a:gd name="T18" fmla="*/ 363 w 369"/>
                  <a:gd name="T19" fmla="*/ 256 h 274"/>
                  <a:gd name="T20" fmla="*/ 351 w 369"/>
                  <a:gd name="T21" fmla="*/ 268 h 274"/>
                  <a:gd name="T22" fmla="*/ 17 w 369"/>
                  <a:gd name="T23" fmla="*/ 268 h 274"/>
                  <a:gd name="T24" fmla="*/ 6 w 369"/>
                  <a:gd name="T25" fmla="*/ 256 h 274"/>
                  <a:gd name="T26" fmla="*/ 6 w 369"/>
                  <a:gd name="T27" fmla="*/ 17 h 274"/>
                  <a:gd name="T28" fmla="*/ 17 w 369"/>
                  <a:gd name="T29" fmla="*/ 6 h 274"/>
                  <a:gd name="T30" fmla="*/ 351 w 369"/>
                  <a:gd name="T31" fmla="*/ 6 h 274"/>
                  <a:gd name="T32" fmla="*/ 363 w 369"/>
                  <a:gd name="T33" fmla="*/ 17 h 274"/>
                  <a:gd name="T34" fmla="*/ 363 w 369"/>
                  <a:gd name="T35" fmla="*/ 256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9" h="274">
                    <a:moveTo>
                      <a:pt x="351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0" y="266"/>
                      <a:pt x="8" y="274"/>
                      <a:pt x="17" y="274"/>
                    </a:cubicBezTo>
                    <a:cubicBezTo>
                      <a:pt x="351" y="274"/>
                      <a:pt x="351" y="274"/>
                      <a:pt x="351" y="274"/>
                    </a:cubicBezTo>
                    <a:cubicBezTo>
                      <a:pt x="361" y="274"/>
                      <a:pt x="369" y="266"/>
                      <a:pt x="369" y="256"/>
                    </a:cubicBezTo>
                    <a:cubicBezTo>
                      <a:pt x="369" y="17"/>
                      <a:pt x="369" y="17"/>
                      <a:pt x="369" y="17"/>
                    </a:cubicBezTo>
                    <a:cubicBezTo>
                      <a:pt x="369" y="7"/>
                      <a:pt x="361" y="0"/>
                      <a:pt x="351" y="0"/>
                    </a:cubicBezTo>
                    <a:close/>
                    <a:moveTo>
                      <a:pt x="363" y="256"/>
                    </a:moveTo>
                    <a:cubicBezTo>
                      <a:pt x="363" y="263"/>
                      <a:pt x="358" y="268"/>
                      <a:pt x="351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1" y="268"/>
                      <a:pt x="6" y="263"/>
                      <a:pt x="6" y="25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11" y="6"/>
                      <a:pt x="17" y="6"/>
                    </a:cubicBezTo>
                    <a:cubicBezTo>
                      <a:pt x="351" y="6"/>
                      <a:pt x="351" y="6"/>
                      <a:pt x="351" y="6"/>
                    </a:cubicBezTo>
                    <a:cubicBezTo>
                      <a:pt x="358" y="6"/>
                      <a:pt x="363" y="11"/>
                      <a:pt x="363" y="17"/>
                    </a:cubicBezTo>
                    <a:lnTo>
                      <a:pt x="363" y="2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60" name="Group 259"/>
          <p:cNvGrpSpPr>
            <a:grpSpLocks/>
          </p:cNvGrpSpPr>
          <p:nvPr/>
        </p:nvGrpSpPr>
        <p:grpSpPr bwMode="auto">
          <a:xfrm>
            <a:off x="2408238" y="4249738"/>
            <a:ext cx="641350" cy="641350"/>
            <a:chOff x="873954" y="4250873"/>
            <a:chExt cx="640080" cy="640080"/>
          </a:xfrm>
        </p:grpSpPr>
        <p:grpSp>
          <p:nvGrpSpPr>
            <p:cNvPr id="79928" name="Group 260"/>
            <p:cNvGrpSpPr>
              <a:grpSpLocks noChangeAspect="1"/>
            </p:cNvGrpSpPr>
            <p:nvPr/>
          </p:nvGrpSpPr>
          <p:grpSpPr bwMode="auto">
            <a:xfrm>
              <a:off x="873954" y="4250873"/>
              <a:ext cx="640080" cy="640080"/>
              <a:chOff x="3863340" y="2240280"/>
              <a:chExt cx="1417320" cy="1417320"/>
            </a:xfrm>
          </p:grpSpPr>
          <p:sp>
            <p:nvSpPr>
              <p:cNvPr id="79930" name="Oval 262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2225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31" name="Oval 263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9525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32" name="Oval 264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62" name="Freeform 5"/>
            <p:cNvSpPr>
              <a:spLocks noChangeAspect="1" noEditPoints="1"/>
            </p:cNvSpPr>
            <p:nvPr/>
          </p:nvSpPr>
          <p:spPr bwMode="auto">
            <a:xfrm>
              <a:off x="1033974" y="4410893"/>
              <a:ext cx="320040" cy="320040"/>
            </a:xfrm>
            <a:custGeom>
              <a:avLst/>
              <a:gdLst>
                <a:gd name="T0" fmla="*/ 141 w 464"/>
                <a:gd name="T1" fmla="*/ 142 h 464"/>
                <a:gd name="T2" fmla="*/ 209 w 464"/>
                <a:gd name="T3" fmla="*/ 464 h 464"/>
                <a:gd name="T4" fmla="*/ 464 w 464"/>
                <a:gd name="T5" fmla="*/ 209 h 464"/>
                <a:gd name="T6" fmla="*/ 397 w 464"/>
                <a:gd name="T7" fmla="*/ 204 h 464"/>
                <a:gd name="T8" fmla="*/ 276 w 464"/>
                <a:gd name="T9" fmla="*/ 162 h 464"/>
                <a:gd name="T10" fmla="*/ 273 w 464"/>
                <a:gd name="T11" fmla="*/ 143 h 464"/>
                <a:gd name="T12" fmla="*/ 269 w 464"/>
                <a:gd name="T13" fmla="*/ 137 h 464"/>
                <a:gd name="T14" fmla="*/ 242 w 464"/>
                <a:gd name="T15" fmla="*/ 139 h 464"/>
                <a:gd name="T16" fmla="*/ 222 w 464"/>
                <a:gd name="T17" fmla="*/ 208 h 464"/>
                <a:gd name="T18" fmla="*/ 234 w 464"/>
                <a:gd name="T19" fmla="*/ 19 h 464"/>
                <a:gd name="T20" fmla="*/ 216 w 464"/>
                <a:gd name="T21" fmla="*/ 136 h 464"/>
                <a:gd name="T22" fmla="*/ 194 w 464"/>
                <a:gd name="T23" fmla="*/ 143 h 464"/>
                <a:gd name="T24" fmla="*/ 194 w 464"/>
                <a:gd name="T25" fmla="*/ 143 h 464"/>
                <a:gd name="T26" fmla="*/ 232 w 464"/>
                <a:gd name="T27" fmla="*/ 218 h 464"/>
                <a:gd name="T28" fmla="*/ 276 w 464"/>
                <a:gd name="T29" fmla="*/ 168 h 464"/>
                <a:gd name="T30" fmla="*/ 323 w 464"/>
                <a:gd name="T31" fmla="*/ 179 h 464"/>
                <a:gd name="T32" fmla="*/ 325 w 464"/>
                <a:gd name="T33" fmla="*/ 225 h 464"/>
                <a:gd name="T34" fmla="*/ 189 w 464"/>
                <a:gd name="T35" fmla="*/ 230 h 464"/>
                <a:gd name="T36" fmla="*/ 189 w 464"/>
                <a:gd name="T37" fmla="*/ 242 h 464"/>
                <a:gd name="T38" fmla="*/ 327 w 464"/>
                <a:gd name="T39" fmla="*/ 237 h 464"/>
                <a:gd name="T40" fmla="*/ 324 w 464"/>
                <a:gd name="T41" fmla="*/ 270 h 464"/>
                <a:gd name="T42" fmla="*/ 443 w 464"/>
                <a:gd name="T43" fmla="*/ 232 h 464"/>
                <a:gd name="T44" fmla="*/ 276 w 464"/>
                <a:gd name="T45" fmla="*/ 137 h 464"/>
                <a:gd name="T46" fmla="*/ 317 w 464"/>
                <a:gd name="T47" fmla="*/ 141 h 464"/>
                <a:gd name="T48" fmla="*/ 68 w 464"/>
                <a:gd name="T49" fmla="*/ 204 h 464"/>
                <a:gd name="T50" fmla="*/ 136 w 464"/>
                <a:gd name="T51" fmla="*/ 224 h 464"/>
                <a:gd name="T52" fmla="*/ 138 w 464"/>
                <a:gd name="T53" fmla="*/ 180 h 464"/>
                <a:gd name="T54" fmla="*/ 21 w 464"/>
                <a:gd name="T55" fmla="*/ 232 h 464"/>
                <a:gd name="T56" fmla="*/ 82 w 464"/>
                <a:gd name="T57" fmla="*/ 220 h 464"/>
                <a:gd name="T58" fmla="*/ 80 w 464"/>
                <a:gd name="T59" fmla="*/ 219 h 464"/>
                <a:gd name="T60" fmla="*/ 73 w 464"/>
                <a:gd name="T61" fmla="*/ 262 h 464"/>
                <a:gd name="T62" fmla="*/ 6 w 464"/>
                <a:gd name="T63" fmla="*/ 256 h 464"/>
                <a:gd name="T64" fmla="*/ 144 w 464"/>
                <a:gd name="T65" fmla="*/ 291 h 464"/>
                <a:gd name="T66" fmla="*/ 139 w 464"/>
                <a:gd name="T67" fmla="*/ 231 h 464"/>
                <a:gd name="T68" fmla="*/ 147 w 464"/>
                <a:gd name="T69" fmla="*/ 145 h 464"/>
                <a:gd name="T70" fmla="*/ 231 w 464"/>
                <a:gd name="T71" fmla="*/ 14 h 464"/>
                <a:gd name="T72" fmla="*/ 185 w 464"/>
                <a:gd name="T73" fmla="*/ 168 h 464"/>
                <a:gd name="T74" fmla="*/ 183 w 464"/>
                <a:gd name="T75" fmla="*/ 232 h 464"/>
                <a:gd name="T76" fmla="*/ 185 w 464"/>
                <a:gd name="T77" fmla="*/ 297 h 464"/>
                <a:gd name="T78" fmla="*/ 216 w 464"/>
                <a:gd name="T79" fmla="*/ 429 h 464"/>
                <a:gd name="T80" fmla="*/ 248 w 464"/>
                <a:gd name="T81" fmla="*/ 329 h 464"/>
                <a:gd name="T82" fmla="*/ 242 w 464"/>
                <a:gd name="T83" fmla="*/ 428 h 464"/>
                <a:gd name="T84" fmla="*/ 222 w 464"/>
                <a:gd name="T85" fmla="*/ 329 h 464"/>
                <a:gd name="T86" fmla="*/ 216 w 464"/>
                <a:gd name="T87" fmla="*/ 414 h 464"/>
                <a:gd name="T88" fmla="*/ 256 w 464"/>
                <a:gd name="T89" fmla="*/ 458 h 464"/>
                <a:gd name="T90" fmla="*/ 276 w 464"/>
                <a:gd name="T91" fmla="*/ 328 h 464"/>
                <a:gd name="T92" fmla="*/ 320 w 464"/>
                <a:gd name="T93" fmla="*/ 318 h 464"/>
                <a:gd name="T94" fmla="*/ 243 w 464"/>
                <a:gd name="T95" fmla="*/ 323 h 464"/>
                <a:gd name="T96" fmla="*/ 194 w 464"/>
                <a:gd name="T97" fmla="*/ 322 h 464"/>
                <a:gd name="T98" fmla="*/ 232 w 464"/>
                <a:gd name="T99" fmla="*/ 282 h 464"/>
                <a:gd name="T100" fmla="*/ 450 w 464"/>
                <a:gd name="T101" fmla="*/ 235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4" h="464">
                  <a:moveTo>
                    <a:pt x="323" y="142"/>
                  </a:moveTo>
                  <a:cubicBezTo>
                    <a:pt x="312" y="54"/>
                    <a:pt x="286" y="0"/>
                    <a:pt x="256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79" y="0"/>
                    <a:pt x="153" y="54"/>
                    <a:pt x="141" y="142"/>
                  </a:cubicBezTo>
                  <a:cubicBezTo>
                    <a:pt x="54" y="153"/>
                    <a:pt x="0" y="179"/>
                    <a:pt x="0" y="209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86"/>
                    <a:pt x="54" y="312"/>
                    <a:pt x="141" y="323"/>
                  </a:cubicBezTo>
                  <a:cubicBezTo>
                    <a:pt x="153" y="410"/>
                    <a:pt x="179" y="464"/>
                    <a:pt x="209" y="464"/>
                  </a:cubicBezTo>
                  <a:cubicBezTo>
                    <a:pt x="256" y="464"/>
                    <a:pt x="256" y="464"/>
                    <a:pt x="256" y="464"/>
                  </a:cubicBezTo>
                  <a:cubicBezTo>
                    <a:pt x="286" y="464"/>
                    <a:pt x="312" y="410"/>
                    <a:pt x="323" y="323"/>
                  </a:cubicBezTo>
                  <a:cubicBezTo>
                    <a:pt x="410" y="312"/>
                    <a:pt x="464" y="286"/>
                    <a:pt x="464" y="256"/>
                  </a:cubicBezTo>
                  <a:cubicBezTo>
                    <a:pt x="464" y="209"/>
                    <a:pt x="464" y="209"/>
                    <a:pt x="464" y="209"/>
                  </a:cubicBezTo>
                  <a:cubicBezTo>
                    <a:pt x="464" y="179"/>
                    <a:pt x="410" y="153"/>
                    <a:pt x="323" y="142"/>
                  </a:cubicBezTo>
                  <a:close/>
                  <a:moveTo>
                    <a:pt x="458" y="209"/>
                  </a:moveTo>
                  <a:cubicBezTo>
                    <a:pt x="458" y="215"/>
                    <a:pt x="455" y="222"/>
                    <a:pt x="448" y="228"/>
                  </a:cubicBezTo>
                  <a:cubicBezTo>
                    <a:pt x="436" y="219"/>
                    <a:pt x="419" y="211"/>
                    <a:pt x="397" y="204"/>
                  </a:cubicBezTo>
                  <a:cubicBezTo>
                    <a:pt x="397" y="202"/>
                    <a:pt x="397" y="202"/>
                    <a:pt x="397" y="202"/>
                  </a:cubicBezTo>
                  <a:cubicBezTo>
                    <a:pt x="397" y="183"/>
                    <a:pt x="357" y="173"/>
                    <a:pt x="324" y="168"/>
                  </a:cubicBezTo>
                  <a:cubicBezTo>
                    <a:pt x="324" y="168"/>
                    <a:pt x="324" y="168"/>
                    <a:pt x="324" y="168"/>
                  </a:cubicBezTo>
                  <a:cubicBezTo>
                    <a:pt x="310" y="165"/>
                    <a:pt x="294" y="164"/>
                    <a:pt x="276" y="162"/>
                  </a:cubicBezTo>
                  <a:cubicBezTo>
                    <a:pt x="276" y="162"/>
                    <a:pt x="276" y="162"/>
                    <a:pt x="276" y="162"/>
                  </a:cubicBezTo>
                  <a:cubicBezTo>
                    <a:pt x="267" y="162"/>
                    <a:pt x="258" y="161"/>
                    <a:pt x="248" y="161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57" y="142"/>
                    <a:pt x="266" y="143"/>
                    <a:pt x="273" y="143"/>
                  </a:cubicBezTo>
                  <a:cubicBezTo>
                    <a:pt x="289" y="144"/>
                    <a:pt x="305" y="145"/>
                    <a:pt x="320" y="147"/>
                  </a:cubicBezTo>
                  <a:cubicBezTo>
                    <a:pt x="403" y="158"/>
                    <a:pt x="458" y="183"/>
                    <a:pt x="458" y="209"/>
                  </a:cubicBezTo>
                  <a:close/>
                  <a:moveTo>
                    <a:pt x="248" y="51"/>
                  </a:moveTo>
                  <a:cubicBezTo>
                    <a:pt x="257" y="74"/>
                    <a:pt x="265" y="103"/>
                    <a:pt x="269" y="137"/>
                  </a:cubicBezTo>
                  <a:cubicBezTo>
                    <a:pt x="263" y="136"/>
                    <a:pt x="256" y="136"/>
                    <a:pt x="248" y="136"/>
                  </a:cubicBezTo>
                  <a:lnTo>
                    <a:pt x="248" y="51"/>
                  </a:lnTo>
                  <a:close/>
                  <a:moveTo>
                    <a:pt x="242" y="37"/>
                  </a:moveTo>
                  <a:cubicBezTo>
                    <a:pt x="242" y="139"/>
                    <a:pt x="242" y="139"/>
                    <a:pt x="242" y="139"/>
                  </a:cubicBezTo>
                  <a:cubicBezTo>
                    <a:pt x="242" y="167"/>
                    <a:pt x="242" y="167"/>
                    <a:pt x="242" y="167"/>
                  </a:cubicBezTo>
                  <a:cubicBezTo>
                    <a:pt x="242" y="208"/>
                    <a:pt x="242" y="208"/>
                    <a:pt x="242" y="208"/>
                  </a:cubicBezTo>
                  <a:cubicBezTo>
                    <a:pt x="242" y="210"/>
                    <a:pt x="238" y="212"/>
                    <a:pt x="232" y="212"/>
                  </a:cubicBezTo>
                  <a:cubicBezTo>
                    <a:pt x="226" y="212"/>
                    <a:pt x="222" y="210"/>
                    <a:pt x="222" y="208"/>
                  </a:cubicBezTo>
                  <a:cubicBezTo>
                    <a:pt x="222" y="167"/>
                    <a:pt x="222" y="167"/>
                    <a:pt x="222" y="167"/>
                  </a:cubicBezTo>
                  <a:cubicBezTo>
                    <a:pt x="222" y="139"/>
                    <a:pt x="222" y="139"/>
                    <a:pt x="222" y="139"/>
                  </a:cubicBezTo>
                  <a:cubicBezTo>
                    <a:pt x="222" y="38"/>
                    <a:pt x="222" y="38"/>
                    <a:pt x="222" y="38"/>
                  </a:cubicBezTo>
                  <a:cubicBezTo>
                    <a:pt x="226" y="30"/>
                    <a:pt x="230" y="23"/>
                    <a:pt x="234" y="19"/>
                  </a:cubicBezTo>
                  <a:cubicBezTo>
                    <a:pt x="235" y="18"/>
                    <a:pt x="235" y="18"/>
                    <a:pt x="235" y="18"/>
                  </a:cubicBezTo>
                  <a:cubicBezTo>
                    <a:pt x="238" y="15"/>
                    <a:pt x="240" y="13"/>
                    <a:pt x="242" y="11"/>
                  </a:cubicBezTo>
                  <a:lnTo>
                    <a:pt x="242" y="37"/>
                  </a:lnTo>
                  <a:close/>
                  <a:moveTo>
                    <a:pt x="216" y="136"/>
                  </a:moveTo>
                  <a:cubicBezTo>
                    <a:pt x="208" y="136"/>
                    <a:pt x="201" y="136"/>
                    <a:pt x="195" y="137"/>
                  </a:cubicBezTo>
                  <a:cubicBezTo>
                    <a:pt x="200" y="103"/>
                    <a:pt x="207" y="74"/>
                    <a:pt x="216" y="51"/>
                  </a:cubicBezTo>
                  <a:lnTo>
                    <a:pt x="216" y="136"/>
                  </a:lnTo>
                  <a:close/>
                  <a:moveTo>
                    <a:pt x="194" y="143"/>
                  </a:moveTo>
                  <a:cubicBezTo>
                    <a:pt x="201" y="142"/>
                    <a:pt x="208" y="142"/>
                    <a:pt x="216" y="142"/>
                  </a:cubicBezTo>
                  <a:cubicBezTo>
                    <a:pt x="216" y="161"/>
                    <a:pt x="216" y="161"/>
                    <a:pt x="216" y="161"/>
                  </a:cubicBezTo>
                  <a:cubicBezTo>
                    <a:pt x="208" y="161"/>
                    <a:pt x="200" y="162"/>
                    <a:pt x="192" y="162"/>
                  </a:cubicBezTo>
                  <a:cubicBezTo>
                    <a:pt x="193" y="155"/>
                    <a:pt x="193" y="149"/>
                    <a:pt x="194" y="143"/>
                  </a:cubicBezTo>
                  <a:close/>
                  <a:moveTo>
                    <a:pt x="191" y="174"/>
                  </a:moveTo>
                  <a:cubicBezTo>
                    <a:pt x="199" y="174"/>
                    <a:pt x="208" y="173"/>
                    <a:pt x="216" y="173"/>
                  </a:cubicBezTo>
                  <a:cubicBezTo>
                    <a:pt x="216" y="208"/>
                    <a:pt x="216" y="208"/>
                    <a:pt x="216" y="208"/>
                  </a:cubicBezTo>
                  <a:cubicBezTo>
                    <a:pt x="216" y="214"/>
                    <a:pt x="223" y="218"/>
                    <a:pt x="232" y="218"/>
                  </a:cubicBezTo>
                  <a:cubicBezTo>
                    <a:pt x="241" y="218"/>
                    <a:pt x="248" y="214"/>
                    <a:pt x="248" y="208"/>
                  </a:cubicBezTo>
                  <a:cubicBezTo>
                    <a:pt x="248" y="173"/>
                    <a:pt x="248" y="173"/>
                    <a:pt x="248" y="173"/>
                  </a:cubicBezTo>
                  <a:cubicBezTo>
                    <a:pt x="258" y="173"/>
                    <a:pt x="267" y="174"/>
                    <a:pt x="276" y="174"/>
                  </a:cubicBezTo>
                  <a:cubicBezTo>
                    <a:pt x="276" y="168"/>
                    <a:pt x="276" y="168"/>
                    <a:pt x="276" y="168"/>
                  </a:cubicBezTo>
                  <a:cubicBezTo>
                    <a:pt x="276" y="174"/>
                    <a:pt x="276" y="174"/>
                    <a:pt x="276" y="174"/>
                  </a:cubicBezTo>
                  <a:cubicBezTo>
                    <a:pt x="292" y="175"/>
                    <a:pt x="308" y="177"/>
                    <a:pt x="322" y="179"/>
                  </a:cubicBezTo>
                  <a:cubicBezTo>
                    <a:pt x="323" y="173"/>
                    <a:pt x="323" y="173"/>
                    <a:pt x="323" y="173"/>
                  </a:cubicBezTo>
                  <a:cubicBezTo>
                    <a:pt x="323" y="179"/>
                    <a:pt x="323" y="179"/>
                    <a:pt x="323" y="179"/>
                  </a:cubicBezTo>
                  <a:cubicBezTo>
                    <a:pt x="368" y="187"/>
                    <a:pt x="385" y="197"/>
                    <a:pt x="385" y="202"/>
                  </a:cubicBezTo>
                  <a:cubicBezTo>
                    <a:pt x="385" y="202"/>
                    <a:pt x="385" y="203"/>
                    <a:pt x="384" y="203"/>
                  </a:cubicBezTo>
                  <a:cubicBezTo>
                    <a:pt x="384" y="204"/>
                    <a:pt x="383" y="207"/>
                    <a:pt x="377" y="210"/>
                  </a:cubicBezTo>
                  <a:cubicBezTo>
                    <a:pt x="367" y="216"/>
                    <a:pt x="348" y="221"/>
                    <a:pt x="325" y="225"/>
                  </a:cubicBezTo>
                  <a:cubicBezTo>
                    <a:pt x="326" y="231"/>
                    <a:pt x="326" y="231"/>
                    <a:pt x="326" y="231"/>
                  </a:cubicBezTo>
                  <a:cubicBezTo>
                    <a:pt x="325" y="225"/>
                    <a:pt x="325" y="225"/>
                    <a:pt x="325" y="225"/>
                  </a:cubicBezTo>
                  <a:cubicBezTo>
                    <a:pt x="311" y="227"/>
                    <a:pt x="295" y="229"/>
                    <a:pt x="278" y="230"/>
                  </a:cubicBezTo>
                  <a:cubicBezTo>
                    <a:pt x="249" y="232"/>
                    <a:pt x="218" y="232"/>
                    <a:pt x="189" y="230"/>
                  </a:cubicBezTo>
                  <a:cubicBezTo>
                    <a:pt x="189" y="216"/>
                    <a:pt x="189" y="201"/>
                    <a:pt x="190" y="187"/>
                  </a:cubicBezTo>
                  <a:cubicBezTo>
                    <a:pt x="190" y="183"/>
                    <a:pt x="191" y="179"/>
                    <a:pt x="191" y="174"/>
                  </a:cubicBezTo>
                  <a:close/>
                  <a:moveTo>
                    <a:pt x="190" y="275"/>
                  </a:moveTo>
                  <a:cubicBezTo>
                    <a:pt x="189" y="264"/>
                    <a:pt x="189" y="253"/>
                    <a:pt x="189" y="242"/>
                  </a:cubicBezTo>
                  <a:cubicBezTo>
                    <a:pt x="203" y="243"/>
                    <a:pt x="218" y="244"/>
                    <a:pt x="232" y="244"/>
                  </a:cubicBezTo>
                  <a:cubicBezTo>
                    <a:pt x="248" y="244"/>
                    <a:pt x="264" y="243"/>
                    <a:pt x="279" y="242"/>
                  </a:cubicBezTo>
                  <a:cubicBezTo>
                    <a:pt x="296" y="241"/>
                    <a:pt x="312" y="239"/>
                    <a:pt x="327" y="237"/>
                  </a:cubicBezTo>
                  <a:cubicBezTo>
                    <a:pt x="327" y="237"/>
                    <a:pt x="327" y="237"/>
                    <a:pt x="327" y="237"/>
                  </a:cubicBezTo>
                  <a:cubicBezTo>
                    <a:pt x="352" y="233"/>
                    <a:pt x="371" y="227"/>
                    <a:pt x="383" y="220"/>
                  </a:cubicBezTo>
                  <a:cubicBezTo>
                    <a:pt x="383" y="220"/>
                    <a:pt x="384" y="220"/>
                    <a:pt x="385" y="219"/>
                  </a:cubicBezTo>
                  <a:cubicBezTo>
                    <a:pt x="385" y="258"/>
                    <a:pt x="385" y="258"/>
                    <a:pt x="385" y="258"/>
                  </a:cubicBezTo>
                  <a:cubicBezTo>
                    <a:pt x="367" y="263"/>
                    <a:pt x="346" y="267"/>
                    <a:pt x="324" y="270"/>
                  </a:cubicBezTo>
                  <a:cubicBezTo>
                    <a:pt x="309" y="272"/>
                    <a:pt x="293" y="274"/>
                    <a:pt x="277" y="275"/>
                  </a:cubicBezTo>
                  <a:cubicBezTo>
                    <a:pt x="249" y="276"/>
                    <a:pt x="219" y="276"/>
                    <a:pt x="190" y="275"/>
                  </a:cubicBezTo>
                  <a:close/>
                  <a:moveTo>
                    <a:pt x="397" y="210"/>
                  </a:moveTo>
                  <a:cubicBezTo>
                    <a:pt x="417" y="217"/>
                    <a:pt x="433" y="224"/>
                    <a:pt x="443" y="232"/>
                  </a:cubicBezTo>
                  <a:cubicBezTo>
                    <a:pt x="433" y="241"/>
                    <a:pt x="417" y="248"/>
                    <a:pt x="397" y="255"/>
                  </a:cubicBezTo>
                  <a:lnTo>
                    <a:pt x="397" y="210"/>
                  </a:lnTo>
                  <a:close/>
                  <a:moveTo>
                    <a:pt x="317" y="141"/>
                  </a:moveTo>
                  <a:cubicBezTo>
                    <a:pt x="304" y="139"/>
                    <a:pt x="290" y="138"/>
                    <a:pt x="276" y="137"/>
                  </a:cubicBezTo>
                  <a:cubicBezTo>
                    <a:pt x="270" y="95"/>
                    <a:pt x="260" y="61"/>
                    <a:pt x="248" y="36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51" y="7"/>
                    <a:pt x="253" y="6"/>
                    <a:pt x="256" y="6"/>
                  </a:cubicBezTo>
                  <a:cubicBezTo>
                    <a:pt x="282" y="6"/>
                    <a:pt x="306" y="60"/>
                    <a:pt x="317" y="141"/>
                  </a:cubicBezTo>
                  <a:close/>
                  <a:moveTo>
                    <a:pt x="141" y="148"/>
                  </a:moveTo>
                  <a:cubicBezTo>
                    <a:pt x="140" y="154"/>
                    <a:pt x="139" y="161"/>
                    <a:pt x="139" y="168"/>
                  </a:cubicBezTo>
                  <a:cubicBezTo>
                    <a:pt x="106" y="173"/>
                    <a:pt x="68" y="183"/>
                    <a:pt x="68" y="202"/>
                  </a:cubicBezTo>
                  <a:cubicBezTo>
                    <a:pt x="68" y="204"/>
                    <a:pt x="68" y="204"/>
                    <a:pt x="68" y="204"/>
                  </a:cubicBezTo>
                  <a:cubicBezTo>
                    <a:pt x="46" y="211"/>
                    <a:pt x="28" y="219"/>
                    <a:pt x="17" y="228"/>
                  </a:cubicBezTo>
                  <a:cubicBezTo>
                    <a:pt x="10" y="222"/>
                    <a:pt x="6" y="215"/>
                    <a:pt x="6" y="209"/>
                  </a:cubicBezTo>
                  <a:cubicBezTo>
                    <a:pt x="6" y="183"/>
                    <a:pt x="60" y="159"/>
                    <a:pt x="141" y="148"/>
                  </a:cubicBezTo>
                  <a:close/>
                  <a:moveTo>
                    <a:pt x="136" y="224"/>
                  </a:moveTo>
                  <a:cubicBezTo>
                    <a:pt x="114" y="220"/>
                    <a:pt x="97" y="215"/>
                    <a:pt x="88" y="210"/>
                  </a:cubicBezTo>
                  <a:cubicBezTo>
                    <a:pt x="82" y="207"/>
                    <a:pt x="81" y="204"/>
                    <a:pt x="80" y="203"/>
                  </a:cubicBezTo>
                  <a:cubicBezTo>
                    <a:pt x="80" y="203"/>
                    <a:pt x="80" y="202"/>
                    <a:pt x="80" y="202"/>
                  </a:cubicBezTo>
                  <a:cubicBezTo>
                    <a:pt x="80" y="197"/>
                    <a:pt x="96" y="187"/>
                    <a:pt x="138" y="180"/>
                  </a:cubicBezTo>
                  <a:cubicBezTo>
                    <a:pt x="137" y="184"/>
                    <a:pt x="137" y="188"/>
                    <a:pt x="137" y="192"/>
                  </a:cubicBezTo>
                  <a:cubicBezTo>
                    <a:pt x="136" y="202"/>
                    <a:pt x="136" y="213"/>
                    <a:pt x="136" y="224"/>
                  </a:cubicBezTo>
                  <a:close/>
                  <a:moveTo>
                    <a:pt x="68" y="255"/>
                  </a:moveTo>
                  <a:cubicBezTo>
                    <a:pt x="48" y="248"/>
                    <a:pt x="32" y="241"/>
                    <a:pt x="21" y="232"/>
                  </a:cubicBezTo>
                  <a:cubicBezTo>
                    <a:pt x="32" y="224"/>
                    <a:pt x="48" y="217"/>
                    <a:pt x="68" y="210"/>
                  </a:cubicBezTo>
                  <a:lnTo>
                    <a:pt x="68" y="255"/>
                  </a:lnTo>
                  <a:close/>
                  <a:moveTo>
                    <a:pt x="80" y="219"/>
                  </a:moveTo>
                  <a:cubicBezTo>
                    <a:pt x="81" y="220"/>
                    <a:pt x="81" y="220"/>
                    <a:pt x="82" y="220"/>
                  </a:cubicBezTo>
                  <a:cubicBezTo>
                    <a:pt x="93" y="227"/>
                    <a:pt x="112" y="232"/>
                    <a:pt x="136" y="236"/>
                  </a:cubicBezTo>
                  <a:cubicBezTo>
                    <a:pt x="136" y="247"/>
                    <a:pt x="136" y="258"/>
                    <a:pt x="137" y="270"/>
                  </a:cubicBezTo>
                  <a:cubicBezTo>
                    <a:pt x="116" y="267"/>
                    <a:pt x="97" y="263"/>
                    <a:pt x="80" y="258"/>
                  </a:cubicBezTo>
                  <a:lnTo>
                    <a:pt x="80" y="219"/>
                  </a:lnTo>
                  <a:close/>
                  <a:moveTo>
                    <a:pt x="6" y="256"/>
                  </a:moveTo>
                  <a:cubicBezTo>
                    <a:pt x="6" y="226"/>
                    <a:pt x="6" y="226"/>
                    <a:pt x="6" y="226"/>
                  </a:cubicBezTo>
                  <a:cubicBezTo>
                    <a:pt x="8" y="229"/>
                    <a:pt x="11" y="232"/>
                    <a:pt x="15" y="235"/>
                  </a:cubicBezTo>
                  <a:cubicBezTo>
                    <a:pt x="27" y="245"/>
                    <a:pt x="47" y="255"/>
                    <a:pt x="73" y="262"/>
                  </a:cubicBezTo>
                  <a:cubicBezTo>
                    <a:pt x="92" y="268"/>
                    <a:pt x="114" y="272"/>
                    <a:pt x="137" y="276"/>
                  </a:cubicBezTo>
                  <a:cubicBezTo>
                    <a:pt x="137" y="281"/>
                    <a:pt x="138" y="286"/>
                    <a:pt x="138" y="291"/>
                  </a:cubicBezTo>
                  <a:cubicBezTo>
                    <a:pt x="139" y="300"/>
                    <a:pt x="140" y="309"/>
                    <a:pt x="141" y="317"/>
                  </a:cubicBezTo>
                  <a:cubicBezTo>
                    <a:pt x="60" y="306"/>
                    <a:pt x="6" y="282"/>
                    <a:pt x="6" y="256"/>
                  </a:cubicBezTo>
                  <a:close/>
                  <a:moveTo>
                    <a:pt x="209" y="458"/>
                  </a:moveTo>
                  <a:cubicBezTo>
                    <a:pt x="182" y="458"/>
                    <a:pt x="158" y="403"/>
                    <a:pt x="147" y="320"/>
                  </a:cubicBezTo>
                  <a:cubicBezTo>
                    <a:pt x="147" y="320"/>
                    <a:pt x="147" y="320"/>
                    <a:pt x="147" y="320"/>
                  </a:cubicBezTo>
                  <a:cubicBezTo>
                    <a:pt x="146" y="311"/>
                    <a:pt x="145" y="301"/>
                    <a:pt x="144" y="291"/>
                  </a:cubicBezTo>
                  <a:cubicBezTo>
                    <a:pt x="144" y="285"/>
                    <a:pt x="143" y="279"/>
                    <a:pt x="143" y="273"/>
                  </a:cubicBezTo>
                  <a:cubicBezTo>
                    <a:pt x="142" y="259"/>
                    <a:pt x="142" y="246"/>
                    <a:pt x="142" y="232"/>
                  </a:cubicBezTo>
                  <a:cubicBezTo>
                    <a:pt x="142" y="231"/>
                    <a:pt x="142" y="231"/>
                    <a:pt x="142" y="231"/>
                  </a:cubicBezTo>
                  <a:cubicBezTo>
                    <a:pt x="139" y="231"/>
                    <a:pt x="139" y="231"/>
                    <a:pt x="139" y="231"/>
                  </a:cubicBezTo>
                  <a:cubicBezTo>
                    <a:pt x="142" y="231"/>
                    <a:pt x="142" y="231"/>
                    <a:pt x="142" y="231"/>
                  </a:cubicBezTo>
                  <a:cubicBezTo>
                    <a:pt x="142" y="218"/>
                    <a:pt x="142" y="205"/>
                    <a:pt x="143" y="192"/>
                  </a:cubicBezTo>
                  <a:cubicBezTo>
                    <a:pt x="143" y="186"/>
                    <a:pt x="144" y="180"/>
                    <a:pt x="144" y="174"/>
                  </a:cubicBezTo>
                  <a:cubicBezTo>
                    <a:pt x="145" y="163"/>
                    <a:pt x="146" y="154"/>
                    <a:pt x="147" y="145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58" y="62"/>
                    <a:pt x="182" y="6"/>
                    <a:pt x="209" y="6"/>
                  </a:cubicBezTo>
                  <a:cubicBezTo>
                    <a:pt x="239" y="6"/>
                    <a:pt x="239" y="6"/>
                    <a:pt x="239" y="6"/>
                  </a:cubicBezTo>
                  <a:cubicBezTo>
                    <a:pt x="236" y="8"/>
                    <a:pt x="233" y="11"/>
                    <a:pt x="231" y="14"/>
                  </a:cubicBezTo>
                  <a:cubicBezTo>
                    <a:pt x="230" y="15"/>
                    <a:pt x="230" y="15"/>
                    <a:pt x="230" y="15"/>
                  </a:cubicBezTo>
                  <a:cubicBezTo>
                    <a:pt x="225" y="20"/>
                    <a:pt x="221" y="27"/>
                    <a:pt x="216" y="36"/>
                  </a:cubicBezTo>
                  <a:cubicBezTo>
                    <a:pt x="204" y="61"/>
                    <a:pt x="194" y="96"/>
                    <a:pt x="189" y="140"/>
                  </a:cubicBezTo>
                  <a:cubicBezTo>
                    <a:pt x="187" y="148"/>
                    <a:pt x="186" y="158"/>
                    <a:pt x="185" y="168"/>
                  </a:cubicBezTo>
                  <a:cubicBezTo>
                    <a:pt x="188" y="168"/>
                    <a:pt x="188" y="168"/>
                    <a:pt x="188" y="168"/>
                  </a:cubicBezTo>
                  <a:cubicBezTo>
                    <a:pt x="185" y="168"/>
                    <a:pt x="185" y="168"/>
                    <a:pt x="185" y="168"/>
                  </a:cubicBezTo>
                  <a:cubicBezTo>
                    <a:pt x="185" y="174"/>
                    <a:pt x="184" y="181"/>
                    <a:pt x="184" y="187"/>
                  </a:cubicBezTo>
                  <a:cubicBezTo>
                    <a:pt x="183" y="202"/>
                    <a:pt x="183" y="217"/>
                    <a:pt x="183" y="232"/>
                  </a:cubicBezTo>
                  <a:cubicBezTo>
                    <a:pt x="183" y="233"/>
                    <a:pt x="183" y="234"/>
                    <a:pt x="183" y="234"/>
                  </a:cubicBezTo>
                  <a:cubicBezTo>
                    <a:pt x="183" y="236"/>
                    <a:pt x="183" y="236"/>
                    <a:pt x="183" y="236"/>
                  </a:cubicBezTo>
                  <a:cubicBezTo>
                    <a:pt x="183" y="251"/>
                    <a:pt x="183" y="265"/>
                    <a:pt x="184" y="278"/>
                  </a:cubicBezTo>
                  <a:cubicBezTo>
                    <a:pt x="184" y="284"/>
                    <a:pt x="185" y="290"/>
                    <a:pt x="185" y="297"/>
                  </a:cubicBezTo>
                  <a:cubicBezTo>
                    <a:pt x="188" y="296"/>
                    <a:pt x="188" y="296"/>
                    <a:pt x="188" y="296"/>
                  </a:cubicBezTo>
                  <a:cubicBezTo>
                    <a:pt x="185" y="297"/>
                    <a:pt x="185" y="297"/>
                    <a:pt x="185" y="297"/>
                  </a:cubicBezTo>
                  <a:cubicBezTo>
                    <a:pt x="186" y="307"/>
                    <a:pt x="187" y="316"/>
                    <a:pt x="189" y="325"/>
                  </a:cubicBezTo>
                  <a:cubicBezTo>
                    <a:pt x="194" y="368"/>
                    <a:pt x="204" y="404"/>
                    <a:pt x="216" y="429"/>
                  </a:cubicBezTo>
                  <a:cubicBezTo>
                    <a:pt x="221" y="438"/>
                    <a:pt x="225" y="445"/>
                    <a:pt x="230" y="450"/>
                  </a:cubicBezTo>
                  <a:cubicBezTo>
                    <a:pt x="233" y="453"/>
                    <a:pt x="236" y="456"/>
                    <a:pt x="239" y="458"/>
                  </a:cubicBezTo>
                  <a:lnTo>
                    <a:pt x="209" y="458"/>
                  </a:lnTo>
                  <a:close/>
                  <a:moveTo>
                    <a:pt x="248" y="329"/>
                  </a:moveTo>
                  <a:cubicBezTo>
                    <a:pt x="256" y="328"/>
                    <a:pt x="263" y="328"/>
                    <a:pt x="269" y="328"/>
                  </a:cubicBezTo>
                  <a:cubicBezTo>
                    <a:pt x="265" y="362"/>
                    <a:pt x="257" y="391"/>
                    <a:pt x="248" y="414"/>
                  </a:cubicBezTo>
                  <a:lnTo>
                    <a:pt x="248" y="329"/>
                  </a:lnTo>
                  <a:close/>
                  <a:moveTo>
                    <a:pt x="242" y="428"/>
                  </a:moveTo>
                  <a:cubicBezTo>
                    <a:pt x="242" y="454"/>
                    <a:pt x="242" y="454"/>
                    <a:pt x="242" y="454"/>
                  </a:cubicBezTo>
                  <a:cubicBezTo>
                    <a:pt x="240" y="452"/>
                    <a:pt x="237" y="449"/>
                    <a:pt x="235" y="446"/>
                  </a:cubicBezTo>
                  <a:cubicBezTo>
                    <a:pt x="230" y="441"/>
                    <a:pt x="226" y="435"/>
                    <a:pt x="222" y="427"/>
                  </a:cubicBezTo>
                  <a:cubicBezTo>
                    <a:pt x="222" y="329"/>
                    <a:pt x="222" y="329"/>
                    <a:pt x="222" y="329"/>
                  </a:cubicBezTo>
                  <a:cubicBezTo>
                    <a:pt x="226" y="329"/>
                    <a:pt x="229" y="329"/>
                    <a:pt x="232" y="329"/>
                  </a:cubicBezTo>
                  <a:cubicBezTo>
                    <a:pt x="236" y="329"/>
                    <a:pt x="239" y="329"/>
                    <a:pt x="242" y="329"/>
                  </a:cubicBezTo>
                  <a:lnTo>
                    <a:pt x="242" y="428"/>
                  </a:lnTo>
                  <a:close/>
                  <a:moveTo>
                    <a:pt x="216" y="414"/>
                  </a:moveTo>
                  <a:cubicBezTo>
                    <a:pt x="207" y="391"/>
                    <a:pt x="200" y="362"/>
                    <a:pt x="195" y="328"/>
                  </a:cubicBezTo>
                  <a:cubicBezTo>
                    <a:pt x="201" y="328"/>
                    <a:pt x="208" y="328"/>
                    <a:pt x="216" y="329"/>
                  </a:cubicBezTo>
                  <a:lnTo>
                    <a:pt x="216" y="414"/>
                  </a:lnTo>
                  <a:close/>
                  <a:moveTo>
                    <a:pt x="256" y="458"/>
                  </a:moveTo>
                  <a:cubicBezTo>
                    <a:pt x="253" y="458"/>
                    <a:pt x="251" y="458"/>
                    <a:pt x="248" y="457"/>
                  </a:cubicBezTo>
                  <a:cubicBezTo>
                    <a:pt x="248" y="456"/>
                    <a:pt x="248" y="455"/>
                    <a:pt x="248" y="454"/>
                  </a:cubicBezTo>
                  <a:cubicBezTo>
                    <a:pt x="248" y="428"/>
                    <a:pt x="248" y="428"/>
                    <a:pt x="248" y="428"/>
                  </a:cubicBezTo>
                  <a:cubicBezTo>
                    <a:pt x="260" y="404"/>
                    <a:pt x="270" y="369"/>
                    <a:pt x="276" y="328"/>
                  </a:cubicBezTo>
                  <a:cubicBezTo>
                    <a:pt x="290" y="327"/>
                    <a:pt x="304" y="326"/>
                    <a:pt x="317" y="324"/>
                  </a:cubicBezTo>
                  <a:cubicBezTo>
                    <a:pt x="306" y="405"/>
                    <a:pt x="282" y="458"/>
                    <a:pt x="256" y="458"/>
                  </a:cubicBezTo>
                  <a:close/>
                  <a:moveTo>
                    <a:pt x="458" y="256"/>
                  </a:moveTo>
                  <a:cubicBezTo>
                    <a:pt x="458" y="282"/>
                    <a:pt x="403" y="307"/>
                    <a:pt x="320" y="318"/>
                  </a:cubicBezTo>
                  <a:cubicBezTo>
                    <a:pt x="305" y="319"/>
                    <a:pt x="289" y="321"/>
                    <a:pt x="273" y="322"/>
                  </a:cubicBezTo>
                  <a:cubicBezTo>
                    <a:pt x="265" y="322"/>
                    <a:pt x="256" y="323"/>
                    <a:pt x="245" y="323"/>
                  </a:cubicBezTo>
                  <a:cubicBezTo>
                    <a:pt x="245" y="323"/>
                    <a:pt x="245" y="323"/>
                    <a:pt x="245" y="323"/>
                  </a:cubicBezTo>
                  <a:cubicBezTo>
                    <a:pt x="243" y="323"/>
                    <a:pt x="243" y="323"/>
                    <a:pt x="243" y="323"/>
                  </a:cubicBezTo>
                  <a:cubicBezTo>
                    <a:pt x="236" y="323"/>
                    <a:pt x="229" y="323"/>
                    <a:pt x="222" y="323"/>
                  </a:cubicBezTo>
                  <a:cubicBezTo>
                    <a:pt x="219" y="323"/>
                    <a:pt x="219" y="323"/>
                    <a:pt x="219" y="323"/>
                  </a:cubicBezTo>
                  <a:cubicBezTo>
                    <a:pt x="219" y="323"/>
                    <a:pt x="219" y="323"/>
                    <a:pt x="219" y="323"/>
                  </a:cubicBezTo>
                  <a:cubicBezTo>
                    <a:pt x="210" y="323"/>
                    <a:pt x="202" y="322"/>
                    <a:pt x="194" y="322"/>
                  </a:cubicBezTo>
                  <a:cubicBezTo>
                    <a:pt x="193" y="314"/>
                    <a:pt x="192" y="305"/>
                    <a:pt x="191" y="296"/>
                  </a:cubicBezTo>
                  <a:cubicBezTo>
                    <a:pt x="191" y="296"/>
                    <a:pt x="191" y="296"/>
                    <a:pt x="191" y="296"/>
                  </a:cubicBezTo>
                  <a:cubicBezTo>
                    <a:pt x="191" y="291"/>
                    <a:pt x="191" y="286"/>
                    <a:pt x="190" y="281"/>
                  </a:cubicBezTo>
                  <a:cubicBezTo>
                    <a:pt x="204" y="282"/>
                    <a:pt x="218" y="282"/>
                    <a:pt x="232" y="282"/>
                  </a:cubicBezTo>
                  <a:cubicBezTo>
                    <a:pt x="248" y="282"/>
                    <a:pt x="263" y="282"/>
                    <a:pt x="278" y="281"/>
                  </a:cubicBezTo>
                  <a:cubicBezTo>
                    <a:pt x="294" y="280"/>
                    <a:pt x="310" y="278"/>
                    <a:pt x="325" y="276"/>
                  </a:cubicBezTo>
                  <a:cubicBezTo>
                    <a:pt x="350" y="273"/>
                    <a:pt x="372" y="268"/>
                    <a:pt x="391" y="262"/>
                  </a:cubicBezTo>
                  <a:cubicBezTo>
                    <a:pt x="418" y="255"/>
                    <a:pt x="438" y="245"/>
                    <a:pt x="450" y="235"/>
                  </a:cubicBezTo>
                  <a:cubicBezTo>
                    <a:pt x="453" y="232"/>
                    <a:pt x="456" y="229"/>
                    <a:pt x="458" y="226"/>
                  </a:cubicBezTo>
                  <a:lnTo>
                    <a:pt x="458" y="2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latin typeface="+mn-lt"/>
                <a:cs typeface="+mn-cs"/>
              </a:endParaRPr>
            </a:p>
          </p:txBody>
        </p:sp>
      </p:grpSp>
      <p:grpSp>
        <p:nvGrpSpPr>
          <p:cNvPr id="266" name="Group 265"/>
          <p:cNvGrpSpPr>
            <a:grpSpLocks/>
          </p:cNvGrpSpPr>
          <p:nvPr/>
        </p:nvGrpSpPr>
        <p:grpSpPr bwMode="auto">
          <a:xfrm>
            <a:off x="8558213" y="4933950"/>
            <a:ext cx="917575" cy="914400"/>
            <a:chOff x="6998937" y="4933303"/>
            <a:chExt cx="914400" cy="914400"/>
          </a:xfrm>
        </p:grpSpPr>
        <p:grpSp>
          <p:nvGrpSpPr>
            <p:cNvPr id="79923" name="Group 266"/>
            <p:cNvGrpSpPr>
              <a:grpSpLocks/>
            </p:cNvGrpSpPr>
            <p:nvPr/>
          </p:nvGrpSpPr>
          <p:grpSpPr bwMode="auto">
            <a:xfrm>
              <a:off x="6998937" y="4933303"/>
              <a:ext cx="914400" cy="914400"/>
              <a:chOff x="3863340" y="2240280"/>
              <a:chExt cx="1417320" cy="1417320"/>
            </a:xfrm>
          </p:grpSpPr>
          <p:sp>
            <p:nvSpPr>
              <p:cNvPr id="79925" name="Oval 280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5400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26" name="Oval 281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12700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27" name="Oval 282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68" name="Group 267"/>
            <p:cNvGrpSpPr>
              <a:grpSpLocks noChangeAspect="1"/>
            </p:cNvGrpSpPr>
            <p:nvPr/>
          </p:nvGrpSpPr>
          <p:grpSpPr>
            <a:xfrm>
              <a:off x="7318977" y="5161666"/>
              <a:ext cx="274320" cy="457675"/>
              <a:chOff x="-5164138" y="3698876"/>
              <a:chExt cx="1220788" cy="2036763"/>
            </a:xfrm>
            <a:solidFill>
              <a:schemeClr val="bg1"/>
            </a:solidFill>
          </p:grpSpPr>
          <p:sp>
            <p:nvSpPr>
              <p:cNvPr id="269" name="Freeform 52"/>
              <p:cNvSpPr>
                <a:spLocks noEditPoints="1"/>
              </p:cNvSpPr>
              <p:nvPr/>
            </p:nvSpPr>
            <p:spPr bwMode="auto">
              <a:xfrm>
                <a:off x="-4891088" y="5014913"/>
                <a:ext cx="566738" cy="134938"/>
              </a:xfrm>
              <a:custGeom>
                <a:avLst/>
                <a:gdLst>
                  <a:gd name="T0" fmla="*/ 3 w 151"/>
                  <a:gd name="T1" fmla="*/ 36 h 36"/>
                  <a:gd name="T2" fmla="*/ 148 w 151"/>
                  <a:gd name="T3" fmla="*/ 36 h 36"/>
                  <a:gd name="T4" fmla="*/ 151 w 151"/>
                  <a:gd name="T5" fmla="*/ 33 h 36"/>
                  <a:gd name="T6" fmla="*/ 151 w 151"/>
                  <a:gd name="T7" fmla="*/ 3 h 36"/>
                  <a:gd name="T8" fmla="*/ 148 w 151"/>
                  <a:gd name="T9" fmla="*/ 0 h 36"/>
                  <a:gd name="T10" fmla="*/ 3 w 151"/>
                  <a:gd name="T11" fmla="*/ 0 h 36"/>
                  <a:gd name="T12" fmla="*/ 0 w 151"/>
                  <a:gd name="T13" fmla="*/ 3 h 36"/>
                  <a:gd name="T14" fmla="*/ 0 w 151"/>
                  <a:gd name="T15" fmla="*/ 33 h 36"/>
                  <a:gd name="T16" fmla="*/ 3 w 151"/>
                  <a:gd name="T17" fmla="*/ 36 h 36"/>
                  <a:gd name="T18" fmla="*/ 6 w 151"/>
                  <a:gd name="T19" fmla="*/ 6 h 36"/>
                  <a:gd name="T20" fmla="*/ 145 w 151"/>
                  <a:gd name="T21" fmla="*/ 6 h 36"/>
                  <a:gd name="T22" fmla="*/ 145 w 151"/>
                  <a:gd name="T23" fmla="*/ 30 h 36"/>
                  <a:gd name="T24" fmla="*/ 6 w 151"/>
                  <a:gd name="T25" fmla="*/ 30 h 36"/>
                  <a:gd name="T26" fmla="*/ 6 w 151"/>
                  <a:gd name="T2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1" h="36">
                    <a:moveTo>
                      <a:pt x="3" y="36"/>
                    </a:moveTo>
                    <a:cubicBezTo>
                      <a:pt x="148" y="36"/>
                      <a:pt x="148" y="36"/>
                      <a:pt x="148" y="36"/>
                    </a:cubicBezTo>
                    <a:cubicBezTo>
                      <a:pt x="150" y="36"/>
                      <a:pt x="151" y="35"/>
                      <a:pt x="151" y="33"/>
                    </a:cubicBezTo>
                    <a:cubicBezTo>
                      <a:pt x="151" y="3"/>
                      <a:pt x="151" y="3"/>
                      <a:pt x="151" y="3"/>
                    </a:cubicBezTo>
                    <a:cubicBezTo>
                      <a:pt x="151" y="2"/>
                      <a:pt x="150" y="0"/>
                      <a:pt x="14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5"/>
                      <a:pt x="1" y="36"/>
                      <a:pt x="3" y="36"/>
                    </a:cubicBezTo>
                    <a:close/>
                    <a:moveTo>
                      <a:pt x="6" y="6"/>
                    </a:moveTo>
                    <a:cubicBezTo>
                      <a:pt x="145" y="6"/>
                      <a:pt x="145" y="6"/>
                      <a:pt x="145" y="6"/>
                    </a:cubicBezTo>
                    <a:cubicBezTo>
                      <a:pt x="145" y="30"/>
                      <a:pt x="145" y="30"/>
                      <a:pt x="145" y="30"/>
                    </a:cubicBezTo>
                    <a:cubicBezTo>
                      <a:pt x="6" y="30"/>
                      <a:pt x="6" y="30"/>
                      <a:pt x="6" y="30"/>
                    </a:cubicBezTo>
                    <a:lnTo>
                      <a:pt x="6" y="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0" name="Oval 53"/>
              <p:cNvSpPr>
                <a:spLocks noChangeArrowheads="1"/>
              </p:cNvSpPr>
              <p:nvPr/>
            </p:nvSpPr>
            <p:spPr bwMode="auto">
              <a:xfrm>
                <a:off x="-4448175" y="5199063"/>
                <a:ext cx="66675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1" name="Oval 54"/>
              <p:cNvSpPr>
                <a:spLocks noChangeArrowheads="1"/>
              </p:cNvSpPr>
              <p:nvPr/>
            </p:nvSpPr>
            <p:spPr bwMode="auto">
              <a:xfrm>
                <a:off x="-4576763" y="519906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2" name="Oval 55"/>
              <p:cNvSpPr>
                <a:spLocks noChangeArrowheads="1"/>
              </p:cNvSpPr>
              <p:nvPr/>
            </p:nvSpPr>
            <p:spPr bwMode="auto">
              <a:xfrm>
                <a:off x="-4700588" y="519906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3" name="Oval 56"/>
              <p:cNvSpPr>
                <a:spLocks noChangeArrowheads="1"/>
              </p:cNvSpPr>
              <p:nvPr/>
            </p:nvSpPr>
            <p:spPr bwMode="auto">
              <a:xfrm>
                <a:off x="-4827588" y="519906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4" name="Freeform 57"/>
              <p:cNvSpPr>
                <a:spLocks noEditPoints="1"/>
              </p:cNvSpPr>
              <p:nvPr/>
            </p:nvSpPr>
            <p:spPr bwMode="auto">
              <a:xfrm>
                <a:off x="-4673600" y="4313238"/>
                <a:ext cx="119063" cy="120650"/>
              </a:xfrm>
              <a:custGeom>
                <a:avLst/>
                <a:gdLst>
                  <a:gd name="T0" fmla="*/ 16 w 32"/>
                  <a:gd name="T1" fmla="*/ 32 h 32"/>
                  <a:gd name="T2" fmla="*/ 32 w 32"/>
                  <a:gd name="T3" fmla="*/ 16 h 32"/>
                  <a:gd name="T4" fmla="*/ 16 w 32"/>
                  <a:gd name="T5" fmla="*/ 0 h 32"/>
                  <a:gd name="T6" fmla="*/ 0 w 32"/>
                  <a:gd name="T7" fmla="*/ 16 h 32"/>
                  <a:gd name="T8" fmla="*/ 16 w 32"/>
                  <a:gd name="T9" fmla="*/ 32 h 32"/>
                  <a:gd name="T10" fmla="*/ 16 w 32"/>
                  <a:gd name="T11" fmla="*/ 6 h 32"/>
                  <a:gd name="T12" fmla="*/ 26 w 32"/>
                  <a:gd name="T13" fmla="*/ 16 h 32"/>
                  <a:gd name="T14" fmla="*/ 16 w 32"/>
                  <a:gd name="T15" fmla="*/ 26 h 32"/>
                  <a:gd name="T16" fmla="*/ 6 w 32"/>
                  <a:gd name="T17" fmla="*/ 16 h 32"/>
                  <a:gd name="T18" fmla="*/ 16 w 32"/>
                  <a:gd name="T19" fmla="*/ 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32">
                    <a:moveTo>
                      <a:pt x="16" y="32"/>
                    </a:moveTo>
                    <a:cubicBezTo>
                      <a:pt x="25" y="32"/>
                      <a:pt x="32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lose/>
                    <a:moveTo>
                      <a:pt x="16" y="6"/>
                    </a:moveTo>
                    <a:cubicBezTo>
                      <a:pt x="21" y="6"/>
                      <a:pt x="26" y="11"/>
                      <a:pt x="26" y="16"/>
                    </a:cubicBezTo>
                    <a:cubicBezTo>
                      <a:pt x="26" y="21"/>
                      <a:pt x="21" y="26"/>
                      <a:pt x="16" y="26"/>
                    </a:cubicBezTo>
                    <a:cubicBezTo>
                      <a:pt x="11" y="26"/>
                      <a:pt x="6" y="21"/>
                      <a:pt x="6" y="16"/>
                    </a:cubicBezTo>
                    <a:cubicBezTo>
                      <a:pt x="6" y="11"/>
                      <a:pt x="11" y="6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5" name="Freeform 58"/>
              <p:cNvSpPr>
                <a:spLocks noEditPoints="1"/>
              </p:cNvSpPr>
              <p:nvPr/>
            </p:nvSpPr>
            <p:spPr bwMode="auto">
              <a:xfrm>
                <a:off x="-4808538" y="4178301"/>
                <a:ext cx="388938" cy="390525"/>
              </a:xfrm>
              <a:custGeom>
                <a:avLst/>
                <a:gdLst>
                  <a:gd name="T0" fmla="*/ 52 w 104"/>
                  <a:gd name="T1" fmla="*/ 104 h 104"/>
                  <a:gd name="T2" fmla="*/ 104 w 104"/>
                  <a:gd name="T3" fmla="*/ 52 h 104"/>
                  <a:gd name="T4" fmla="*/ 52 w 104"/>
                  <a:gd name="T5" fmla="*/ 0 h 104"/>
                  <a:gd name="T6" fmla="*/ 0 w 104"/>
                  <a:gd name="T7" fmla="*/ 52 h 104"/>
                  <a:gd name="T8" fmla="*/ 52 w 104"/>
                  <a:gd name="T9" fmla="*/ 104 h 104"/>
                  <a:gd name="T10" fmla="*/ 52 w 104"/>
                  <a:gd name="T11" fmla="*/ 6 h 104"/>
                  <a:gd name="T12" fmla="*/ 98 w 104"/>
                  <a:gd name="T13" fmla="*/ 52 h 104"/>
                  <a:gd name="T14" fmla="*/ 52 w 104"/>
                  <a:gd name="T15" fmla="*/ 98 h 104"/>
                  <a:gd name="T16" fmla="*/ 6 w 104"/>
                  <a:gd name="T17" fmla="*/ 52 h 104"/>
                  <a:gd name="T18" fmla="*/ 52 w 104"/>
                  <a:gd name="T19" fmla="*/ 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4" h="104">
                    <a:moveTo>
                      <a:pt x="52" y="104"/>
                    </a:moveTo>
                    <a:cubicBezTo>
                      <a:pt x="81" y="104"/>
                      <a:pt x="104" y="81"/>
                      <a:pt x="104" y="52"/>
                    </a:cubicBezTo>
                    <a:cubicBezTo>
                      <a:pt x="104" y="23"/>
                      <a:pt x="81" y="0"/>
                      <a:pt x="52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81"/>
                      <a:pt x="23" y="104"/>
                      <a:pt x="52" y="104"/>
                    </a:cubicBezTo>
                    <a:close/>
                    <a:moveTo>
                      <a:pt x="52" y="6"/>
                    </a:moveTo>
                    <a:cubicBezTo>
                      <a:pt x="78" y="6"/>
                      <a:pt x="98" y="26"/>
                      <a:pt x="98" y="52"/>
                    </a:cubicBezTo>
                    <a:cubicBezTo>
                      <a:pt x="98" y="78"/>
                      <a:pt x="78" y="98"/>
                      <a:pt x="52" y="98"/>
                    </a:cubicBezTo>
                    <a:cubicBezTo>
                      <a:pt x="27" y="98"/>
                      <a:pt x="6" y="78"/>
                      <a:pt x="6" y="52"/>
                    </a:cubicBezTo>
                    <a:cubicBezTo>
                      <a:pt x="6" y="26"/>
                      <a:pt x="27" y="6"/>
                      <a:pt x="5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6" name="Freeform 59"/>
              <p:cNvSpPr>
                <a:spLocks noEditPoints="1"/>
              </p:cNvSpPr>
              <p:nvPr/>
            </p:nvSpPr>
            <p:spPr bwMode="auto">
              <a:xfrm>
                <a:off x="-4287838" y="4164013"/>
                <a:ext cx="150813" cy="146050"/>
              </a:xfrm>
              <a:custGeom>
                <a:avLst/>
                <a:gdLst>
                  <a:gd name="T0" fmla="*/ 20 w 40"/>
                  <a:gd name="T1" fmla="*/ 39 h 39"/>
                  <a:gd name="T2" fmla="*/ 40 w 40"/>
                  <a:gd name="T3" fmla="*/ 20 h 39"/>
                  <a:gd name="T4" fmla="*/ 20 w 40"/>
                  <a:gd name="T5" fmla="*/ 0 h 39"/>
                  <a:gd name="T6" fmla="*/ 0 w 40"/>
                  <a:gd name="T7" fmla="*/ 20 h 39"/>
                  <a:gd name="T8" fmla="*/ 20 w 40"/>
                  <a:gd name="T9" fmla="*/ 39 h 39"/>
                  <a:gd name="T10" fmla="*/ 20 w 40"/>
                  <a:gd name="T11" fmla="*/ 6 h 39"/>
                  <a:gd name="T12" fmla="*/ 34 w 40"/>
                  <a:gd name="T13" fmla="*/ 20 h 39"/>
                  <a:gd name="T14" fmla="*/ 20 w 40"/>
                  <a:gd name="T15" fmla="*/ 33 h 39"/>
                  <a:gd name="T16" fmla="*/ 6 w 40"/>
                  <a:gd name="T17" fmla="*/ 20 h 39"/>
                  <a:gd name="T18" fmla="*/ 20 w 40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39">
                    <a:moveTo>
                      <a:pt x="20" y="39"/>
                    </a:moveTo>
                    <a:cubicBezTo>
                      <a:pt x="31" y="39"/>
                      <a:pt x="40" y="31"/>
                      <a:pt x="40" y="20"/>
                    </a:cubicBezTo>
                    <a:cubicBezTo>
                      <a:pt x="40" y="9"/>
                      <a:pt x="3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39"/>
                      <a:pt x="20" y="39"/>
                    </a:cubicBezTo>
                    <a:close/>
                    <a:moveTo>
                      <a:pt x="20" y="6"/>
                    </a:moveTo>
                    <a:cubicBezTo>
                      <a:pt x="28" y="6"/>
                      <a:pt x="34" y="12"/>
                      <a:pt x="34" y="20"/>
                    </a:cubicBezTo>
                    <a:cubicBezTo>
                      <a:pt x="34" y="27"/>
                      <a:pt x="28" y="33"/>
                      <a:pt x="20" y="33"/>
                    </a:cubicBezTo>
                    <a:cubicBezTo>
                      <a:pt x="13" y="33"/>
                      <a:pt x="6" y="27"/>
                      <a:pt x="6" y="20"/>
                    </a:cubicBezTo>
                    <a:cubicBezTo>
                      <a:pt x="6" y="12"/>
                      <a:pt x="13" y="6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7" name="Freeform 60"/>
              <p:cNvSpPr>
                <a:spLocks noEditPoints="1"/>
              </p:cNvSpPr>
              <p:nvPr/>
            </p:nvSpPr>
            <p:spPr bwMode="auto">
              <a:xfrm>
                <a:off x="-4287838" y="4560888"/>
                <a:ext cx="150813" cy="146050"/>
              </a:xfrm>
              <a:custGeom>
                <a:avLst/>
                <a:gdLst>
                  <a:gd name="T0" fmla="*/ 20 w 40"/>
                  <a:gd name="T1" fmla="*/ 39 h 39"/>
                  <a:gd name="T2" fmla="*/ 40 w 40"/>
                  <a:gd name="T3" fmla="*/ 20 h 39"/>
                  <a:gd name="T4" fmla="*/ 20 w 40"/>
                  <a:gd name="T5" fmla="*/ 0 h 39"/>
                  <a:gd name="T6" fmla="*/ 0 w 40"/>
                  <a:gd name="T7" fmla="*/ 20 h 39"/>
                  <a:gd name="T8" fmla="*/ 20 w 40"/>
                  <a:gd name="T9" fmla="*/ 39 h 39"/>
                  <a:gd name="T10" fmla="*/ 20 w 40"/>
                  <a:gd name="T11" fmla="*/ 6 h 39"/>
                  <a:gd name="T12" fmla="*/ 34 w 40"/>
                  <a:gd name="T13" fmla="*/ 20 h 39"/>
                  <a:gd name="T14" fmla="*/ 20 w 40"/>
                  <a:gd name="T15" fmla="*/ 33 h 39"/>
                  <a:gd name="T16" fmla="*/ 6 w 40"/>
                  <a:gd name="T17" fmla="*/ 20 h 39"/>
                  <a:gd name="T18" fmla="*/ 20 w 40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39">
                    <a:moveTo>
                      <a:pt x="20" y="39"/>
                    </a:moveTo>
                    <a:cubicBezTo>
                      <a:pt x="31" y="39"/>
                      <a:pt x="40" y="31"/>
                      <a:pt x="40" y="20"/>
                    </a:cubicBezTo>
                    <a:cubicBezTo>
                      <a:pt x="40" y="9"/>
                      <a:pt x="3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39"/>
                      <a:pt x="20" y="39"/>
                    </a:cubicBezTo>
                    <a:close/>
                    <a:moveTo>
                      <a:pt x="20" y="6"/>
                    </a:moveTo>
                    <a:cubicBezTo>
                      <a:pt x="28" y="6"/>
                      <a:pt x="34" y="12"/>
                      <a:pt x="34" y="20"/>
                    </a:cubicBezTo>
                    <a:cubicBezTo>
                      <a:pt x="34" y="27"/>
                      <a:pt x="28" y="33"/>
                      <a:pt x="20" y="33"/>
                    </a:cubicBezTo>
                    <a:cubicBezTo>
                      <a:pt x="13" y="33"/>
                      <a:pt x="6" y="27"/>
                      <a:pt x="6" y="20"/>
                    </a:cubicBezTo>
                    <a:cubicBezTo>
                      <a:pt x="6" y="12"/>
                      <a:pt x="13" y="6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8" name="Freeform 61"/>
              <p:cNvSpPr>
                <a:spLocks noEditPoints="1"/>
              </p:cNvSpPr>
              <p:nvPr/>
            </p:nvSpPr>
            <p:spPr bwMode="auto">
              <a:xfrm>
                <a:off x="-5164138" y="3886201"/>
                <a:ext cx="1220788" cy="1849438"/>
              </a:xfrm>
              <a:custGeom>
                <a:avLst/>
                <a:gdLst>
                  <a:gd name="T0" fmla="*/ 295 w 326"/>
                  <a:gd name="T1" fmla="*/ 122 h 493"/>
                  <a:gd name="T2" fmla="*/ 289 w 326"/>
                  <a:gd name="T3" fmla="*/ 0 h 493"/>
                  <a:gd name="T4" fmla="*/ 216 w 326"/>
                  <a:gd name="T5" fmla="*/ 259 h 493"/>
                  <a:gd name="T6" fmla="*/ 216 w 326"/>
                  <a:gd name="T7" fmla="*/ 282 h 493"/>
                  <a:gd name="T8" fmla="*/ 283 w 326"/>
                  <a:gd name="T9" fmla="*/ 12 h 493"/>
                  <a:gd name="T10" fmla="*/ 249 w 326"/>
                  <a:gd name="T11" fmla="*/ 366 h 493"/>
                  <a:gd name="T12" fmla="*/ 66 w 326"/>
                  <a:gd name="T13" fmla="*/ 287 h 493"/>
                  <a:gd name="T14" fmla="*/ 49 w 326"/>
                  <a:gd name="T15" fmla="*/ 371 h 493"/>
                  <a:gd name="T16" fmla="*/ 67 w 326"/>
                  <a:gd name="T17" fmla="*/ 12 h 493"/>
                  <a:gd name="T18" fmla="*/ 87 w 326"/>
                  <a:gd name="T19" fmla="*/ 280 h 493"/>
                  <a:gd name="T20" fmla="*/ 79 w 326"/>
                  <a:gd name="T21" fmla="*/ 6 h 493"/>
                  <a:gd name="T22" fmla="*/ 0 w 326"/>
                  <a:gd name="T23" fmla="*/ 6 h 493"/>
                  <a:gd name="T24" fmla="*/ 50 w 326"/>
                  <a:gd name="T25" fmla="*/ 383 h 493"/>
                  <a:gd name="T26" fmla="*/ 35 w 326"/>
                  <a:gd name="T27" fmla="*/ 402 h 493"/>
                  <a:gd name="T28" fmla="*/ 22 w 326"/>
                  <a:gd name="T29" fmla="*/ 441 h 493"/>
                  <a:gd name="T30" fmla="*/ 39 w 326"/>
                  <a:gd name="T31" fmla="*/ 466 h 493"/>
                  <a:gd name="T32" fmla="*/ 86 w 326"/>
                  <a:gd name="T33" fmla="*/ 493 h 493"/>
                  <a:gd name="T34" fmla="*/ 147 w 326"/>
                  <a:gd name="T35" fmla="*/ 491 h 493"/>
                  <a:gd name="T36" fmla="*/ 204 w 326"/>
                  <a:gd name="T37" fmla="*/ 491 h 493"/>
                  <a:gd name="T38" fmla="*/ 256 w 326"/>
                  <a:gd name="T39" fmla="*/ 487 h 493"/>
                  <a:gd name="T40" fmla="*/ 273 w 326"/>
                  <a:gd name="T41" fmla="*/ 460 h 493"/>
                  <a:gd name="T42" fmla="*/ 259 w 326"/>
                  <a:gd name="T43" fmla="*/ 435 h 493"/>
                  <a:gd name="T44" fmla="*/ 254 w 326"/>
                  <a:gd name="T45" fmla="*/ 395 h 493"/>
                  <a:gd name="T46" fmla="*/ 246 w 326"/>
                  <a:gd name="T47" fmla="*/ 383 h 493"/>
                  <a:gd name="T48" fmla="*/ 295 w 326"/>
                  <a:gd name="T49" fmla="*/ 353 h 493"/>
                  <a:gd name="T50" fmla="*/ 314 w 326"/>
                  <a:gd name="T51" fmla="*/ 341 h 493"/>
                  <a:gd name="T52" fmla="*/ 314 w 326"/>
                  <a:gd name="T53" fmla="*/ 134 h 493"/>
                  <a:gd name="T54" fmla="*/ 231 w 326"/>
                  <a:gd name="T55" fmla="*/ 293 h 493"/>
                  <a:gd name="T56" fmla="*/ 231 w 326"/>
                  <a:gd name="T57" fmla="*/ 378 h 493"/>
                  <a:gd name="T58" fmla="*/ 56 w 326"/>
                  <a:gd name="T59" fmla="*/ 372 h 493"/>
                  <a:gd name="T60" fmla="*/ 34 w 326"/>
                  <a:gd name="T61" fmla="*/ 447 h 493"/>
                  <a:gd name="T62" fmla="*/ 34 w 326"/>
                  <a:gd name="T63" fmla="*/ 454 h 493"/>
                  <a:gd name="T64" fmla="*/ 211 w 326"/>
                  <a:gd name="T65" fmla="*/ 481 h 493"/>
                  <a:gd name="T66" fmla="*/ 147 w 326"/>
                  <a:gd name="T67" fmla="*/ 479 h 493"/>
                  <a:gd name="T68" fmla="*/ 84 w 326"/>
                  <a:gd name="T69" fmla="*/ 480 h 493"/>
                  <a:gd name="T70" fmla="*/ 51 w 326"/>
                  <a:gd name="T71" fmla="*/ 466 h 493"/>
                  <a:gd name="T72" fmla="*/ 104 w 326"/>
                  <a:gd name="T73" fmla="*/ 459 h 493"/>
                  <a:gd name="T74" fmla="*/ 196 w 326"/>
                  <a:gd name="T75" fmla="*/ 466 h 493"/>
                  <a:gd name="T76" fmla="*/ 261 w 326"/>
                  <a:gd name="T77" fmla="*/ 454 h 493"/>
                  <a:gd name="T78" fmla="*/ 261 w 326"/>
                  <a:gd name="T79" fmla="*/ 447 h 493"/>
                  <a:gd name="T80" fmla="*/ 196 w 326"/>
                  <a:gd name="T81" fmla="*/ 435 h 493"/>
                  <a:gd name="T82" fmla="*/ 104 w 326"/>
                  <a:gd name="T83" fmla="*/ 453 h 493"/>
                  <a:gd name="T84" fmla="*/ 47 w 326"/>
                  <a:gd name="T85" fmla="*/ 435 h 493"/>
                  <a:gd name="T86" fmla="*/ 105 w 326"/>
                  <a:gd name="T87" fmla="*/ 420 h 493"/>
                  <a:gd name="T88" fmla="*/ 145 w 326"/>
                  <a:gd name="T89" fmla="*/ 421 h 493"/>
                  <a:gd name="T90" fmla="*/ 248 w 326"/>
                  <a:gd name="T91" fmla="*/ 432 h 493"/>
                  <a:gd name="T92" fmla="*/ 144 w 326"/>
                  <a:gd name="T93" fmla="*/ 398 h 493"/>
                  <a:gd name="T94" fmla="*/ 112 w 326"/>
                  <a:gd name="T95" fmla="*/ 400 h 493"/>
                  <a:gd name="T96" fmla="*/ 62 w 326"/>
                  <a:gd name="T97" fmla="*/ 383 h 493"/>
                  <a:gd name="T98" fmla="*/ 232 w 326"/>
                  <a:gd name="T99" fmla="*/ 384 h 493"/>
                  <a:gd name="T100" fmla="*/ 314 w 326"/>
                  <a:gd name="T101" fmla="*/ 313 h 493"/>
                  <a:gd name="T102" fmla="*/ 295 w 326"/>
                  <a:gd name="T103" fmla="*/ 136 h 493"/>
                  <a:gd name="T104" fmla="*/ 314 w 326"/>
                  <a:gd name="T105" fmla="*/ 313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6" h="493">
                    <a:moveTo>
                      <a:pt x="314" y="134"/>
                    </a:moveTo>
                    <a:cubicBezTo>
                      <a:pt x="313" y="134"/>
                      <a:pt x="313" y="133"/>
                      <a:pt x="313" y="133"/>
                    </a:cubicBezTo>
                    <a:cubicBezTo>
                      <a:pt x="295" y="122"/>
                      <a:pt x="295" y="122"/>
                      <a:pt x="295" y="122"/>
                    </a:cubicBezTo>
                    <a:cubicBezTo>
                      <a:pt x="295" y="122"/>
                      <a:pt x="295" y="122"/>
                      <a:pt x="295" y="122"/>
                    </a:cubicBezTo>
                    <a:cubicBezTo>
                      <a:pt x="295" y="6"/>
                      <a:pt x="295" y="6"/>
                      <a:pt x="295" y="6"/>
                    </a:cubicBezTo>
                    <a:cubicBezTo>
                      <a:pt x="295" y="3"/>
                      <a:pt x="292" y="0"/>
                      <a:pt x="289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19" y="0"/>
                      <a:pt x="216" y="3"/>
                      <a:pt x="216" y="6"/>
                    </a:cubicBezTo>
                    <a:cubicBezTo>
                      <a:pt x="216" y="259"/>
                      <a:pt x="216" y="259"/>
                      <a:pt x="216" y="259"/>
                    </a:cubicBezTo>
                    <a:cubicBezTo>
                      <a:pt x="216" y="259"/>
                      <a:pt x="216" y="268"/>
                      <a:pt x="210" y="272"/>
                    </a:cubicBezTo>
                    <a:cubicBezTo>
                      <a:pt x="207" y="274"/>
                      <a:pt x="206" y="278"/>
                      <a:pt x="208" y="281"/>
                    </a:cubicBezTo>
                    <a:cubicBezTo>
                      <a:pt x="210" y="283"/>
                      <a:pt x="214" y="284"/>
                      <a:pt x="216" y="282"/>
                    </a:cubicBezTo>
                    <a:cubicBezTo>
                      <a:pt x="228" y="275"/>
                      <a:pt x="228" y="260"/>
                      <a:pt x="228" y="259"/>
                    </a:cubicBezTo>
                    <a:cubicBezTo>
                      <a:pt x="228" y="12"/>
                      <a:pt x="228" y="12"/>
                      <a:pt x="228" y="12"/>
                    </a:cubicBezTo>
                    <a:cubicBezTo>
                      <a:pt x="283" y="12"/>
                      <a:pt x="283" y="12"/>
                      <a:pt x="283" y="12"/>
                    </a:cubicBezTo>
                    <a:cubicBezTo>
                      <a:pt x="283" y="371"/>
                      <a:pt x="283" y="371"/>
                      <a:pt x="283" y="371"/>
                    </a:cubicBezTo>
                    <a:cubicBezTo>
                      <a:pt x="248" y="371"/>
                      <a:pt x="248" y="371"/>
                      <a:pt x="248" y="371"/>
                    </a:cubicBezTo>
                    <a:cubicBezTo>
                      <a:pt x="249" y="370"/>
                      <a:pt x="249" y="368"/>
                      <a:pt x="249" y="366"/>
                    </a:cubicBezTo>
                    <a:cubicBezTo>
                      <a:pt x="249" y="305"/>
                      <a:pt x="249" y="305"/>
                      <a:pt x="249" y="305"/>
                    </a:cubicBezTo>
                    <a:cubicBezTo>
                      <a:pt x="249" y="295"/>
                      <a:pt x="241" y="287"/>
                      <a:pt x="231" y="287"/>
                    </a:cubicBezTo>
                    <a:cubicBezTo>
                      <a:pt x="66" y="287"/>
                      <a:pt x="66" y="287"/>
                      <a:pt x="66" y="287"/>
                    </a:cubicBezTo>
                    <a:cubicBezTo>
                      <a:pt x="56" y="287"/>
                      <a:pt x="48" y="295"/>
                      <a:pt x="48" y="305"/>
                    </a:cubicBezTo>
                    <a:cubicBezTo>
                      <a:pt x="48" y="366"/>
                      <a:pt x="48" y="366"/>
                      <a:pt x="48" y="366"/>
                    </a:cubicBezTo>
                    <a:cubicBezTo>
                      <a:pt x="48" y="367"/>
                      <a:pt x="48" y="369"/>
                      <a:pt x="49" y="371"/>
                    </a:cubicBezTo>
                    <a:cubicBezTo>
                      <a:pt x="12" y="371"/>
                      <a:pt x="12" y="371"/>
                      <a:pt x="12" y="37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67" y="259"/>
                      <a:pt x="67" y="274"/>
                      <a:pt x="78" y="282"/>
                    </a:cubicBezTo>
                    <a:cubicBezTo>
                      <a:pt x="81" y="284"/>
                      <a:pt x="85" y="283"/>
                      <a:pt x="87" y="280"/>
                    </a:cubicBezTo>
                    <a:cubicBezTo>
                      <a:pt x="89" y="278"/>
                      <a:pt x="88" y="274"/>
                      <a:pt x="85" y="272"/>
                    </a:cubicBezTo>
                    <a:cubicBezTo>
                      <a:pt x="79" y="268"/>
                      <a:pt x="79" y="259"/>
                      <a:pt x="79" y="259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9" y="2"/>
                      <a:pt x="76" y="0"/>
                      <a:pt x="7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77"/>
                      <a:pt x="0" y="377"/>
                      <a:pt x="0" y="377"/>
                    </a:cubicBezTo>
                    <a:cubicBezTo>
                      <a:pt x="0" y="380"/>
                      <a:pt x="3" y="383"/>
                      <a:pt x="6" y="383"/>
                    </a:cubicBezTo>
                    <a:cubicBezTo>
                      <a:pt x="50" y="383"/>
                      <a:pt x="50" y="383"/>
                      <a:pt x="50" y="383"/>
                    </a:cubicBezTo>
                    <a:cubicBezTo>
                      <a:pt x="50" y="396"/>
                      <a:pt x="50" y="396"/>
                      <a:pt x="50" y="396"/>
                    </a:cubicBezTo>
                    <a:cubicBezTo>
                      <a:pt x="41" y="396"/>
                      <a:pt x="41" y="396"/>
                      <a:pt x="41" y="396"/>
                    </a:cubicBezTo>
                    <a:cubicBezTo>
                      <a:pt x="38" y="396"/>
                      <a:pt x="35" y="399"/>
                      <a:pt x="35" y="402"/>
                    </a:cubicBezTo>
                    <a:cubicBezTo>
                      <a:pt x="35" y="435"/>
                      <a:pt x="35" y="435"/>
                      <a:pt x="35" y="435"/>
                    </a:cubicBezTo>
                    <a:cubicBezTo>
                      <a:pt x="28" y="435"/>
                      <a:pt x="28" y="435"/>
                      <a:pt x="28" y="435"/>
                    </a:cubicBezTo>
                    <a:cubicBezTo>
                      <a:pt x="25" y="435"/>
                      <a:pt x="22" y="437"/>
                      <a:pt x="22" y="441"/>
                    </a:cubicBezTo>
                    <a:cubicBezTo>
                      <a:pt x="22" y="460"/>
                      <a:pt x="22" y="460"/>
                      <a:pt x="22" y="460"/>
                    </a:cubicBezTo>
                    <a:cubicBezTo>
                      <a:pt x="22" y="463"/>
                      <a:pt x="25" y="466"/>
                      <a:pt x="28" y="466"/>
                    </a:cubicBezTo>
                    <a:cubicBezTo>
                      <a:pt x="39" y="466"/>
                      <a:pt x="39" y="466"/>
                      <a:pt x="39" y="466"/>
                    </a:cubicBezTo>
                    <a:cubicBezTo>
                      <a:pt x="39" y="487"/>
                      <a:pt x="39" y="487"/>
                      <a:pt x="39" y="487"/>
                    </a:cubicBezTo>
                    <a:cubicBezTo>
                      <a:pt x="39" y="490"/>
                      <a:pt x="42" y="493"/>
                      <a:pt x="45" y="493"/>
                    </a:cubicBezTo>
                    <a:cubicBezTo>
                      <a:pt x="86" y="493"/>
                      <a:pt x="86" y="493"/>
                      <a:pt x="86" y="493"/>
                    </a:cubicBezTo>
                    <a:cubicBezTo>
                      <a:pt x="88" y="493"/>
                      <a:pt x="89" y="492"/>
                      <a:pt x="90" y="491"/>
                    </a:cubicBezTo>
                    <a:cubicBezTo>
                      <a:pt x="91" y="491"/>
                      <a:pt x="91" y="491"/>
                      <a:pt x="91" y="491"/>
                    </a:cubicBezTo>
                    <a:cubicBezTo>
                      <a:pt x="147" y="491"/>
                      <a:pt x="147" y="491"/>
                      <a:pt x="147" y="491"/>
                    </a:cubicBezTo>
                    <a:cubicBezTo>
                      <a:pt x="147" y="491"/>
                      <a:pt x="147" y="491"/>
                      <a:pt x="147" y="491"/>
                    </a:cubicBezTo>
                    <a:cubicBezTo>
                      <a:pt x="204" y="491"/>
                      <a:pt x="204" y="491"/>
                      <a:pt x="204" y="491"/>
                    </a:cubicBezTo>
                    <a:cubicBezTo>
                      <a:pt x="204" y="491"/>
                      <a:pt x="204" y="491"/>
                      <a:pt x="204" y="491"/>
                    </a:cubicBezTo>
                    <a:cubicBezTo>
                      <a:pt x="205" y="492"/>
                      <a:pt x="207" y="493"/>
                      <a:pt x="209" y="493"/>
                    </a:cubicBezTo>
                    <a:cubicBezTo>
                      <a:pt x="250" y="493"/>
                      <a:pt x="250" y="493"/>
                      <a:pt x="250" y="493"/>
                    </a:cubicBezTo>
                    <a:cubicBezTo>
                      <a:pt x="253" y="493"/>
                      <a:pt x="256" y="490"/>
                      <a:pt x="256" y="487"/>
                    </a:cubicBezTo>
                    <a:cubicBezTo>
                      <a:pt x="256" y="466"/>
                      <a:pt x="256" y="466"/>
                      <a:pt x="256" y="466"/>
                    </a:cubicBezTo>
                    <a:cubicBezTo>
                      <a:pt x="267" y="466"/>
                      <a:pt x="267" y="466"/>
                      <a:pt x="267" y="466"/>
                    </a:cubicBezTo>
                    <a:cubicBezTo>
                      <a:pt x="270" y="466"/>
                      <a:pt x="273" y="463"/>
                      <a:pt x="273" y="460"/>
                    </a:cubicBezTo>
                    <a:cubicBezTo>
                      <a:pt x="273" y="441"/>
                      <a:pt x="273" y="441"/>
                      <a:pt x="273" y="441"/>
                    </a:cubicBezTo>
                    <a:cubicBezTo>
                      <a:pt x="273" y="437"/>
                      <a:pt x="270" y="435"/>
                      <a:pt x="267" y="435"/>
                    </a:cubicBezTo>
                    <a:cubicBezTo>
                      <a:pt x="259" y="435"/>
                      <a:pt x="259" y="435"/>
                      <a:pt x="259" y="435"/>
                    </a:cubicBezTo>
                    <a:cubicBezTo>
                      <a:pt x="260" y="434"/>
                      <a:pt x="260" y="433"/>
                      <a:pt x="260" y="432"/>
                    </a:cubicBezTo>
                    <a:cubicBezTo>
                      <a:pt x="260" y="401"/>
                      <a:pt x="260" y="401"/>
                      <a:pt x="260" y="401"/>
                    </a:cubicBezTo>
                    <a:cubicBezTo>
                      <a:pt x="260" y="397"/>
                      <a:pt x="257" y="395"/>
                      <a:pt x="254" y="395"/>
                    </a:cubicBezTo>
                    <a:cubicBezTo>
                      <a:pt x="244" y="395"/>
                      <a:pt x="244" y="395"/>
                      <a:pt x="244" y="395"/>
                    </a:cubicBezTo>
                    <a:cubicBezTo>
                      <a:pt x="244" y="383"/>
                      <a:pt x="244" y="383"/>
                      <a:pt x="244" y="383"/>
                    </a:cubicBezTo>
                    <a:cubicBezTo>
                      <a:pt x="244" y="383"/>
                      <a:pt x="245" y="383"/>
                      <a:pt x="246" y="383"/>
                    </a:cubicBezTo>
                    <a:cubicBezTo>
                      <a:pt x="289" y="383"/>
                      <a:pt x="289" y="383"/>
                      <a:pt x="289" y="383"/>
                    </a:cubicBezTo>
                    <a:cubicBezTo>
                      <a:pt x="292" y="383"/>
                      <a:pt x="295" y="381"/>
                      <a:pt x="295" y="377"/>
                    </a:cubicBezTo>
                    <a:cubicBezTo>
                      <a:pt x="295" y="353"/>
                      <a:pt x="295" y="353"/>
                      <a:pt x="295" y="353"/>
                    </a:cubicBezTo>
                    <a:cubicBezTo>
                      <a:pt x="295" y="353"/>
                      <a:pt x="295" y="353"/>
                      <a:pt x="295" y="353"/>
                    </a:cubicBezTo>
                    <a:cubicBezTo>
                      <a:pt x="313" y="342"/>
                      <a:pt x="313" y="342"/>
                      <a:pt x="313" y="342"/>
                    </a:cubicBezTo>
                    <a:cubicBezTo>
                      <a:pt x="313" y="342"/>
                      <a:pt x="313" y="342"/>
                      <a:pt x="314" y="341"/>
                    </a:cubicBezTo>
                    <a:cubicBezTo>
                      <a:pt x="314" y="341"/>
                      <a:pt x="326" y="330"/>
                      <a:pt x="326" y="313"/>
                    </a:cubicBezTo>
                    <a:cubicBezTo>
                      <a:pt x="326" y="162"/>
                      <a:pt x="326" y="162"/>
                      <a:pt x="326" y="162"/>
                    </a:cubicBezTo>
                    <a:cubicBezTo>
                      <a:pt x="326" y="145"/>
                      <a:pt x="314" y="134"/>
                      <a:pt x="314" y="134"/>
                    </a:cubicBezTo>
                    <a:close/>
                    <a:moveTo>
                      <a:pt x="54" y="305"/>
                    </a:moveTo>
                    <a:cubicBezTo>
                      <a:pt x="54" y="298"/>
                      <a:pt x="59" y="293"/>
                      <a:pt x="66" y="293"/>
                    </a:cubicBezTo>
                    <a:cubicBezTo>
                      <a:pt x="231" y="293"/>
                      <a:pt x="231" y="293"/>
                      <a:pt x="231" y="293"/>
                    </a:cubicBezTo>
                    <a:cubicBezTo>
                      <a:pt x="238" y="293"/>
                      <a:pt x="243" y="298"/>
                      <a:pt x="243" y="305"/>
                    </a:cubicBezTo>
                    <a:cubicBezTo>
                      <a:pt x="243" y="366"/>
                      <a:pt x="243" y="366"/>
                      <a:pt x="243" y="366"/>
                    </a:cubicBezTo>
                    <a:cubicBezTo>
                      <a:pt x="243" y="372"/>
                      <a:pt x="238" y="378"/>
                      <a:pt x="231" y="378"/>
                    </a:cubicBezTo>
                    <a:cubicBezTo>
                      <a:pt x="66" y="378"/>
                      <a:pt x="66" y="378"/>
                      <a:pt x="66" y="378"/>
                    </a:cubicBezTo>
                    <a:cubicBezTo>
                      <a:pt x="63" y="378"/>
                      <a:pt x="60" y="376"/>
                      <a:pt x="58" y="374"/>
                    </a:cubicBezTo>
                    <a:cubicBezTo>
                      <a:pt x="57" y="373"/>
                      <a:pt x="57" y="373"/>
                      <a:pt x="56" y="372"/>
                    </a:cubicBezTo>
                    <a:cubicBezTo>
                      <a:pt x="55" y="370"/>
                      <a:pt x="54" y="368"/>
                      <a:pt x="54" y="366"/>
                    </a:cubicBezTo>
                    <a:lnTo>
                      <a:pt x="54" y="305"/>
                    </a:lnTo>
                    <a:close/>
                    <a:moveTo>
                      <a:pt x="34" y="447"/>
                    </a:moveTo>
                    <a:cubicBezTo>
                      <a:pt x="92" y="447"/>
                      <a:pt x="92" y="447"/>
                      <a:pt x="92" y="447"/>
                    </a:cubicBezTo>
                    <a:cubicBezTo>
                      <a:pt x="92" y="454"/>
                      <a:pt x="92" y="454"/>
                      <a:pt x="92" y="454"/>
                    </a:cubicBezTo>
                    <a:cubicBezTo>
                      <a:pt x="34" y="454"/>
                      <a:pt x="34" y="454"/>
                      <a:pt x="34" y="454"/>
                    </a:cubicBezTo>
                    <a:lnTo>
                      <a:pt x="34" y="447"/>
                    </a:lnTo>
                    <a:close/>
                    <a:moveTo>
                      <a:pt x="244" y="481"/>
                    </a:moveTo>
                    <a:cubicBezTo>
                      <a:pt x="211" y="481"/>
                      <a:pt x="211" y="481"/>
                      <a:pt x="211" y="481"/>
                    </a:cubicBezTo>
                    <a:cubicBezTo>
                      <a:pt x="210" y="480"/>
                      <a:pt x="210" y="480"/>
                      <a:pt x="210" y="480"/>
                    </a:cubicBezTo>
                    <a:cubicBezTo>
                      <a:pt x="209" y="479"/>
                      <a:pt x="208" y="479"/>
                      <a:pt x="206" y="479"/>
                    </a:cubicBezTo>
                    <a:cubicBezTo>
                      <a:pt x="147" y="479"/>
                      <a:pt x="147" y="479"/>
                      <a:pt x="147" y="479"/>
                    </a:cubicBezTo>
                    <a:cubicBezTo>
                      <a:pt x="147" y="479"/>
                      <a:pt x="147" y="479"/>
                      <a:pt x="147" y="479"/>
                    </a:cubicBezTo>
                    <a:cubicBezTo>
                      <a:pt x="88" y="479"/>
                      <a:pt x="88" y="479"/>
                      <a:pt x="88" y="479"/>
                    </a:cubicBezTo>
                    <a:cubicBezTo>
                      <a:pt x="87" y="479"/>
                      <a:pt x="85" y="479"/>
                      <a:pt x="84" y="480"/>
                    </a:cubicBezTo>
                    <a:cubicBezTo>
                      <a:pt x="83" y="481"/>
                      <a:pt x="83" y="481"/>
                      <a:pt x="83" y="481"/>
                    </a:cubicBezTo>
                    <a:cubicBezTo>
                      <a:pt x="51" y="481"/>
                      <a:pt x="51" y="481"/>
                      <a:pt x="51" y="481"/>
                    </a:cubicBezTo>
                    <a:cubicBezTo>
                      <a:pt x="51" y="466"/>
                      <a:pt x="51" y="466"/>
                      <a:pt x="51" y="466"/>
                    </a:cubicBezTo>
                    <a:cubicBezTo>
                      <a:pt x="98" y="466"/>
                      <a:pt x="98" y="466"/>
                      <a:pt x="98" y="466"/>
                    </a:cubicBezTo>
                    <a:cubicBezTo>
                      <a:pt x="102" y="466"/>
                      <a:pt x="104" y="463"/>
                      <a:pt x="104" y="460"/>
                    </a:cubicBezTo>
                    <a:cubicBezTo>
                      <a:pt x="104" y="459"/>
                      <a:pt x="104" y="459"/>
                      <a:pt x="104" y="459"/>
                    </a:cubicBezTo>
                    <a:cubicBezTo>
                      <a:pt x="190" y="459"/>
                      <a:pt x="190" y="459"/>
                      <a:pt x="190" y="459"/>
                    </a:cubicBezTo>
                    <a:cubicBezTo>
                      <a:pt x="190" y="460"/>
                      <a:pt x="190" y="460"/>
                      <a:pt x="190" y="460"/>
                    </a:cubicBezTo>
                    <a:cubicBezTo>
                      <a:pt x="190" y="463"/>
                      <a:pt x="193" y="466"/>
                      <a:pt x="196" y="466"/>
                    </a:cubicBezTo>
                    <a:cubicBezTo>
                      <a:pt x="244" y="466"/>
                      <a:pt x="244" y="466"/>
                      <a:pt x="244" y="466"/>
                    </a:cubicBezTo>
                    <a:lnTo>
                      <a:pt x="244" y="481"/>
                    </a:lnTo>
                    <a:close/>
                    <a:moveTo>
                      <a:pt x="261" y="454"/>
                    </a:moveTo>
                    <a:cubicBezTo>
                      <a:pt x="202" y="454"/>
                      <a:pt x="202" y="454"/>
                      <a:pt x="202" y="454"/>
                    </a:cubicBezTo>
                    <a:cubicBezTo>
                      <a:pt x="202" y="447"/>
                      <a:pt x="202" y="447"/>
                      <a:pt x="202" y="447"/>
                    </a:cubicBezTo>
                    <a:cubicBezTo>
                      <a:pt x="261" y="447"/>
                      <a:pt x="261" y="447"/>
                      <a:pt x="261" y="447"/>
                    </a:cubicBezTo>
                    <a:lnTo>
                      <a:pt x="261" y="454"/>
                    </a:lnTo>
                    <a:close/>
                    <a:moveTo>
                      <a:pt x="248" y="435"/>
                    </a:moveTo>
                    <a:cubicBezTo>
                      <a:pt x="196" y="435"/>
                      <a:pt x="196" y="435"/>
                      <a:pt x="196" y="435"/>
                    </a:cubicBezTo>
                    <a:cubicBezTo>
                      <a:pt x="193" y="435"/>
                      <a:pt x="190" y="437"/>
                      <a:pt x="190" y="441"/>
                    </a:cubicBezTo>
                    <a:cubicBezTo>
                      <a:pt x="190" y="453"/>
                      <a:pt x="190" y="453"/>
                      <a:pt x="190" y="453"/>
                    </a:cubicBezTo>
                    <a:cubicBezTo>
                      <a:pt x="104" y="453"/>
                      <a:pt x="104" y="453"/>
                      <a:pt x="104" y="453"/>
                    </a:cubicBezTo>
                    <a:cubicBezTo>
                      <a:pt x="104" y="441"/>
                      <a:pt x="104" y="441"/>
                      <a:pt x="104" y="441"/>
                    </a:cubicBezTo>
                    <a:cubicBezTo>
                      <a:pt x="104" y="437"/>
                      <a:pt x="102" y="435"/>
                      <a:pt x="98" y="435"/>
                    </a:cubicBezTo>
                    <a:cubicBezTo>
                      <a:pt x="47" y="435"/>
                      <a:pt x="47" y="435"/>
                      <a:pt x="47" y="435"/>
                    </a:cubicBezTo>
                    <a:cubicBezTo>
                      <a:pt x="47" y="408"/>
                      <a:pt x="47" y="408"/>
                      <a:pt x="47" y="408"/>
                    </a:cubicBezTo>
                    <a:cubicBezTo>
                      <a:pt x="101" y="408"/>
                      <a:pt x="101" y="408"/>
                      <a:pt x="101" y="408"/>
                    </a:cubicBezTo>
                    <a:cubicBezTo>
                      <a:pt x="105" y="420"/>
                      <a:pt x="105" y="420"/>
                      <a:pt x="105" y="420"/>
                    </a:cubicBezTo>
                    <a:cubicBezTo>
                      <a:pt x="105" y="422"/>
                      <a:pt x="108" y="424"/>
                      <a:pt x="110" y="424"/>
                    </a:cubicBezTo>
                    <a:cubicBezTo>
                      <a:pt x="139" y="424"/>
                      <a:pt x="139" y="424"/>
                      <a:pt x="139" y="424"/>
                    </a:cubicBezTo>
                    <a:cubicBezTo>
                      <a:pt x="142" y="424"/>
                      <a:pt x="143" y="423"/>
                      <a:pt x="145" y="421"/>
                    </a:cubicBezTo>
                    <a:cubicBezTo>
                      <a:pt x="153" y="407"/>
                      <a:pt x="153" y="407"/>
                      <a:pt x="153" y="407"/>
                    </a:cubicBezTo>
                    <a:cubicBezTo>
                      <a:pt x="248" y="407"/>
                      <a:pt x="248" y="407"/>
                      <a:pt x="248" y="407"/>
                    </a:cubicBezTo>
                    <a:cubicBezTo>
                      <a:pt x="248" y="432"/>
                      <a:pt x="248" y="432"/>
                      <a:pt x="248" y="432"/>
                    </a:cubicBezTo>
                    <a:cubicBezTo>
                      <a:pt x="248" y="433"/>
                      <a:pt x="248" y="434"/>
                      <a:pt x="248" y="435"/>
                    </a:cubicBezTo>
                    <a:close/>
                    <a:moveTo>
                      <a:pt x="149" y="395"/>
                    </a:moveTo>
                    <a:cubicBezTo>
                      <a:pt x="147" y="395"/>
                      <a:pt x="145" y="396"/>
                      <a:pt x="144" y="398"/>
                    </a:cubicBezTo>
                    <a:cubicBezTo>
                      <a:pt x="136" y="412"/>
                      <a:pt x="136" y="412"/>
                      <a:pt x="136" y="412"/>
                    </a:cubicBezTo>
                    <a:cubicBezTo>
                      <a:pt x="115" y="412"/>
                      <a:pt x="115" y="412"/>
                      <a:pt x="115" y="412"/>
                    </a:cubicBezTo>
                    <a:cubicBezTo>
                      <a:pt x="112" y="400"/>
                      <a:pt x="112" y="400"/>
                      <a:pt x="112" y="400"/>
                    </a:cubicBezTo>
                    <a:cubicBezTo>
                      <a:pt x="111" y="398"/>
                      <a:pt x="109" y="396"/>
                      <a:pt x="106" y="396"/>
                    </a:cubicBezTo>
                    <a:cubicBezTo>
                      <a:pt x="62" y="396"/>
                      <a:pt x="62" y="396"/>
                      <a:pt x="62" y="396"/>
                    </a:cubicBezTo>
                    <a:cubicBezTo>
                      <a:pt x="62" y="383"/>
                      <a:pt x="62" y="383"/>
                      <a:pt x="62" y="383"/>
                    </a:cubicBezTo>
                    <a:cubicBezTo>
                      <a:pt x="63" y="383"/>
                      <a:pt x="65" y="384"/>
                      <a:pt x="66" y="384"/>
                    </a:cubicBezTo>
                    <a:cubicBezTo>
                      <a:pt x="231" y="384"/>
                      <a:pt x="231" y="384"/>
                      <a:pt x="231" y="384"/>
                    </a:cubicBezTo>
                    <a:cubicBezTo>
                      <a:pt x="231" y="384"/>
                      <a:pt x="231" y="384"/>
                      <a:pt x="232" y="384"/>
                    </a:cubicBezTo>
                    <a:cubicBezTo>
                      <a:pt x="232" y="395"/>
                      <a:pt x="232" y="395"/>
                      <a:pt x="232" y="395"/>
                    </a:cubicBezTo>
                    <a:lnTo>
                      <a:pt x="149" y="395"/>
                    </a:lnTo>
                    <a:close/>
                    <a:moveTo>
                      <a:pt x="314" y="313"/>
                    </a:moveTo>
                    <a:cubicBezTo>
                      <a:pt x="314" y="323"/>
                      <a:pt x="307" y="331"/>
                      <a:pt x="306" y="332"/>
                    </a:cubicBezTo>
                    <a:cubicBezTo>
                      <a:pt x="295" y="339"/>
                      <a:pt x="295" y="339"/>
                      <a:pt x="295" y="339"/>
                    </a:cubicBezTo>
                    <a:cubicBezTo>
                      <a:pt x="295" y="136"/>
                      <a:pt x="295" y="136"/>
                      <a:pt x="295" y="136"/>
                    </a:cubicBezTo>
                    <a:cubicBezTo>
                      <a:pt x="306" y="143"/>
                      <a:pt x="306" y="143"/>
                      <a:pt x="306" y="143"/>
                    </a:cubicBezTo>
                    <a:cubicBezTo>
                      <a:pt x="307" y="145"/>
                      <a:pt x="314" y="152"/>
                      <a:pt x="314" y="162"/>
                    </a:cubicBezTo>
                    <a:lnTo>
                      <a:pt x="314" y="31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79" name="Freeform 62"/>
              <p:cNvSpPr>
                <a:spLocks noEditPoints="1"/>
              </p:cNvSpPr>
              <p:nvPr/>
            </p:nvSpPr>
            <p:spPr bwMode="auto">
              <a:xfrm>
                <a:off x="-4681538" y="3776663"/>
                <a:ext cx="134938" cy="134938"/>
              </a:xfrm>
              <a:custGeom>
                <a:avLst/>
                <a:gdLst>
                  <a:gd name="T0" fmla="*/ 18 w 36"/>
                  <a:gd name="T1" fmla="*/ 36 h 36"/>
                  <a:gd name="T2" fmla="*/ 36 w 36"/>
                  <a:gd name="T3" fmla="*/ 18 h 36"/>
                  <a:gd name="T4" fmla="*/ 18 w 36"/>
                  <a:gd name="T5" fmla="*/ 0 h 36"/>
                  <a:gd name="T6" fmla="*/ 0 w 36"/>
                  <a:gd name="T7" fmla="*/ 18 h 36"/>
                  <a:gd name="T8" fmla="*/ 18 w 36"/>
                  <a:gd name="T9" fmla="*/ 36 h 36"/>
                  <a:gd name="T10" fmla="*/ 18 w 36"/>
                  <a:gd name="T11" fmla="*/ 6 h 36"/>
                  <a:gd name="T12" fmla="*/ 30 w 36"/>
                  <a:gd name="T13" fmla="*/ 18 h 36"/>
                  <a:gd name="T14" fmla="*/ 18 w 36"/>
                  <a:gd name="T15" fmla="*/ 30 h 36"/>
                  <a:gd name="T16" fmla="*/ 6 w 36"/>
                  <a:gd name="T17" fmla="*/ 18 h 36"/>
                  <a:gd name="T18" fmla="*/ 18 w 36"/>
                  <a:gd name="T19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6">
                    <a:moveTo>
                      <a:pt x="18" y="36"/>
                    </a:moveTo>
                    <a:cubicBezTo>
                      <a:pt x="28" y="36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6"/>
                      <a:pt x="18" y="36"/>
                    </a:cubicBezTo>
                    <a:close/>
                    <a:moveTo>
                      <a:pt x="18" y="6"/>
                    </a:moveTo>
                    <a:cubicBezTo>
                      <a:pt x="25" y="6"/>
                      <a:pt x="30" y="12"/>
                      <a:pt x="30" y="18"/>
                    </a:cubicBezTo>
                    <a:cubicBezTo>
                      <a:pt x="30" y="25"/>
                      <a:pt x="25" y="30"/>
                      <a:pt x="18" y="30"/>
                    </a:cubicBezTo>
                    <a:cubicBezTo>
                      <a:pt x="12" y="30"/>
                      <a:pt x="6" y="25"/>
                      <a:pt x="6" y="18"/>
                    </a:cubicBezTo>
                    <a:cubicBezTo>
                      <a:pt x="6" y="12"/>
                      <a:pt x="12" y="6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80" name="Freeform 63"/>
              <p:cNvSpPr>
                <a:spLocks noEditPoints="1"/>
              </p:cNvSpPr>
              <p:nvPr/>
            </p:nvSpPr>
            <p:spPr bwMode="auto">
              <a:xfrm>
                <a:off x="-4846638" y="3698876"/>
                <a:ext cx="468313" cy="1031875"/>
              </a:xfrm>
              <a:custGeom>
                <a:avLst/>
                <a:gdLst>
                  <a:gd name="T0" fmla="*/ 18 w 125"/>
                  <a:gd name="T1" fmla="*/ 275 h 275"/>
                  <a:gd name="T2" fmla="*/ 107 w 125"/>
                  <a:gd name="T3" fmla="*/ 275 h 275"/>
                  <a:gd name="T4" fmla="*/ 125 w 125"/>
                  <a:gd name="T5" fmla="*/ 257 h 275"/>
                  <a:gd name="T6" fmla="*/ 125 w 125"/>
                  <a:gd name="T7" fmla="*/ 103 h 275"/>
                  <a:gd name="T8" fmla="*/ 108 w 125"/>
                  <a:gd name="T9" fmla="*/ 85 h 275"/>
                  <a:gd name="T10" fmla="*/ 108 w 125"/>
                  <a:gd name="T11" fmla="*/ 83 h 275"/>
                  <a:gd name="T12" fmla="*/ 89 w 125"/>
                  <a:gd name="T13" fmla="*/ 4 h 275"/>
                  <a:gd name="T14" fmla="*/ 83 w 125"/>
                  <a:gd name="T15" fmla="*/ 0 h 275"/>
                  <a:gd name="T16" fmla="*/ 41 w 125"/>
                  <a:gd name="T17" fmla="*/ 0 h 275"/>
                  <a:gd name="T18" fmla="*/ 35 w 125"/>
                  <a:gd name="T19" fmla="*/ 4 h 275"/>
                  <a:gd name="T20" fmla="*/ 16 w 125"/>
                  <a:gd name="T21" fmla="*/ 83 h 275"/>
                  <a:gd name="T22" fmla="*/ 16 w 125"/>
                  <a:gd name="T23" fmla="*/ 85 h 275"/>
                  <a:gd name="T24" fmla="*/ 0 w 125"/>
                  <a:gd name="T25" fmla="*/ 103 h 275"/>
                  <a:gd name="T26" fmla="*/ 0 w 125"/>
                  <a:gd name="T27" fmla="*/ 257 h 275"/>
                  <a:gd name="T28" fmla="*/ 18 w 125"/>
                  <a:gd name="T29" fmla="*/ 275 h 275"/>
                  <a:gd name="T30" fmla="*/ 45 w 125"/>
                  <a:gd name="T31" fmla="*/ 12 h 275"/>
                  <a:gd name="T32" fmla="*/ 79 w 125"/>
                  <a:gd name="T33" fmla="*/ 12 h 275"/>
                  <a:gd name="T34" fmla="*/ 96 w 125"/>
                  <a:gd name="T35" fmla="*/ 85 h 275"/>
                  <a:gd name="T36" fmla="*/ 28 w 125"/>
                  <a:gd name="T37" fmla="*/ 85 h 275"/>
                  <a:gd name="T38" fmla="*/ 45 w 125"/>
                  <a:gd name="T39" fmla="*/ 12 h 275"/>
                  <a:gd name="T40" fmla="*/ 6 w 125"/>
                  <a:gd name="T41" fmla="*/ 103 h 275"/>
                  <a:gd name="T42" fmla="*/ 18 w 125"/>
                  <a:gd name="T43" fmla="*/ 91 h 275"/>
                  <a:gd name="T44" fmla="*/ 107 w 125"/>
                  <a:gd name="T45" fmla="*/ 91 h 275"/>
                  <a:gd name="T46" fmla="*/ 119 w 125"/>
                  <a:gd name="T47" fmla="*/ 103 h 275"/>
                  <a:gd name="T48" fmla="*/ 119 w 125"/>
                  <a:gd name="T49" fmla="*/ 257 h 275"/>
                  <a:gd name="T50" fmla="*/ 107 w 125"/>
                  <a:gd name="T51" fmla="*/ 269 h 275"/>
                  <a:gd name="T52" fmla="*/ 18 w 125"/>
                  <a:gd name="T53" fmla="*/ 269 h 275"/>
                  <a:gd name="T54" fmla="*/ 6 w 125"/>
                  <a:gd name="T55" fmla="*/ 257 h 275"/>
                  <a:gd name="T56" fmla="*/ 6 w 125"/>
                  <a:gd name="T57" fmla="*/ 103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25" h="275">
                    <a:moveTo>
                      <a:pt x="18" y="275"/>
                    </a:moveTo>
                    <a:cubicBezTo>
                      <a:pt x="107" y="275"/>
                      <a:pt x="107" y="275"/>
                      <a:pt x="107" y="275"/>
                    </a:cubicBezTo>
                    <a:cubicBezTo>
                      <a:pt x="117" y="275"/>
                      <a:pt x="125" y="267"/>
                      <a:pt x="125" y="257"/>
                    </a:cubicBezTo>
                    <a:cubicBezTo>
                      <a:pt x="125" y="103"/>
                      <a:pt x="125" y="103"/>
                      <a:pt x="125" y="103"/>
                    </a:cubicBezTo>
                    <a:cubicBezTo>
                      <a:pt x="125" y="93"/>
                      <a:pt x="117" y="85"/>
                      <a:pt x="108" y="85"/>
                    </a:cubicBezTo>
                    <a:cubicBezTo>
                      <a:pt x="108" y="84"/>
                      <a:pt x="108" y="84"/>
                      <a:pt x="108" y="83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9" y="2"/>
                      <a:pt x="86" y="0"/>
                      <a:pt x="83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8" y="0"/>
                      <a:pt x="36" y="2"/>
                      <a:pt x="35" y="4"/>
                    </a:cubicBezTo>
                    <a:cubicBezTo>
                      <a:pt x="16" y="83"/>
                      <a:pt x="16" y="83"/>
                      <a:pt x="16" y="83"/>
                    </a:cubicBezTo>
                    <a:cubicBezTo>
                      <a:pt x="16" y="84"/>
                      <a:pt x="16" y="84"/>
                      <a:pt x="16" y="85"/>
                    </a:cubicBezTo>
                    <a:cubicBezTo>
                      <a:pt x="7" y="85"/>
                      <a:pt x="0" y="93"/>
                      <a:pt x="0" y="103"/>
                    </a:cubicBezTo>
                    <a:cubicBezTo>
                      <a:pt x="0" y="257"/>
                      <a:pt x="0" y="257"/>
                      <a:pt x="0" y="257"/>
                    </a:cubicBezTo>
                    <a:cubicBezTo>
                      <a:pt x="0" y="267"/>
                      <a:pt x="8" y="275"/>
                      <a:pt x="18" y="275"/>
                    </a:cubicBezTo>
                    <a:close/>
                    <a:moveTo>
                      <a:pt x="45" y="12"/>
                    </a:moveTo>
                    <a:cubicBezTo>
                      <a:pt x="79" y="12"/>
                      <a:pt x="79" y="12"/>
                      <a:pt x="79" y="12"/>
                    </a:cubicBezTo>
                    <a:cubicBezTo>
                      <a:pt x="96" y="85"/>
                      <a:pt x="96" y="85"/>
                      <a:pt x="96" y="85"/>
                    </a:cubicBezTo>
                    <a:cubicBezTo>
                      <a:pt x="28" y="85"/>
                      <a:pt x="28" y="85"/>
                      <a:pt x="28" y="85"/>
                    </a:cubicBezTo>
                    <a:lnTo>
                      <a:pt x="45" y="12"/>
                    </a:lnTo>
                    <a:close/>
                    <a:moveTo>
                      <a:pt x="6" y="103"/>
                    </a:moveTo>
                    <a:cubicBezTo>
                      <a:pt x="6" y="96"/>
                      <a:pt x="11" y="91"/>
                      <a:pt x="18" y="91"/>
                    </a:cubicBezTo>
                    <a:cubicBezTo>
                      <a:pt x="107" y="91"/>
                      <a:pt x="107" y="91"/>
                      <a:pt x="107" y="91"/>
                    </a:cubicBezTo>
                    <a:cubicBezTo>
                      <a:pt x="113" y="91"/>
                      <a:pt x="119" y="96"/>
                      <a:pt x="119" y="103"/>
                    </a:cubicBezTo>
                    <a:cubicBezTo>
                      <a:pt x="119" y="257"/>
                      <a:pt x="119" y="257"/>
                      <a:pt x="119" y="257"/>
                    </a:cubicBezTo>
                    <a:cubicBezTo>
                      <a:pt x="119" y="263"/>
                      <a:pt x="113" y="269"/>
                      <a:pt x="107" y="269"/>
                    </a:cubicBezTo>
                    <a:cubicBezTo>
                      <a:pt x="18" y="269"/>
                      <a:pt x="18" y="269"/>
                      <a:pt x="18" y="269"/>
                    </a:cubicBezTo>
                    <a:cubicBezTo>
                      <a:pt x="11" y="269"/>
                      <a:pt x="6" y="263"/>
                      <a:pt x="6" y="257"/>
                    </a:cubicBezTo>
                    <a:lnTo>
                      <a:pt x="6" y="10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284" name="Group 283"/>
          <p:cNvGrpSpPr>
            <a:grpSpLocks/>
          </p:cNvGrpSpPr>
          <p:nvPr/>
        </p:nvGrpSpPr>
        <p:grpSpPr bwMode="auto">
          <a:xfrm>
            <a:off x="6313488" y="584200"/>
            <a:ext cx="642937" cy="639763"/>
            <a:chOff x="4764341" y="583848"/>
            <a:chExt cx="640080" cy="640080"/>
          </a:xfrm>
        </p:grpSpPr>
        <p:grpSp>
          <p:nvGrpSpPr>
            <p:cNvPr id="79918" name="Group 284"/>
            <p:cNvGrpSpPr>
              <a:grpSpLocks noChangeAspect="1"/>
            </p:cNvGrpSpPr>
            <p:nvPr/>
          </p:nvGrpSpPr>
          <p:grpSpPr bwMode="auto">
            <a:xfrm>
              <a:off x="4764341" y="583848"/>
              <a:ext cx="640080" cy="640080"/>
              <a:chOff x="3863340" y="2240280"/>
              <a:chExt cx="1417320" cy="1417320"/>
            </a:xfrm>
          </p:grpSpPr>
          <p:sp>
            <p:nvSpPr>
              <p:cNvPr id="79920" name="Oval 301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2225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21" name="Oval 302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9525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22" name="Oval 303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286" name="Group 285"/>
            <p:cNvGrpSpPr>
              <a:grpSpLocks noChangeAspect="1"/>
            </p:cNvGrpSpPr>
            <p:nvPr/>
          </p:nvGrpSpPr>
          <p:grpSpPr>
            <a:xfrm>
              <a:off x="4990887" y="743868"/>
              <a:ext cx="186988" cy="320040"/>
              <a:chOff x="-3175000" y="798513"/>
              <a:chExt cx="1249363" cy="2138363"/>
            </a:xfrm>
            <a:solidFill>
              <a:schemeClr val="bg1"/>
            </a:solidFill>
          </p:grpSpPr>
          <p:sp>
            <p:nvSpPr>
              <p:cNvPr id="287" name="Freeform 33"/>
              <p:cNvSpPr>
                <a:spLocks noEditPoints="1"/>
              </p:cNvSpPr>
              <p:nvPr/>
            </p:nvSpPr>
            <p:spPr bwMode="auto">
              <a:xfrm>
                <a:off x="-2682875" y="1395413"/>
                <a:ext cx="300038" cy="300038"/>
              </a:xfrm>
              <a:custGeom>
                <a:avLst/>
                <a:gdLst>
                  <a:gd name="T0" fmla="*/ 40 w 80"/>
                  <a:gd name="T1" fmla="*/ 80 h 80"/>
                  <a:gd name="T2" fmla="*/ 80 w 80"/>
                  <a:gd name="T3" fmla="*/ 40 h 80"/>
                  <a:gd name="T4" fmla="*/ 40 w 80"/>
                  <a:gd name="T5" fmla="*/ 0 h 80"/>
                  <a:gd name="T6" fmla="*/ 0 w 80"/>
                  <a:gd name="T7" fmla="*/ 40 h 80"/>
                  <a:gd name="T8" fmla="*/ 40 w 80"/>
                  <a:gd name="T9" fmla="*/ 80 h 80"/>
                  <a:gd name="T10" fmla="*/ 40 w 80"/>
                  <a:gd name="T11" fmla="*/ 6 h 80"/>
                  <a:gd name="T12" fmla="*/ 74 w 80"/>
                  <a:gd name="T13" fmla="*/ 40 h 80"/>
                  <a:gd name="T14" fmla="*/ 40 w 80"/>
                  <a:gd name="T15" fmla="*/ 74 h 80"/>
                  <a:gd name="T16" fmla="*/ 6 w 80"/>
                  <a:gd name="T17" fmla="*/ 40 h 80"/>
                  <a:gd name="T18" fmla="*/ 40 w 80"/>
                  <a:gd name="T19" fmla="*/ 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80">
                    <a:moveTo>
                      <a:pt x="40" y="80"/>
                    </a:move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lose/>
                    <a:moveTo>
                      <a:pt x="40" y="6"/>
                    </a:moveTo>
                    <a:cubicBezTo>
                      <a:pt x="58" y="6"/>
                      <a:pt x="74" y="21"/>
                      <a:pt x="74" y="40"/>
                    </a:cubicBezTo>
                    <a:cubicBezTo>
                      <a:pt x="74" y="58"/>
                      <a:pt x="58" y="74"/>
                      <a:pt x="40" y="74"/>
                    </a:cubicBezTo>
                    <a:cubicBezTo>
                      <a:pt x="21" y="74"/>
                      <a:pt x="6" y="58"/>
                      <a:pt x="6" y="40"/>
                    </a:cubicBezTo>
                    <a:cubicBezTo>
                      <a:pt x="6" y="21"/>
                      <a:pt x="21" y="6"/>
                      <a:pt x="4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88" name="Freeform 34"/>
              <p:cNvSpPr>
                <a:spLocks noEditPoints="1"/>
              </p:cNvSpPr>
              <p:nvPr/>
            </p:nvSpPr>
            <p:spPr bwMode="auto">
              <a:xfrm>
                <a:off x="-2828925" y="2149475"/>
                <a:ext cx="404813" cy="157163"/>
              </a:xfrm>
              <a:custGeom>
                <a:avLst/>
                <a:gdLst>
                  <a:gd name="T0" fmla="*/ 255 w 255"/>
                  <a:gd name="T1" fmla="*/ 0 h 99"/>
                  <a:gd name="T2" fmla="*/ 0 w 255"/>
                  <a:gd name="T3" fmla="*/ 0 h 99"/>
                  <a:gd name="T4" fmla="*/ 0 w 255"/>
                  <a:gd name="T5" fmla="*/ 99 h 99"/>
                  <a:gd name="T6" fmla="*/ 255 w 255"/>
                  <a:gd name="T7" fmla="*/ 99 h 99"/>
                  <a:gd name="T8" fmla="*/ 255 w 255"/>
                  <a:gd name="T9" fmla="*/ 0 h 99"/>
                  <a:gd name="T10" fmla="*/ 241 w 255"/>
                  <a:gd name="T11" fmla="*/ 85 h 99"/>
                  <a:gd name="T12" fmla="*/ 14 w 255"/>
                  <a:gd name="T13" fmla="*/ 85 h 99"/>
                  <a:gd name="T14" fmla="*/ 14 w 255"/>
                  <a:gd name="T15" fmla="*/ 14 h 99"/>
                  <a:gd name="T16" fmla="*/ 241 w 255"/>
                  <a:gd name="T17" fmla="*/ 14 h 99"/>
                  <a:gd name="T18" fmla="*/ 241 w 255"/>
                  <a:gd name="T19" fmla="*/ 8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5" h="99">
                    <a:moveTo>
                      <a:pt x="255" y="0"/>
                    </a:moveTo>
                    <a:lnTo>
                      <a:pt x="0" y="0"/>
                    </a:lnTo>
                    <a:lnTo>
                      <a:pt x="0" y="99"/>
                    </a:lnTo>
                    <a:lnTo>
                      <a:pt x="255" y="99"/>
                    </a:lnTo>
                    <a:lnTo>
                      <a:pt x="255" y="0"/>
                    </a:lnTo>
                    <a:close/>
                    <a:moveTo>
                      <a:pt x="241" y="85"/>
                    </a:moveTo>
                    <a:lnTo>
                      <a:pt x="14" y="85"/>
                    </a:lnTo>
                    <a:lnTo>
                      <a:pt x="14" y="14"/>
                    </a:lnTo>
                    <a:lnTo>
                      <a:pt x="241" y="14"/>
                    </a:lnTo>
                    <a:lnTo>
                      <a:pt x="241" y="8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89" name="Oval 35"/>
              <p:cNvSpPr>
                <a:spLocks noChangeArrowheads="1"/>
              </p:cNvSpPr>
              <p:nvPr/>
            </p:nvSpPr>
            <p:spPr bwMode="auto">
              <a:xfrm>
                <a:off x="-2387600" y="2155825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0" name="Oval 36"/>
              <p:cNvSpPr>
                <a:spLocks noChangeArrowheads="1"/>
              </p:cNvSpPr>
              <p:nvPr/>
            </p:nvSpPr>
            <p:spPr bwMode="auto">
              <a:xfrm>
                <a:off x="-2387600" y="2220913"/>
                <a:ext cx="68263" cy="2857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1" name="Oval 37"/>
              <p:cNvSpPr>
                <a:spLocks noChangeArrowheads="1"/>
              </p:cNvSpPr>
              <p:nvPr/>
            </p:nvSpPr>
            <p:spPr bwMode="auto">
              <a:xfrm>
                <a:off x="-2387600" y="228441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2" name="Oval 38"/>
              <p:cNvSpPr>
                <a:spLocks noChangeArrowheads="1"/>
              </p:cNvSpPr>
              <p:nvPr/>
            </p:nvSpPr>
            <p:spPr bwMode="auto">
              <a:xfrm>
                <a:off x="-2387600" y="234791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3" name="Oval 39"/>
              <p:cNvSpPr>
                <a:spLocks noChangeArrowheads="1"/>
              </p:cNvSpPr>
              <p:nvPr/>
            </p:nvSpPr>
            <p:spPr bwMode="auto">
              <a:xfrm>
                <a:off x="-2286000" y="2155825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4" name="Oval 40"/>
              <p:cNvSpPr>
                <a:spLocks noChangeArrowheads="1"/>
              </p:cNvSpPr>
              <p:nvPr/>
            </p:nvSpPr>
            <p:spPr bwMode="auto">
              <a:xfrm>
                <a:off x="-2286000" y="2220913"/>
                <a:ext cx="68263" cy="2857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5" name="Oval 41"/>
              <p:cNvSpPr>
                <a:spLocks noChangeArrowheads="1"/>
              </p:cNvSpPr>
              <p:nvPr/>
            </p:nvSpPr>
            <p:spPr bwMode="auto">
              <a:xfrm>
                <a:off x="-2286000" y="228441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6" name="Oval 42"/>
              <p:cNvSpPr>
                <a:spLocks noChangeArrowheads="1"/>
              </p:cNvSpPr>
              <p:nvPr/>
            </p:nvSpPr>
            <p:spPr bwMode="auto">
              <a:xfrm>
                <a:off x="-2286000" y="234791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7" name="Oval 43"/>
              <p:cNvSpPr>
                <a:spLocks noChangeArrowheads="1"/>
              </p:cNvSpPr>
              <p:nvPr/>
            </p:nvSpPr>
            <p:spPr bwMode="auto">
              <a:xfrm>
                <a:off x="-2506663" y="2347913"/>
                <a:ext cx="66675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8" name="Oval 44"/>
              <p:cNvSpPr>
                <a:spLocks noChangeArrowheads="1"/>
              </p:cNvSpPr>
              <p:nvPr/>
            </p:nvSpPr>
            <p:spPr bwMode="auto">
              <a:xfrm>
                <a:off x="-2605088" y="234791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299" name="Oval 45"/>
              <p:cNvSpPr>
                <a:spLocks noChangeArrowheads="1"/>
              </p:cNvSpPr>
              <p:nvPr/>
            </p:nvSpPr>
            <p:spPr bwMode="auto">
              <a:xfrm>
                <a:off x="-2701925" y="2347913"/>
                <a:ext cx="66675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00" name="Oval 46"/>
              <p:cNvSpPr>
                <a:spLocks noChangeArrowheads="1"/>
              </p:cNvSpPr>
              <p:nvPr/>
            </p:nvSpPr>
            <p:spPr bwMode="auto">
              <a:xfrm>
                <a:off x="-2800350" y="2347913"/>
                <a:ext cx="68263" cy="30163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01" name="Freeform 47"/>
              <p:cNvSpPr>
                <a:spLocks noEditPoints="1"/>
              </p:cNvSpPr>
              <p:nvPr/>
            </p:nvSpPr>
            <p:spPr bwMode="auto">
              <a:xfrm>
                <a:off x="-3175000" y="798513"/>
                <a:ext cx="1249363" cy="2138363"/>
              </a:xfrm>
              <a:custGeom>
                <a:avLst/>
                <a:gdLst>
                  <a:gd name="T0" fmla="*/ 302 w 333"/>
                  <a:gd name="T1" fmla="*/ 123 h 570"/>
                  <a:gd name="T2" fmla="*/ 171 w 333"/>
                  <a:gd name="T3" fmla="*/ 0 h 570"/>
                  <a:gd name="T4" fmla="*/ 79 w 333"/>
                  <a:gd name="T5" fmla="*/ 0 h 570"/>
                  <a:gd name="T6" fmla="*/ 50 w 333"/>
                  <a:gd name="T7" fmla="*/ 111 h 570"/>
                  <a:gd name="T8" fmla="*/ 27 w 333"/>
                  <a:gd name="T9" fmla="*/ 371 h 570"/>
                  <a:gd name="T10" fmla="*/ 0 w 333"/>
                  <a:gd name="T11" fmla="*/ 421 h 570"/>
                  <a:gd name="T12" fmla="*/ 57 w 333"/>
                  <a:gd name="T13" fmla="*/ 432 h 570"/>
                  <a:gd name="T14" fmla="*/ 84 w 333"/>
                  <a:gd name="T15" fmla="*/ 473 h 570"/>
                  <a:gd name="T16" fmla="*/ 62 w 333"/>
                  <a:gd name="T17" fmla="*/ 543 h 570"/>
                  <a:gd name="T18" fmla="*/ 170 w 333"/>
                  <a:gd name="T19" fmla="*/ 568 h 570"/>
                  <a:gd name="T20" fmla="*/ 296 w 333"/>
                  <a:gd name="T21" fmla="*/ 543 h 570"/>
                  <a:gd name="T22" fmla="*/ 265 w 333"/>
                  <a:gd name="T23" fmla="*/ 438 h 570"/>
                  <a:gd name="T24" fmla="*/ 293 w 333"/>
                  <a:gd name="T25" fmla="*/ 415 h 570"/>
                  <a:gd name="T26" fmla="*/ 333 w 333"/>
                  <a:gd name="T27" fmla="*/ 337 h 570"/>
                  <a:gd name="T28" fmla="*/ 271 w 333"/>
                  <a:gd name="T29" fmla="*/ 337 h 570"/>
                  <a:gd name="T30" fmla="*/ 290 w 333"/>
                  <a:gd name="T31" fmla="*/ 125 h 570"/>
                  <a:gd name="T32" fmla="*/ 111 w 333"/>
                  <a:gd name="T33" fmla="*/ 312 h 570"/>
                  <a:gd name="T34" fmla="*/ 231 w 333"/>
                  <a:gd name="T35" fmla="*/ 120 h 570"/>
                  <a:gd name="T36" fmla="*/ 265 w 333"/>
                  <a:gd name="T37" fmla="*/ 350 h 570"/>
                  <a:gd name="T38" fmla="*/ 101 w 333"/>
                  <a:gd name="T39" fmla="*/ 46 h 570"/>
                  <a:gd name="T40" fmla="*/ 231 w 333"/>
                  <a:gd name="T41" fmla="*/ 97 h 570"/>
                  <a:gd name="T42" fmla="*/ 206 w 333"/>
                  <a:gd name="T43" fmla="*/ 103 h 570"/>
                  <a:gd name="T44" fmla="*/ 116 w 333"/>
                  <a:gd name="T45" fmla="*/ 97 h 570"/>
                  <a:gd name="T46" fmla="*/ 101 w 333"/>
                  <a:gd name="T47" fmla="*/ 46 h 570"/>
                  <a:gd name="T48" fmla="*/ 123 w 333"/>
                  <a:gd name="T49" fmla="*/ 296 h 570"/>
                  <a:gd name="T50" fmla="*/ 217 w 333"/>
                  <a:gd name="T51" fmla="*/ 296 h 570"/>
                  <a:gd name="T52" fmla="*/ 207 w 333"/>
                  <a:gd name="T53" fmla="*/ 109 h 570"/>
                  <a:gd name="T54" fmla="*/ 123 w 333"/>
                  <a:gd name="T55" fmla="*/ 115 h 570"/>
                  <a:gd name="T56" fmla="*/ 201 w 333"/>
                  <a:gd name="T57" fmla="*/ 296 h 570"/>
                  <a:gd name="T58" fmla="*/ 123 w 333"/>
                  <a:gd name="T59" fmla="*/ 259 h 570"/>
                  <a:gd name="T60" fmla="*/ 271 w 333"/>
                  <a:gd name="T61" fmla="*/ 343 h 570"/>
                  <a:gd name="T62" fmla="*/ 273 w 333"/>
                  <a:gd name="T63" fmla="*/ 108 h 570"/>
                  <a:gd name="T64" fmla="*/ 172 w 333"/>
                  <a:gd name="T65" fmla="*/ 32 h 570"/>
                  <a:gd name="T66" fmla="*/ 90 w 333"/>
                  <a:gd name="T67" fmla="*/ 34 h 570"/>
                  <a:gd name="T68" fmla="*/ 74 w 333"/>
                  <a:gd name="T69" fmla="*/ 62 h 570"/>
                  <a:gd name="T70" fmla="*/ 69 w 333"/>
                  <a:gd name="T71" fmla="*/ 120 h 570"/>
                  <a:gd name="T72" fmla="*/ 49 w 333"/>
                  <a:gd name="T73" fmla="*/ 128 h 570"/>
                  <a:gd name="T74" fmla="*/ 15 w 333"/>
                  <a:gd name="T75" fmla="*/ 392 h 570"/>
                  <a:gd name="T76" fmla="*/ 21 w 333"/>
                  <a:gd name="T77" fmla="*/ 407 h 570"/>
                  <a:gd name="T78" fmla="*/ 51 w 333"/>
                  <a:gd name="T79" fmla="*/ 426 h 570"/>
                  <a:gd name="T80" fmla="*/ 33 w 333"/>
                  <a:gd name="T81" fmla="*/ 392 h 570"/>
                  <a:gd name="T82" fmla="*/ 51 w 333"/>
                  <a:gd name="T83" fmla="*/ 406 h 570"/>
                  <a:gd name="T84" fmla="*/ 57 w 333"/>
                  <a:gd name="T85" fmla="*/ 396 h 570"/>
                  <a:gd name="T86" fmla="*/ 253 w 333"/>
                  <a:gd name="T87" fmla="*/ 352 h 570"/>
                  <a:gd name="T88" fmla="*/ 91 w 333"/>
                  <a:gd name="T89" fmla="*/ 437 h 570"/>
                  <a:gd name="T90" fmla="*/ 76 w 333"/>
                  <a:gd name="T91" fmla="*/ 364 h 570"/>
                  <a:gd name="T92" fmla="*/ 57 w 333"/>
                  <a:gd name="T93" fmla="*/ 524 h 570"/>
                  <a:gd name="T94" fmla="*/ 170 w 333"/>
                  <a:gd name="T95" fmla="*/ 556 h 570"/>
                  <a:gd name="T96" fmla="*/ 127 w 333"/>
                  <a:gd name="T97" fmla="*/ 543 h 570"/>
                  <a:gd name="T98" fmla="*/ 267 w 333"/>
                  <a:gd name="T99" fmla="*/ 558 h 570"/>
                  <a:gd name="T100" fmla="*/ 284 w 333"/>
                  <a:gd name="T101" fmla="*/ 531 h 570"/>
                  <a:gd name="T102" fmla="*/ 127 w 333"/>
                  <a:gd name="T103" fmla="*/ 512 h 570"/>
                  <a:gd name="T104" fmla="*/ 166 w 333"/>
                  <a:gd name="T105" fmla="*/ 501 h 570"/>
                  <a:gd name="T106" fmla="*/ 169 w 333"/>
                  <a:gd name="T107" fmla="*/ 472 h 570"/>
                  <a:gd name="T108" fmla="*/ 92 w 333"/>
                  <a:gd name="T109" fmla="*/ 443 h 570"/>
                  <a:gd name="T110" fmla="*/ 271 w 333"/>
                  <a:gd name="T111" fmla="*/ 404 h 570"/>
                  <a:gd name="T112" fmla="*/ 289 w 333"/>
                  <a:gd name="T113" fmla="*/ 404 h 570"/>
                  <a:gd name="T114" fmla="*/ 310 w 333"/>
                  <a:gd name="T115" fmla="*/ 337 h 570"/>
                  <a:gd name="T116" fmla="*/ 316 w 333"/>
                  <a:gd name="T117" fmla="*/ 343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3" h="570">
                    <a:moveTo>
                      <a:pt x="333" y="337"/>
                    </a:moveTo>
                    <a:cubicBezTo>
                      <a:pt x="316" y="337"/>
                      <a:pt x="316" y="337"/>
                      <a:pt x="316" y="337"/>
                    </a:cubicBezTo>
                    <a:cubicBezTo>
                      <a:pt x="316" y="326"/>
                      <a:pt x="316" y="326"/>
                      <a:pt x="316" y="326"/>
                    </a:cubicBezTo>
                    <a:cubicBezTo>
                      <a:pt x="305" y="326"/>
                      <a:pt x="305" y="326"/>
                      <a:pt x="305" y="326"/>
                    </a:cubicBezTo>
                    <a:cubicBezTo>
                      <a:pt x="303" y="194"/>
                      <a:pt x="302" y="125"/>
                      <a:pt x="302" y="123"/>
                    </a:cubicBezTo>
                    <a:cubicBezTo>
                      <a:pt x="301" y="121"/>
                      <a:pt x="301" y="115"/>
                      <a:pt x="285" y="109"/>
                    </a:cubicBezTo>
                    <a:cubicBezTo>
                      <a:pt x="282" y="64"/>
                      <a:pt x="268" y="9"/>
                      <a:pt x="267" y="7"/>
                    </a:cubicBezTo>
                    <a:cubicBezTo>
                      <a:pt x="267" y="3"/>
                      <a:pt x="267" y="3"/>
                      <a:pt x="267" y="3"/>
                    </a:cubicBezTo>
                    <a:cubicBezTo>
                      <a:pt x="263" y="2"/>
                      <a:pt x="263" y="2"/>
                      <a:pt x="263" y="2"/>
                    </a:cubicBezTo>
                    <a:cubicBezTo>
                      <a:pt x="255" y="0"/>
                      <a:pt x="187" y="0"/>
                      <a:pt x="171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1" y="0"/>
                      <a:pt x="171" y="0"/>
                      <a:pt x="170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0"/>
                      <a:pt x="170" y="0"/>
                      <a:pt x="170" y="0"/>
                    </a:cubicBezTo>
                    <a:cubicBezTo>
                      <a:pt x="138" y="0"/>
                      <a:pt x="111" y="0"/>
                      <a:pt x="79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69" y="22"/>
                      <a:pt x="66" y="41"/>
                      <a:pt x="62" y="60"/>
                    </a:cubicBezTo>
                    <a:cubicBezTo>
                      <a:pt x="60" y="76"/>
                      <a:pt x="57" y="92"/>
                      <a:pt x="53" y="109"/>
                    </a:cubicBezTo>
                    <a:cubicBezTo>
                      <a:pt x="52" y="109"/>
                      <a:pt x="51" y="111"/>
                      <a:pt x="50" y="111"/>
                    </a:cubicBezTo>
                    <a:cubicBezTo>
                      <a:pt x="45" y="114"/>
                      <a:pt x="40" y="118"/>
                      <a:pt x="38" y="124"/>
                    </a:cubicBezTo>
                    <a:cubicBezTo>
                      <a:pt x="37" y="125"/>
                      <a:pt x="37" y="125"/>
                      <a:pt x="37" y="125"/>
                    </a:cubicBezTo>
                    <a:cubicBezTo>
                      <a:pt x="37" y="126"/>
                      <a:pt x="37" y="126"/>
                      <a:pt x="37" y="126"/>
                    </a:cubicBezTo>
                    <a:cubicBezTo>
                      <a:pt x="33" y="203"/>
                      <a:pt x="34" y="361"/>
                      <a:pt x="35" y="371"/>
                    </a:cubicBezTo>
                    <a:cubicBezTo>
                      <a:pt x="27" y="371"/>
                      <a:pt x="27" y="371"/>
                      <a:pt x="27" y="371"/>
                    </a:cubicBezTo>
                    <a:cubicBezTo>
                      <a:pt x="27" y="389"/>
                      <a:pt x="27" y="389"/>
                      <a:pt x="27" y="389"/>
                    </a:cubicBezTo>
                    <a:cubicBezTo>
                      <a:pt x="21" y="389"/>
                      <a:pt x="21" y="389"/>
                      <a:pt x="21" y="389"/>
                    </a:cubicBezTo>
                    <a:cubicBezTo>
                      <a:pt x="21" y="381"/>
                      <a:pt x="21" y="381"/>
                      <a:pt x="21" y="381"/>
                    </a:cubicBezTo>
                    <a:cubicBezTo>
                      <a:pt x="0" y="381"/>
                      <a:pt x="0" y="381"/>
                      <a:pt x="0" y="381"/>
                    </a:cubicBezTo>
                    <a:cubicBezTo>
                      <a:pt x="0" y="421"/>
                      <a:pt x="0" y="421"/>
                      <a:pt x="0" y="421"/>
                    </a:cubicBezTo>
                    <a:cubicBezTo>
                      <a:pt x="21" y="421"/>
                      <a:pt x="21" y="421"/>
                      <a:pt x="21" y="421"/>
                    </a:cubicBezTo>
                    <a:cubicBezTo>
                      <a:pt x="21" y="413"/>
                      <a:pt x="21" y="413"/>
                      <a:pt x="21" y="413"/>
                    </a:cubicBezTo>
                    <a:cubicBezTo>
                      <a:pt x="27" y="413"/>
                      <a:pt x="27" y="413"/>
                      <a:pt x="27" y="413"/>
                    </a:cubicBezTo>
                    <a:cubicBezTo>
                      <a:pt x="27" y="432"/>
                      <a:pt x="27" y="432"/>
                      <a:pt x="27" y="432"/>
                    </a:cubicBezTo>
                    <a:cubicBezTo>
                      <a:pt x="57" y="432"/>
                      <a:pt x="57" y="432"/>
                      <a:pt x="57" y="432"/>
                    </a:cubicBezTo>
                    <a:cubicBezTo>
                      <a:pt x="57" y="412"/>
                      <a:pt x="57" y="412"/>
                      <a:pt x="57" y="412"/>
                    </a:cubicBezTo>
                    <a:cubicBezTo>
                      <a:pt x="70" y="412"/>
                      <a:pt x="70" y="412"/>
                      <a:pt x="70" y="412"/>
                    </a:cubicBezTo>
                    <a:cubicBezTo>
                      <a:pt x="70" y="425"/>
                      <a:pt x="70" y="425"/>
                      <a:pt x="70" y="425"/>
                    </a:cubicBezTo>
                    <a:cubicBezTo>
                      <a:pt x="70" y="432"/>
                      <a:pt x="74" y="438"/>
                      <a:pt x="79" y="441"/>
                    </a:cubicBezTo>
                    <a:cubicBezTo>
                      <a:pt x="84" y="473"/>
                      <a:pt x="84" y="473"/>
                      <a:pt x="84" y="473"/>
                    </a:cubicBezTo>
                    <a:cubicBezTo>
                      <a:pt x="58" y="473"/>
                      <a:pt x="58" y="473"/>
                      <a:pt x="58" y="473"/>
                    </a:cubicBezTo>
                    <a:cubicBezTo>
                      <a:pt x="58" y="512"/>
                      <a:pt x="58" y="512"/>
                      <a:pt x="58" y="512"/>
                    </a:cubicBezTo>
                    <a:cubicBezTo>
                      <a:pt x="45" y="512"/>
                      <a:pt x="45" y="512"/>
                      <a:pt x="45" y="512"/>
                    </a:cubicBezTo>
                    <a:cubicBezTo>
                      <a:pt x="45" y="543"/>
                      <a:pt x="45" y="543"/>
                      <a:pt x="45" y="543"/>
                    </a:cubicBezTo>
                    <a:cubicBezTo>
                      <a:pt x="62" y="543"/>
                      <a:pt x="62" y="543"/>
                      <a:pt x="62" y="543"/>
                    </a:cubicBezTo>
                    <a:cubicBezTo>
                      <a:pt x="62" y="570"/>
                      <a:pt x="62" y="570"/>
                      <a:pt x="62" y="570"/>
                    </a:cubicBezTo>
                    <a:cubicBezTo>
                      <a:pt x="111" y="570"/>
                      <a:pt x="111" y="570"/>
                      <a:pt x="111" y="570"/>
                    </a:cubicBezTo>
                    <a:cubicBezTo>
                      <a:pt x="114" y="568"/>
                      <a:pt x="114" y="568"/>
                      <a:pt x="114" y="568"/>
                    </a:cubicBezTo>
                    <a:cubicBezTo>
                      <a:pt x="170" y="568"/>
                      <a:pt x="170" y="568"/>
                      <a:pt x="170" y="568"/>
                    </a:cubicBezTo>
                    <a:cubicBezTo>
                      <a:pt x="170" y="568"/>
                      <a:pt x="170" y="568"/>
                      <a:pt x="170" y="568"/>
                    </a:cubicBezTo>
                    <a:cubicBezTo>
                      <a:pt x="227" y="568"/>
                      <a:pt x="227" y="568"/>
                      <a:pt x="227" y="568"/>
                    </a:cubicBezTo>
                    <a:cubicBezTo>
                      <a:pt x="229" y="570"/>
                      <a:pt x="229" y="570"/>
                      <a:pt x="229" y="570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9" y="543"/>
                      <a:pt x="279" y="543"/>
                      <a:pt x="279" y="543"/>
                    </a:cubicBezTo>
                    <a:cubicBezTo>
                      <a:pt x="296" y="543"/>
                      <a:pt x="296" y="543"/>
                      <a:pt x="296" y="543"/>
                    </a:cubicBezTo>
                    <a:cubicBezTo>
                      <a:pt x="296" y="512"/>
                      <a:pt x="296" y="512"/>
                      <a:pt x="296" y="512"/>
                    </a:cubicBezTo>
                    <a:cubicBezTo>
                      <a:pt x="283" y="512"/>
                      <a:pt x="283" y="512"/>
                      <a:pt x="283" y="512"/>
                    </a:cubicBezTo>
                    <a:cubicBezTo>
                      <a:pt x="283" y="472"/>
                      <a:pt x="283" y="472"/>
                      <a:pt x="283" y="472"/>
                    </a:cubicBezTo>
                    <a:cubicBezTo>
                      <a:pt x="262" y="472"/>
                      <a:pt x="262" y="472"/>
                      <a:pt x="262" y="472"/>
                    </a:cubicBezTo>
                    <a:cubicBezTo>
                      <a:pt x="265" y="438"/>
                      <a:pt x="265" y="438"/>
                      <a:pt x="265" y="438"/>
                    </a:cubicBezTo>
                    <a:cubicBezTo>
                      <a:pt x="265" y="438"/>
                      <a:pt x="265" y="438"/>
                      <a:pt x="265" y="438"/>
                    </a:cubicBezTo>
                    <a:cubicBezTo>
                      <a:pt x="268" y="435"/>
                      <a:pt x="271" y="430"/>
                      <a:pt x="271" y="425"/>
                    </a:cubicBezTo>
                    <a:cubicBezTo>
                      <a:pt x="271" y="416"/>
                      <a:pt x="271" y="416"/>
                      <a:pt x="271" y="416"/>
                    </a:cubicBezTo>
                    <a:cubicBezTo>
                      <a:pt x="292" y="416"/>
                      <a:pt x="292" y="416"/>
                      <a:pt x="292" y="416"/>
                    </a:cubicBezTo>
                    <a:cubicBezTo>
                      <a:pt x="293" y="415"/>
                      <a:pt x="293" y="415"/>
                      <a:pt x="293" y="415"/>
                    </a:cubicBezTo>
                    <a:cubicBezTo>
                      <a:pt x="295" y="414"/>
                      <a:pt x="306" y="408"/>
                      <a:pt x="306" y="381"/>
                    </a:cubicBezTo>
                    <a:cubicBezTo>
                      <a:pt x="316" y="381"/>
                      <a:pt x="316" y="381"/>
                      <a:pt x="316" y="381"/>
                    </a:cubicBezTo>
                    <a:cubicBezTo>
                      <a:pt x="316" y="370"/>
                      <a:pt x="316" y="370"/>
                      <a:pt x="316" y="370"/>
                    </a:cubicBezTo>
                    <a:cubicBezTo>
                      <a:pt x="333" y="370"/>
                      <a:pt x="333" y="370"/>
                      <a:pt x="333" y="370"/>
                    </a:cubicBezTo>
                    <a:lnTo>
                      <a:pt x="333" y="337"/>
                    </a:lnTo>
                    <a:close/>
                    <a:moveTo>
                      <a:pt x="290" y="125"/>
                    </a:moveTo>
                    <a:cubicBezTo>
                      <a:pt x="290" y="135"/>
                      <a:pt x="291" y="208"/>
                      <a:pt x="293" y="326"/>
                    </a:cubicBezTo>
                    <a:cubicBezTo>
                      <a:pt x="283" y="326"/>
                      <a:pt x="283" y="326"/>
                      <a:pt x="283" y="326"/>
                    </a:cubicBezTo>
                    <a:cubicBezTo>
                      <a:pt x="283" y="337"/>
                      <a:pt x="283" y="337"/>
                      <a:pt x="283" y="337"/>
                    </a:cubicBezTo>
                    <a:cubicBezTo>
                      <a:pt x="271" y="337"/>
                      <a:pt x="271" y="337"/>
                      <a:pt x="271" y="337"/>
                    </a:cubicBezTo>
                    <a:cubicBezTo>
                      <a:pt x="271" y="120"/>
                      <a:pt x="271" y="120"/>
                      <a:pt x="271" y="120"/>
                    </a:cubicBezTo>
                    <a:cubicBezTo>
                      <a:pt x="277" y="120"/>
                      <a:pt x="277" y="120"/>
                      <a:pt x="277" y="120"/>
                    </a:cubicBezTo>
                    <a:cubicBezTo>
                      <a:pt x="277" y="119"/>
                      <a:pt x="277" y="119"/>
                      <a:pt x="277" y="119"/>
                    </a:cubicBezTo>
                    <a:cubicBezTo>
                      <a:pt x="278" y="119"/>
                      <a:pt x="278" y="119"/>
                      <a:pt x="278" y="119"/>
                    </a:cubicBezTo>
                    <a:cubicBezTo>
                      <a:pt x="283" y="121"/>
                      <a:pt x="288" y="123"/>
                      <a:pt x="290" y="125"/>
                    </a:cubicBezTo>
                    <a:close/>
                    <a:moveTo>
                      <a:pt x="75" y="120"/>
                    </a:move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10" y="120"/>
                      <a:pt x="110" y="120"/>
                      <a:pt x="110" y="120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1" y="312"/>
                      <a:pt x="111" y="312"/>
                      <a:pt x="111" y="312"/>
                    </a:cubicBezTo>
                    <a:cubicBezTo>
                      <a:pt x="112" y="322"/>
                      <a:pt x="117" y="339"/>
                      <a:pt x="134" y="339"/>
                    </a:cubicBezTo>
                    <a:cubicBezTo>
                      <a:pt x="206" y="339"/>
                      <a:pt x="206" y="339"/>
                      <a:pt x="206" y="339"/>
                    </a:cubicBezTo>
                    <a:cubicBezTo>
                      <a:pt x="224" y="339"/>
                      <a:pt x="229" y="322"/>
                      <a:pt x="229" y="312"/>
                    </a:cubicBezTo>
                    <a:cubicBezTo>
                      <a:pt x="229" y="120"/>
                      <a:pt x="229" y="120"/>
                      <a:pt x="229" y="120"/>
                    </a:cubicBezTo>
                    <a:cubicBezTo>
                      <a:pt x="231" y="120"/>
                      <a:pt x="231" y="120"/>
                      <a:pt x="231" y="120"/>
                    </a:cubicBezTo>
                    <a:cubicBezTo>
                      <a:pt x="237" y="120"/>
                      <a:pt x="237" y="120"/>
                      <a:pt x="237" y="120"/>
                    </a:cubicBezTo>
                    <a:cubicBezTo>
                      <a:pt x="265" y="120"/>
                      <a:pt x="265" y="120"/>
                      <a:pt x="265" y="120"/>
                    </a:cubicBezTo>
                    <a:cubicBezTo>
                      <a:pt x="265" y="337"/>
                      <a:pt x="265" y="337"/>
                      <a:pt x="265" y="337"/>
                    </a:cubicBezTo>
                    <a:cubicBezTo>
                      <a:pt x="265" y="337"/>
                      <a:pt x="265" y="337"/>
                      <a:pt x="265" y="337"/>
                    </a:cubicBezTo>
                    <a:cubicBezTo>
                      <a:pt x="265" y="350"/>
                      <a:pt x="265" y="350"/>
                      <a:pt x="265" y="350"/>
                    </a:cubicBezTo>
                    <a:cubicBezTo>
                      <a:pt x="261" y="348"/>
                      <a:pt x="257" y="346"/>
                      <a:pt x="253" y="346"/>
                    </a:cubicBezTo>
                    <a:cubicBezTo>
                      <a:pt x="88" y="346"/>
                      <a:pt x="88" y="346"/>
                      <a:pt x="88" y="346"/>
                    </a:cubicBezTo>
                    <a:cubicBezTo>
                      <a:pt x="83" y="346"/>
                      <a:pt x="79" y="348"/>
                      <a:pt x="75" y="351"/>
                    </a:cubicBezTo>
                    <a:lnTo>
                      <a:pt x="75" y="120"/>
                    </a:lnTo>
                    <a:close/>
                    <a:moveTo>
                      <a:pt x="101" y="46"/>
                    </a:moveTo>
                    <a:cubicBezTo>
                      <a:pt x="170" y="44"/>
                      <a:pt x="170" y="44"/>
                      <a:pt x="170" y="44"/>
                    </a:cubicBezTo>
                    <a:cubicBezTo>
                      <a:pt x="240" y="46"/>
                      <a:pt x="240" y="46"/>
                      <a:pt x="240" y="46"/>
                    </a:cubicBezTo>
                    <a:cubicBezTo>
                      <a:pt x="245" y="82"/>
                      <a:pt x="245" y="82"/>
                      <a:pt x="245" y="82"/>
                    </a:cubicBezTo>
                    <a:cubicBezTo>
                      <a:pt x="245" y="82"/>
                      <a:pt x="245" y="89"/>
                      <a:pt x="241" y="93"/>
                    </a:cubicBezTo>
                    <a:cubicBezTo>
                      <a:pt x="239" y="96"/>
                      <a:pt x="235" y="97"/>
                      <a:pt x="231" y="97"/>
                    </a:cubicBezTo>
                    <a:cubicBezTo>
                      <a:pt x="225" y="97"/>
                      <a:pt x="225" y="97"/>
                      <a:pt x="225" y="97"/>
                    </a:cubicBezTo>
                    <a:cubicBezTo>
                      <a:pt x="225" y="108"/>
                      <a:pt x="225" y="108"/>
                      <a:pt x="225" y="108"/>
                    </a:cubicBezTo>
                    <a:cubicBezTo>
                      <a:pt x="219" y="108"/>
                      <a:pt x="219" y="108"/>
                      <a:pt x="219" y="108"/>
                    </a:cubicBezTo>
                    <a:cubicBezTo>
                      <a:pt x="219" y="107"/>
                      <a:pt x="219" y="107"/>
                      <a:pt x="218" y="107"/>
                    </a:cubicBezTo>
                    <a:cubicBezTo>
                      <a:pt x="213" y="103"/>
                      <a:pt x="208" y="103"/>
                      <a:pt x="206" y="103"/>
                    </a:cubicBezTo>
                    <a:cubicBezTo>
                      <a:pt x="134" y="103"/>
                      <a:pt x="134" y="103"/>
                      <a:pt x="134" y="103"/>
                    </a:cubicBezTo>
                    <a:cubicBezTo>
                      <a:pt x="133" y="103"/>
                      <a:pt x="127" y="103"/>
                      <a:pt x="122" y="107"/>
                    </a:cubicBezTo>
                    <a:cubicBezTo>
                      <a:pt x="122" y="107"/>
                      <a:pt x="122" y="107"/>
                      <a:pt x="121" y="108"/>
                    </a:cubicBezTo>
                    <a:cubicBezTo>
                      <a:pt x="116" y="108"/>
                      <a:pt x="116" y="108"/>
                      <a:pt x="116" y="108"/>
                    </a:cubicBezTo>
                    <a:cubicBezTo>
                      <a:pt x="116" y="97"/>
                      <a:pt x="116" y="97"/>
                      <a:pt x="116" y="97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105" y="97"/>
                      <a:pt x="101" y="96"/>
                      <a:pt x="99" y="93"/>
                    </a:cubicBezTo>
                    <a:cubicBezTo>
                      <a:pt x="95" y="89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lnTo>
                      <a:pt x="101" y="46"/>
                    </a:lnTo>
                    <a:close/>
                    <a:moveTo>
                      <a:pt x="217" y="312"/>
                    </a:moveTo>
                    <a:cubicBezTo>
                      <a:pt x="217" y="314"/>
                      <a:pt x="216" y="327"/>
                      <a:pt x="206" y="327"/>
                    </a:cubicBezTo>
                    <a:cubicBezTo>
                      <a:pt x="134" y="327"/>
                      <a:pt x="134" y="327"/>
                      <a:pt x="134" y="327"/>
                    </a:cubicBezTo>
                    <a:cubicBezTo>
                      <a:pt x="124" y="327"/>
                      <a:pt x="123" y="314"/>
                      <a:pt x="123" y="312"/>
                    </a:cubicBezTo>
                    <a:cubicBezTo>
                      <a:pt x="123" y="296"/>
                      <a:pt x="123" y="296"/>
                      <a:pt x="123" y="296"/>
                    </a:cubicBezTo>
                    <a:cubicBezTo>
                      <a:pt x="127" y="299"/>
                      <a:pt x="132" y="302"/>
                      <a:pt x="140" y="302"/>
                    </a:cubicBezTo>
                    <a:cubicBezTo>
                      <a:pt x="170" y="302"/>
                      <a:pt x="170" y="302"/>
                      <a:pt x="170" y="302"/>
                    </a:cubicBezTo>
                    <a:cubicBezTo>
                      <a:pt x="171" y="302"/>
                      <a:pt x="171" y="302"/>
                      <a:pt x="171" y="302"/>
                    </a:cubicBezTo>
                    <a:cubicBezTo>
                      <a:pt x="201" y="302"/>
                      <a:pt x="201" y="302"/>
                      <a:pt x="201" y="302"/>
                    </a:cubicBezTo>
                    <a:cubicBezTo>
                      <a:pt x="208" y="302"/>
                      <a:pt x="213" y="299"/>
                      <a:pt x="217" y="296"/>
                    </a:cubicBezTo>
                    <a:lnTo>
                      <a:pt x="217" y="312"/>
                    </a:lnTo>
                    <a:close/>
                    <a:moveTo>
                      <a:pt x="126" y="111"/>
                    </a:moveTo>
                    <a:cubicBezTo>
                      <a:pt x="129" y="109"/>
                      <a:pt x="133" y="109"/>
                      <a:pt x="133" y="109"/>
                    </a:cubicBezTo>
                    <a:cubicBezTo>
                      <a:pt x="207" y="109"/>
                      <a:pt x="207" y="109"/>
                      <a:pt x="207" y="109"/>
                    </a:cubicBezTo>
                    <a:cubicBezTo>
                      <a:pt x="207" y="109"/>
                      <a:pt x="207" y="109"/>
                      <a:pt x="207" y="109"/>
                    </a:cubicBezTo>
                    <a:cubicBezTo>
                      <a:pt x="207" y="109"/>
                      <a:pt x="211" y="109"/>
                      <a:pt x="214" y="111"/>
                    </a:cubicBezTo>
                    <a:cubicBezTo>
                      <a:pt x="215" y="112"/>
                      <a:pt x="216" y="113"/>
                      <a:pt x="217" y="115"/>
                    </a:cubicBezTo>
                    <a:cubicBezTo>
                      <a:pt x="217" y="253"/>
                      <a:pt x="217" y="253"/>
                      <a:pt x="217" y="253"/>
                    </a:cubicBezTo>
                    <a:cubicBezTo>
                      <a:pt x="123" y="253"/>
                      <a:pt x="123" y="253"/>
                      <a:pt x="123" y="253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4" y="113"/>
                      <a:pt x="125" y="112"/>
                      <a:pt x="126" y="111"/>
                    </a:cubicBezTo>
                    <a:close/>
                    <a:moveTo>
                      <a:pt x="123" y="259"/>
                    </a:moveTo>
                    <a:cubicBezTo>
                      <a:pt x="217" y="259"/>
                      <a:pt x="217" y="259"/>
                      <a:pt x="217" y="259"/>
                    </a:cubicBezTo>
                    <a:cubicBezTo>
                      <a:pt x="217" y="286"/>
                      <a:pt x="217" y="286"/>
                      <a:pt x="217" y="286"/>
                    </a:cubicBezTo>
                    <a:cubicBezTo>
                      <a:pt x="215" y="291"/>
                      <a:pt x="210" y="296"/>
                      <a:pt x="201" y="296"/>
                    </a:cubicBezTo>
                    <a:cubicBezTo>
                      <a:pt x="171" y="296"/>
                      <a:pt x="171" y="296"/>
                      <a:pt x="171" y="296"/>
                    </a:cubicBezTo>
                    <a:cubicBezTo>
                      <a:pt x="170" y="296"/>
                      <a:pt x="170" y="296"/>
                      <a:pt x="170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31" y="296"/>
                      <a:pt x="126" y="291"/>
                      <a:pt x="123" y="286"/>
                    </a:cubicBezTo>
                    <a:lnTo>
                      <a:pt x="123" y="259"/>
                    </a:lnTo>
                    <a:close/>
                    <a:moveTo>
                      <a:pt x="271" y="343"/>
                    </a:moveTo>
                    <a:cubicBezTo>
                      <a:pt x="282" y="343"/>
                      <a:pt x="282" y="343"/>
                      <a:pt x="282" y="343"/>
                    </a:cubicBezTo>
                    <a:cubicBezTo>
                      <a:pt x="282" y="364"/>
                      <a:pt x="282" y="364"/>
                      <a:pt x="282" y="364"/>
                    </a:cubicBezTo>
                    <a:cubicBezTo>
                      <a:pt x="271" y="364"/>
                      <a:pt x="271" y="364"/>
                      <a:pt x="271" y="364"/>
                    </a:cubicBezTo>
                    <a:lnTo>
                      <a:pt x="271" y="343"/>
                    </a:lnTo>
                    <a:close/>
                    <a:moveTo>
                      <a:pt x="74" y="62"/>
                    </a:moveTo>
                    <a:cubicBezTo>
                      <a:pt x="77" y="44"/>
                      <a:pt x="80" y="28"/>
                      <a:pt x="84" y="12"/>
                    </a:cubicBezTo>
                    <a:cubicBezTo>
                      <a:pt x="114" y="12"/>
                      <a:pt x="140" y="12"/>
                      <a:pt x="171" y="12"/>
                    </a:cubicBezTo>
                    <a:cubicBezTo>
                      <a:pt x="206" y="12"/>
                      <a:pt x="245" y="13"/>
                      <a:pt x="257" y="14"/>
                    </a:cubicBezTo>
                    <a:cubicBezTo>
                      <a:pt x="260" y="27"/>
                      <a:pt x="270" y="71"/>
                      <a:pt x="273" y="108"/>
                    </a:cubicBezTo>
                    <a:cubicBezTo>
                      <a:pt x="239" y="108"/>
                      <a:pt x="239" y="108"/>
                      <a:pt x="239" y="108"/>
                    </a:cubicBezTo>
                    <a:cubicBezTo>
                      <a:pt x="243" y="107"/>
                      <a:pt x="247" y="104"/>
                      <a:pt x="250" y="101"/>
                    </a:cubicBezTo>
                    <a:cubicBezTo>
                      <a:pt x="257" y="93"/>
                      <a:pt x="257" y="82"/>
                      <a:pt x="257" y="81"/>
                    </a:cubicBezTo>
                    <a:cubicBezTo>
                      <a:pt x="250" y="34"/>
                      <a:pt x="250" y="34"/>
                      <a:pt x="250" y="34"/>
                    </a:cubicBezTo>
                    <a:cubicBezTo>
                      <a:pt x="172" y="32"/>
                      <a:pt x="172" y="32"/>
                      <a:pt x="172" y="32"/>
                    </a:cubicBezTo>
                    <a:cubicBezTo>
                      <a:pt x="171" y="32"/>
                      <a:pt x="171" y="32"/>
                      <a:pt x="171" y="32"/>
                    </a:cubicBezTo>
                    <a:cubicBezTo>
                      <a:pt x="170" y="32"/>
                      <a:pt x="170" y="32"/>
                      <a:pt x="170" y="32"/>
                    </a:cubicBezTo>
                    <a:cubicBezTo>
                      <a:pt x="170" y="32"/>
                      <a:pt x="170" y="32"/>
                      <a:pt x="170" y="32"/>
                    </a:cubicBezTo>
                    <a:cubicBezTo>
                      <a:pt x="169" y="32"/>
                      <a:pt x="169" y="32"/>
                      <a:pt x="169" y="32"/>
                    </a:cubicBezTo>
                    <a:cubicBezTo>
                      <a:pt x="90" y="34"/>
                      <a:pt x="90" y="34"/>
                      <a:pt x="90" y="34"/>
                    </a:cubicBez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82"/>
                      <a:pt x="83" y="93"/>
                      <a:pt x="90" y="101"/>
                    </a:cubicBezTo>
                    <a:cubicBezTo>
                      <a:pt x="93" y="104"/>
                      <a:pt x="97" y="107"/>
                      <a:pt x="102" y="108"/>
                    </a:cubicBezTo>
                    <a:cubicBezTo>
                      <a:pt x="66" y="108"/>
                      <a:pt x="66" y="108"/>
                      <a:pt x="66" y="108"/>
                    </a:cubicBezTo>
                    <a:cubicBezTo>
                      <a:pt x="69" y="92"/>
                      <a:pt x="72" y="77"/>
                      <a:pt x="74" y="62"/>
                    </a:cubicBezTo>
                    <a:close/>
                    <a:moveTo>
                      <a:pt x="49" y="128"/>
                    </a:moveTo>
                    <a:cubicBezTo>
                      <a:pt x="51" y="125"/>
                      <a:pt x="54" y="123"/>
                      <a:pt x="57" y="121"/>
                    </a:cubicBezTo>
                    <a:cubicBezTo>
                      <a:pt x="58" y="120"/>
                      <a:pt x="58" y="120"/>
                      <a:pt x="59" y="119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69" y="120"/>
                      <a:pt x="69" y="120"/>
                      <a:pt x="69" y="120"/>
                    </a:cubicBezTo>
                    <a:cubicBezTo>
                      <a:pt x="69" y="390"/>
                      <a:pt x="69" y="390"/>
                      <a:pt x="69" y="390"/>
                    </a:cubicBezTo>
                    <a:cubicBezTo>
                      <a:pt x="57" y="390"/>
                      <a:pt x="57" y="390"/>
                      <a:pt x="57" y="390"/>
                    </a:cubicBezTo>
                    <a:cubicBezTo>
                      <a:pt x="57" y="371"/>
                      <a:pt x="57" y="371"/>
                      <a:pt x="57" y="371"/>
                    </a:cubicBezTo>
                    <a:cubicBezTo>
                      <a:pt x="47" y="371"/>
                      <a:pt x="47" y="371"/>
                      <a:pt x="47" y="371"/>
                    </a:cubicBezTo>
                    <a:cubicBezTo>
                      <a:pt x="46" y="363"/>
                      <a:pt x="45" y="206"/>
                      <a:pt x="49" y="128"/>
                    </a:cubicBezTo>
                    <a:close/>
                    <a:moveTo>
                      <a:pt x="15" y="415"/>
                    </a:moveTo>
                    <a:cubicBezTo>
                      <a:pt x="6" y="415"/>
                      <a:pt x="6" y="415"/>
                      <a:pt x="6" y="415"/>
                    </a:cubicBezTo>
                    <a:cubicBezTo>
                      <a:pt x="6" y="387"/>
                      <a:pt x="6" y="387"/>
                      <a:pt x="6" y="387"/>
                    </a:cubicBezTo>
                    <a:cubicBezTo>
                      <a:pt x="15" y="387"/>
                      <a:pt x="15" y="387"/>
                      <a:pt x="15" y="387"/>
                    </a:cubicBezTo>
                    <a:cubicBezTo>
                      <a:pt x="15" y="392"/>
                      <a:pt x="15" y="392"/>
                      <a:pt x="15" y="392"/>
                    </a:cubicBezTo>
                    <a:cubicBezTo>
                      <a:pt x="15" y="395"/>
                      <a:pt x="15" y="395"/>
                      <a:pt x="15" y="395"/>
                    </a:cubicBezTo>
                    <a:cubicBezTo>
                      <a:pt x="15" y="407"/>
                      <a:pt x="15" y="407"/>
                      <a:pt x="15" y="407"/>
                    </a:cubicBezTo>
                    <a:cubicBezTo>
                      <a:pt x="15" y="410"/>
                      <a:pt x="15" y="410"/>
                      <a:pt x="15" y="410"/>
                    </a:cubicBezTo>
                    <a:lnTo>
                      <a:pt x="15" y="415"/>
                    </a:lnTo>
                    <a:close/>
                    <a:moveTo>
                      <a:pt x="21" y="407"/>
                    </a:moveTo>
                    <a:cubicBezTo>
                      <a:pt x="21" y="395"/>
                      <a:pt x="21" y="395"/>
                      <a:pt x="21" y="395"/>
                    </a:cubicBezTo>
                    <a:cubicBezTo>
                      <a:pt x="27" y="395"/>
                      <a:pt x="27" y="395"/>
                      <a:pt x="27" y="395"/>
                    </a:cubicBezTo>
                    <a:cubicBezTo>
                      <a:pt x="27" y="407"/>
                      <a:pt x="27" y="407"/>
                      <a:pt x="27" y="407"/>
                    </a:cubicBezTo>
                    <a:lnTo>
                      <a:pt x="21" y="407"/>
                    </a:lnTo>
                    <a:close/>
                    <a:moveTo>
                      <a:pt x="51" y="426"/>
                    </a:moveTo>
                    <a:cubicBezTo>
                      <a:pt x="33" y="426"/>
                      <a:pt x="33" y="426"/>
                      <a:pt x="33" y="426"/>
                    </a:cubicBezTo>
                    <a:cubicBezTo>
                      <a:pt x="33" y="410"/>
                      <a:pt x="33" y="410"/>
                      <a:pt x="33" y="410"/>
                    </a:cubicBezTo>
                    <a:cubicBezTo>
                      <a:pt x="33" y="407"/>
                      <a:pt x="33" y="407"/>
                      <a:pt x="33" y="407"/>
                    </a:cubicBezTo>
                    <a:cubicBezTo>
                      <a:pt x="33" y="395"/>
                      <a:pt x="33" y="395"/>
                      <a:pt x="33" y="395"/>
                    </a:cubicBezTo>
                    <a:cubicBezTo>
                      <a:pt x="33" y="392"/>
                      <a:pt x="33" y="392"/>
                      <a:pt x="33" y="392"/>
                    </a:cubicBezTo>
                    <a:cubicBezTo>
                      <a:pt x="33" y="377"/>
                      <a:pt x="33" y="377"/>
                      <a:pt x="33" y="377"/>
                    </a:cubicBezTo>
                    <a:cubicBezTo>
                      <a:pt x="51" y="377"/>
                      <a:pt x="51" y="377"/>
                      <a:pt x="51" y="377"/>
                    </a:cubicBezTo>
                    <a:cubicBezTo>
                      <a:pt x="51" y="393"/>
                      <a:pt x="51" y="393"/>
                      <a:pt x="51" y="393"/>
                    </a:cubicBezTo>
                    <a:cubicBezTo>
                      <a:pt x="51" y="396"/>
                      <a:pt x="51" y="396"/>
                      <a:pt x="51" y="396"/>
                    </a:cubicBezTo>
                    <a:cubicBezTo>
                      <a:pt x="51" y="406"/>
                      <a:pt x="51" y="406"/>
                      <a:pt x="51" y="406"/>
                    </a:cubicBezTo>
                    <a:cubicBezTo>
                      <a:pt x="51" y="409"/>
                      <a:pt x="51" y="409"/>
                      <a:pt x="51" y="409"/>
                    </a:cubicBezTo>
                    <a:lnTo>
                      <a:pt x="51" y="426"/>
                    </a:lnTo>
                    <a:close/>
                    <a:moveTo>
                      <a:pt x="66" y="406"/>
                    </a:moveTo>
                    <a:cubicBezTo>
                      <a:pt x="57" y="406"/>
                      <a:pt x="57" y="406"/>
                      <a:pt x="57" y="40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66" y="396"/>
                      <a:pt x="66" y="396"/>
                      <a:pt x="66" y="396"/>
                    </a:cubicBezTo>
                    <a:lnTo>
                      <a:pt x="66" y="406"/>
                    </a:lnTo>
                    <a:close/>
                    <a:moveTo>
                      <a:pt x="76" y="364"/>
                    </a:moveTo>
                    <a:cubicBezTo>
                      <a:pt x="76" y="357"/>
                      <a:pt x="81" y="352"/>
                      <a:pt x="88" y="352"/>
                    </a:cubicBezTo>
                    <a:cubicBezTo>
                      <a:pt x="253" y="352"/>
                      <a:pt x="253" y="352"/>
                      <a:pt x="253" y="352"/>
                    </a:cubicBezTo>
                    <a:cubicBezTo>
                      <a:pt x="259" y="352"/>
                      <a:pt x="265" y="357"/>
                      <a:pt x="265" y="364"/>
                    </a:cubicBezTo>
                    <a:cubicBezTo>
                      <a:pt x="265" y="370"/>
                      <a:pt x="265" y="370"/>
                      <a:pt x="265" y="370"/>
                    </a:cubicBezTo>
                    <a:cubicBezTo>
                      <a:pt x="265" y="425"/>
                      <a:pt x="265" y="425"/>
                      <a:pt x="265" y="425"/>
                    </a:cubicBezTo>
                    <a:cubicBezTo>
                      <a:pt x="265" y="431"/>
                      <a:pt x="259" y="437"/>
                      <a:pt x="253" y="437"/>
                    </a:cubicBezTo>
                    <a:cubicBezTo>
                      <a:pt x="91" y="437"/>
                      <a:pt x="91" y="437"/>
                      <a:pt x="91" y="437"/>
                    </a:cubicBezTo>
                    <a:cubicBezTo>
                      <a:pt x="91" y="437"/>
                      <a:pt x="91" y="437"/>
                      <a:pt x="91" y="437"/>
                    </a:cubicBezTo>
                    <a:cubicBezTo>
                      <a:pt x="91" y="437"/>
                      <a:pt x="91" y="437"/>
                      <a:pt x="91" y="437"/>
                    </a:cubicBezTo>
                    <a:cubicBezTo>
                      <a:pt x="88" y="437"/>
                      <a:pt x="88" y="437"/>
                      <a:pt x="88" y="437"/>
                    </a:cubicBezTo>
                    <a:cubicBezTo>
                      <a:pt x="81" y="437"/>
                      <a:pt x="76" y="431"/>
                      <a:pt x="76" y="425"/>
                    </a:cubicBezTo>
                    <a:lnTo>
                      <a:pt x="76" y="364"/>
                    </a:lnTo>
                    <a:close/>
                    <a:moveTo>
                      <a:pt x="57" y="524"/>
                    </a:moveTo>
                    <a:cubicBezTo>
                      <a:pt x="115" y="524"/>
                      <a:pt x="115" y="524"/>
                      <a:pt x="115" y="524"/>
                    </a:cubicBezTo>
                    <a:cubicBezTo>
                      <a:pt x="115" y="531"/>
                      <a:pt x="115" y="531"/>
                      <a:pt x="115" y="531"/>
                    </a:cubicBezTo>
                    <a:cubicBezTo>
                      <a:pt x="57" y="531"/>
                      <a:pt x="57" y="531"/>
                      <a:pt x="57" y="531"/>
                    </a:cubicBezTo>
                    <a:lnTo>
                      <a:pt x="57" y="524"/>
                    </a:lnTo>
                    <a:close/>
                    <a:moveTo>
                      <a:pt x="267" y="558"/>
                    </a:moveTo>
                    <a:cubicBezTo>
                      <a:pt x="234" y="558"/>
                      <a:pt x="234" y="558"/>
                      <a:pt x="234" y="558"/>
                    </a:cubicBezTo>
                    <a:cubicBezTo>
                      <a:pt x="232" y="556"/>
                      <a:pt x="232" y="556"/>
                      <a:pt x="232" y="556"/>
                    </a:cubicBezTo>
                    <a:cubicBezTo>
                      <a:pt x="170" y="556"/>
                      <a:pt x="170" y="556"/>
                      <a:pt x="170" y="556"/>
                    </a:cubicBezTo>
                    <a:cubicBezTo>
                      <a:pt x="170" y="556"/>
                      <a:pt x="170" y="556"/>
                      <a:pt x="170" y="556"/>
                    </a:cubicBezTo>
                    <a:cubicBezTo>
                      <a:pt x="109" y="556"/>
                      <a:pt x="109" y="556"/>
                      <a:pt x="109" y="556"/>
                    </a:cubicBezTo>
                    <a:cubicBezTo>
                      <a:pt x="106" y="558"/>
                      <a:pt x="106" y="558"/>
                      <a:pt x="106" y="558"/>
                    </a:cubicBezTo>
                    <a:cubicBezTo>
                      <a:pt x="74" y="558"/>
                      <a:pt x="74" y="558"/>
                      <a:pt x="74" y="558"/>
                    </a:cubicBezTo>
                    <a:cubicBezTo>
                      <a:pt x="74" y="543"/>
                      <a:pt x="74" y="543"/>
                      <a:pt x="74" y="543"/>
                    </a:cubicBezTo>
                    <a:cubicBezTo>
                      <a:pt x="127" y="543"/>
                      <a:pt x="127" y="543"/>
                      <a:pt x="127" y="543"/>
                    </a:cubicBezTo>
                    <a:cubicBezTo>
                      <a:pt x="127" y="536"/>
                      <a:pt x="127" y="536"/>
                      <a:pt x="127" y="536"/>
                    </a:cubicBezTo>
                    <a:cubicBezTo>
                      <a:pt x="213" y="536"/>
                      <a:pt x="213" y="536"/>
                      <a:pt x="213" y="536"/>
                    </a:cubicBezTo>
                    <a:cubicBezTo>
                      <a:pt x="213" y="543"/>
                      <a:pt x="213" y="543"/>
                      <a:pt x="213" y="543"/>
                    </a:cubicBezTo>
                    <a:cubicBezTo>
                      <a:pt x="267" y="543"/>
                      <a:pt x="267" y="543"/>
                      <a:pt x="267" y="543"/>
                    </a:cubicBezTo>
                    <a:lnTo>
                      <a:pt x="267" y="558"/>
                    </a:lnTo>
                    <a:close/>
                    <a:moveTo>
                      <a:pt x="284" y="531"/>
                    </a:moveTo>
                    <a:cubicBezTo>
                      <a:pt x="225" y="531"/>
                      <a:pt x="225" y="531"/>
                      <a:pt x="225" y="531"/>
                    </a:cubicBezTo>
                    <a:cubicBezTo>
                      <a:pt x="225" y="524"/>
                      <a:pt x="225" y="524"/>
                      <a:pt x="225" y="524"/>
                    </a:cubicBezTo>
                    <a:cubicBezTo>
                      <a:pt x="284" y="524"/>
                      <a:pt x="284" y="524"/>
                      <a:pt x="284" y="524"/>
                    </a:cubicBezTo>
                    <a:lnTo>
                      <a:pt x="284" y="531"/>
                    </a:lnTo>
                    <a:close/>
                    <a:moveTo>
                      <a:pt x="271" y="512"/>
                    </a:moveTo>
                    <a:cubicBezTo>
                      <a:pt x="213" y="512"/>
                      <a:pt x="213" y="512"/>
                      <a:pt x="213" y="512"/>
                    </a:cubicBezTo>
                    <a:cubicBezTo>
                      <a:pt x="213" y="530"/>
                      <a:pt x="213" y="530"/>
                      <a:pt x="213" y="530"/>
                    </a:cubicBezTo>
                    <a:cubicBezTo>
                      <a:pt x="127" y="530"/>
                      <a:pt x="127" y="530"/>
                      <a:pt x="127" y="530"/>
                    </a:cubicBezTo>
                    <a:cubicBezTo>
                      <a:pt x="127" y="512"/>
                      <a:pt x="127" y="512"/>
                      <a:pt x="127" y="512"/>
                    </a:cubicBezTo>
                    <a:cubicBezTo>
                      <a:pt x="70" y="512"/>
                      <a:pt x="70" y="512"/>
                      <a:pt x="70" y="512"/>
                    </a:cubicBezTo>
                    <a:cubicBezTo>
                      <a:pt x="70" y="485"/>
                      <a:pt x="70" y="485"/>
                      <a:pt x="70" y="485"/>
                    </a:cubicBezTo>
                    <a:cubicBezTo>
                      <a:pt x="124" y="485"/>
                      <a:pt x="124" y="485"/>
                      <a:pt x="124" y="485"/>
                    </a:cubicBezTo>
                    <a:cubicBezTo>
                      <a:pt x="129" y="501"/>
                      <a:pt x="129" y="501"/>
                      <a:pt x="129" y="501"/>
                    </a:cubicBezTo>
                    <a:cubicBezTo>
                      <a:pt x="166" y="501"/>
                      <a:pt x="166" y="501"/>
                      <a:pt x="166" y="501"/>
                    </a:cubicBezTo>
                    <a:cubicBezTo>
                      <a:pt x="176" y="484"/>
                      <a:pt x="176" y="484"/>
                      <a:pt x="176" y="484"/>
                    </a:cubicBezTo>
                    <a:cubicBezTo>
                      <a:pt x="271" y="484"/>
                      <a:pt x="271" y="484"/>
                      <a:pt x="271" y="484"/>
                    </a:cubicBezTo>
                    <a:lnTo>
                      <a:pt x="271" y="512"/>
                    </a:lnTo>
                    <a:close/>
                    <a:moveTo>
                      <a:pt x="250" y="472"/>
                    </a:moveTo>
                    <a:cubicBezTo>
                      <a:pt x="169" y="472"/>
                      <a:pt x="169" y="472"/>
                      <a:pt x="169" y="472"/>
                    </a:cubicBezTo>
                    <a:cubicBezTo>
                      <a:pt x="159" y="489"/>
                      <a:pt x="159" y="489"/>
                      <a:pt x="159" y="489"/>
                    </a:cubicBezTo>
                    <a:cubicBezTo>
                      <a:pt x="138" y="489"/>
                      <a:pt x="138" y="489"/>
                      <a:pt x="138" y="489"/>
                    </a:cubicBezTo>
                    <a:cubicBezTo>
                      <a:pt x="133" y="473"/>
                      <a:pt x="133" y="473"/>
                      <a:pt x="133" y="473"/>
                    </a:cubicBezTo>
                    <a:cubicBezTo>
                      <a:pt x="96" y="473"/>
                      <a:pt x="96" y="473"/>
                      <a:pt x="96" y="473"/>
                    </a:cubicBezTo>
                    <a:cubicBezTo>
                      <a:pt x="92" y="443"/>
                      <a:pt x="92" y="443"/>
                      <a:pt x="92" y="443"/>
                    </a:cubicBezTo>
                    <a:cubicBezTo>
                      <a:pt x="253" y="443"/>
                      <a:pt x="253" y="443"/>
                      <a:pt x="253" y="443"/>
                    </a:cubicBezTo>
                    <a:cubicBezTo>
                      <a:pt x="253" y="443"/>
                      <a:pt x="253" y="443"/>
                      <a:pt x="253" y="443"/>
                    </a:cubicBezTo>
                    <a:lnTo>
                      <a:pt x="250" y="472"/>
                    </a:lnTo>
                    <a:close/>
                    <a:moveTo>
                      <a:pt x="289" y="404"/>
                    </a:moveTo>
                    <a:cubicBezTo>
                      <a:pt x="271" y="404"/>
                      <a:pt x="271" y="404"/>
                      <a:pt x="271" y="404"/>
                    </a:cubicBezTo>
                    <a:cubicBezTo>
                      <a:pt x="271" y="370"/>
                      <a:pt x="271" y="370"/>
                      <a:pt x="271" y="370"/>
                    </a:cubicBezTo>
                    <a:cubicBezTo>
                      <a:pt x="283" y="370"/>
                      <a:pt x="283" y="370"/>
                      <a:pt x="283" y="370"/>
                    </a:cubicBezTo>
                    <a:cubicBezTo>
                      <a:pt x="283" y="381"/>
                      <a:pt x="283" y="381"/>
                      <a:pt x="283" y="381"/>
                    </a:cubicBezTo>
                    <a:cubicBezTo>
                      <a:pt x="294" y="381"/>
                      <a:pt x="294" y="381"/>
                      <a:pt x="294" y="381"/>
                    </a:cubicBezTo>
                    <a:cubicBezTo>
                      <a:pt x="294" y="396"/>
                      <a:pt x="290" y="402"/>
                      <a:pt x="289" y="404"/>
                    </a:cubicBezTo>
                    <a:close/>
                    <a:moveTo>
                      <a:pt x="310" y="375"/>
                    </a:moveTo>
                    <a:cubicBezTo>
                      <a:pt x="289" y="375"/>
                      <a:pt x="289" y="375"/>
                      <a:pt x="289" y="375"/>
                    </a:cubicBezTo>
                    <a:cubicBezTo>
                      <a:pt x="289" y="332"/>
                      <a:pt x="289" y="332"/>
                      <a:pt x="289" y="332"/>
                    </a:cubicBezTo>
                    <a:cubicBezTo>
                      <a:pt x="310" y="332"/>
                      <a:pt x="310" y="332"/>
                      <a:pt x="310" y="332"/>
                    </a:cubicBezTo>
                    <a:cubicBezTo>
                      <a:pt x="310" y="337"/>
                      <a:pt x="310" y="337"/>
                      <a:pt x="310" y="337"/>
                    </a:cubicBezTo>
                    <a:cubicBezTo>
                      <a:pt x="310" y="370"/>
                      <a:pt x="310" y="370"/>
                      <a:pt x="310" y="370"/>
                    </a:cubicBezTo>
                    <a:lnTo>
                      <a:pt x="310" y="375"/>
                    </a:lnTo>
                    <a:close/>
                    <a:moveTo>
                      <a:pt x="327" y="364"/>
                    </a:moveTo>
                    <a:cubicBezTo>
                      <a:pt x="316" y="364"/>
                      <a:pt x="316" y="364"/>
                      <a:pt x="316" y="364"/>
                    </a:cubicBezTo>
                    <a:cubicBezTo>
                      <a:pt x="316" y="343"/>
                      <a:pt x="316" y="343"/>
                      <a:pt x="316" y="343"/>
                    </a:cubicBezTo>
                    <a:cubicBezTo>
                      <a:pt x="327" y="343"/>
                      <a:pt x="327" y="343"/>
                      <a:pt x="327" y="343"/>
                    </a:cubicBezTo>
                    <a:lnTo>
                      <a:pt x="327" y="36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05" name="Group 304"/>
          <p:cNvGrpSpPr>
            <a:grpSpLocks/>
          </p:cNvGrpSpPr>
          <p:nvPr/>
        </p:nvGrpSpPr>
        <p:grpSpPr bwMode="auto">
          <a:xfrm>
            <a:off x="2879725" y="2760663"/>
            <a:ext cx="641350" cy="638175"/>
            <a:chOff x="1343353" y="2760184"/>
            <a:chExt cx="640080" cy="640080"/>
          </a:xfrm>
        </p:grpSpPr>
        <p:grpSp>
          <p:nvGrpSpPr>
            <p:cNvPr id="79913" name="Group 305"/>
            <p:cNvGrpSpPr>
              <a:grpSpLocks noChangeAspect="1"/>
            </p:cNvGrpSpPr>
            <p:nvPr/>
          </p:nvGrpSpPr>
          <p:grpSpPr bwMode="auto">
            <a:xfrm>
              <a:off x="1343353" y="2760184"/>
              <a:ext cx="640080" cy="640080"/>
              <a:chOff x="3863340" y="2240280"/>
              <a:chExt cx="1417320" cy="1417320"/>
            </a:xfrm>
          </p:grpSpPr>
          <p:sp>
            <p:nvSpPr>
              <p:cNvPr id="79915" name="Oval 313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2225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16" name="Oval 314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9525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17" name="Oval 315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307" name="Group 306"/>
            <p:cNvGrpSpPr>
              <a:grpSpLocks noChangeAspect="1"/>
            </p:cNvGrpSpPr>
            <p:nvPr/>
          </p:nvGrpSpPr>
          <p:grpSpPr>
            <a:xfrm>
              <a:off x="1486945" y="2943064"/>
              <a:ext cx="352896" cy="274320"/>
              <a:chOff x="-2846388" y="2057401"/>
              <a:chExt cx="2017713" cy="1568449"/>
            </a:xfrm>
            <a:solidFill>
              <a:schemeClr val="bg1"/>
            </a:solidFill>
          </p:grpSpPr>
          <p:sp>
            <p:nvSpPr>
              <p:cNvPr id="308" name="Freeform 9"/>
              <p:cNvSpPr>
                <a:spLocks noEditPoints="1"/>
              </p:cNvSpPr>
              <p:nvPr/>
            </p:nvSpPr>
            <p:spPr bwMode="auto">
              <a:xfrm>
                <a:off x="-2846388" y="2057401"/>
                <a:ext cx="2017713" cy="1182687"/>
              </a:xfrm>
              <a:custGeom>
                <a:avLst/>
                <a:gdLst>
                  <a:gd name="T0" fmla="*/ 448 w 535"/>
                  <a:gd name="T1" fmla="*/ 110 h 313"/>
                  <a:gd name="T2" fmla="*/ 439 w 535"/>
                  <a:gd name="T3" fmla="*/ 11 h 313"/>
                  <a:gd name="T4" fmla="*/ 379 w 535"/>
                  <a:gd name="T5" fmla="*/ 75 h 313"/>
                  <a:gd name="T6" fmla="*/ 329 w 535"/>
                  <a:gd name="T7" fmla="*/ 46 h 313"/>
                  <a:gd name="T8" fmla="*/ 321 w 535"/>
                  <a:gd name="T9" fmla="*/ 69 h 313"/>
                  <a:gd name="T10" fmla="*/ 235 w 535"/>
                  <a:gd name="T11" fmla="*/ 140 h 313"/>
                  <a:gd name="T12" fmla="*/ 174 w 535"/>
                  <a:gd name="T13" fmla="*/ 1 h 313"/>
                  <a:gd name="T14" fmla="*/ 141 w 535"/>
                  <a:gd name="T15" fmla="*/ 172 h 313"/>
                  <a:gd name="T16" fmla="*/ 35 w 535"/>
                  <a:gd name="T17" fmla="*/ 219 h 313"/>
                  <a:gd name="T18" fmla="*/ 17 w 535"/>
                  <a:gd name="T19" fmla="*/ 233 h 313"/>
                  <a:gd name="T20" fmla="*/ 45 w 535"/>
                  <a:gd name="T21" fmla="*/ 280 h 313"/>
                  <a:gd name="T22" fmla="*/ 169 w 535"/>
                  <a:gd name="T23" fmla="*/ 249 h 313"/>
                  <a:gd name="T24" fmla="*/ 433 w 535"/>
                  <a:gd name="T25" fmla="*/ 308 h 313"/>
                  <a:gd name="T26" fmla="*/ 499 w 535"/>
                  <a:gd name="T27" fmla="*/ 296 h 313"/>
                  <a:gd name="T28" fmla="*/ 351 w 535"/>
                  <a:gd name="T29" fmla="*/ 183 h 313"/>
                  <a:gd name="T30" fmla="*/ 497 w 535"/>
                  <a:gd name="T31" fmla="*/ 157 h 313"/>
                  <a:gd name="T32" fmla="*/ 535 w 535"/>
                  <a:gd name="T33" fmla="*/ 139 h 313"/>
                  <a:gd name="T34" fmla="*/ 371 w 535"/>
                  <a:gd name="T35" fmla="*/ 84 h 313"/>
                  <a:gd name="T36" fmla="*/ 357 w 535"/>
                  <a:gd name="T37" fmla="*/ 97 h 313"/>
                  <a:gd name="T38" fmla="*/ 169 w 535"/>
                  <a:gd name="T39" fmla="*/ 14 h 313"/>
                  <a:gd name="T40" fmla="*/ 153 w 535"/>
                  <a:gd name="T41" fmla="*/ 36 h 313"/>
                  <a:gd name="T42" fmla="*/ 208 w 535"/>
                  <a:gd name="T43" fmla="*/ 119 h 313"/>
                  <a:gd name="T44" fmla="*/ 153 w 535"/>
                  <a:gd name="T45" fmla="*/ 168 h 313"/>
                  <a:gd name="T46" fmla="*/ 27 w 535"/>
                  <a:gd name="T47" fmla="*/ 250 h 313"/>
                  <a:gd name="T48" fmla="*/ 30 w 535"/>
                  <a:gd name="T49" fmla="*/ 237 h 313"/>
                  <a:gd name="T50" fmla="*/ 57 w 535"/>
                  <a:gd name="T51" fmla="*/ 251 h 313"/>
                  <a:gd name="T52" fmla="*/ 57 w 535"/>
                  <a:gd name="T53" fmla="*/ 241 h 313"/>
                  <a:gd name="T54" fmla="*/ 33 w 535"/>
                  <a:gd name="T55" fmla="*/ 253 h 313"/>
                  <a:gd name="T56" fmla="*/ 44 w 535"/>
                  <a:gd name="T57" fmla="*/ 242 h 313"/>
                  <a:gd name="T58" fmla="*/ 436 w 535"/>
                  <a:gd name="T59" fmla="*/ 296 h 313"/>
                  <a:gd name="T60" fmla="*/ 478 w 535"/>
                  <a:gd name="T61" fmla="*/ 300 h 313"/>
                  <a:gd name="T62" fmla="*/ 292 w 535"/>
                  <a:gd name="T63" fmla="*/ 258 h 313"/>
                  <a:gd name="T64" fmla="*/ 219 w 535"/>
                  <a:gd name="T65" fmla="*/ 217 h 313"/>
                  <a:gd name="T66" fmla="*/ 294 w 535"/>
                  <a:gd name="T67" fmla="*/ 200 h 313"/>
                  <a:gd name="T68" fmla="*/ 498 w 535"/>
                  <a:gd name="T69" fmla="*/ 145 h 313"/>
                  <a:gd name="T70" fmla="*/ 358 w 535"/>
                  <a:gd name="T71" fmla="*/ 167 h 313"/>
                  <a:gd name="T72" fmla="*/ 290 w 535"/>
                  <a:gd name="T73" fmla="*/ 188 h 313"/>
                  <a:gd name="T74" fmla="*/ 216 w 535"/>
                  <a:gd name="T75" fmla="*/ 205 h 313"/>
                  <a:gd name="T76" fmla="*/ 135 w 535"/>
                  <a:gd name="T77" fmla="*/ 247 h 313"/>
                  <a:gd name="T78" fmla="*/ 19 w 535"/>
                  <a:gd name="T79" fmla="*/ 261 h 313"/>
                  <a:gd name="T80" fmla="*/ 40 w 535"/>
                  <a:gd name="T81" fmla="*/ 258 h 313"/>
                  <a:gd name="T82" fmla="*/ 61 w 535"/>
                  <a:gd name="T83" fmla="*/ 238 h 313"/>
                  <a:gd name="T84" fmla="*/ 44 w 535"/>
                  <a:gd name="T85" fmla="*/ 238 h 313"/>
                  <a:gd name="T86" fmla="*/ 42 w 535"/>
                  <a:gd name="T87" fmla="*/ 229 h 313"/>
                  <a:gd name="T88" fmla="*/ 377 w 535"/>
                  <a:gd name="T89" fmla="*/ 103 h 313"/>
                  <a:gd name="T90" fmla="*/ 435 w 535"/>
                  <a:gd name="T91" fmla="*/ 26 h 313"/>
                  <a:gd name="T92" fmla="*/ 440 w 535"/>
                  <a:gd name="T93" fmla="*/ 12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35" h="313">
                    <a:moveTo>
                      <a:pt x="535" y="139"/>
                    </a:moveTo>
                    <a:cubicBezTo>
                      <a:pt x="534" y="138"/>
                      <a:pt x="533" y="136"/>
                      <a:pt x="531" y="136"/>
                    </a:cubicBezTo>
                    <a:cubicBezTo>
                      <a:pt x="448" y="110"/>
                      <a:pt x="448" y="110"/>
                      <a:pt x="448" y="110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4"/>
                      <a:pt x="446" y="12"/>
                      <a:pt x="445" y="11"/>
                    </a:cubicBezTo>
                    <a:cubicBezTo>
                      <a:pt x="443" y="10"/>
                      <a:pt x="441" y="10"/>
                      <a:pt x="439" y="11"/>
                    </a:cubicBezTo>
                    <a:cubicBezTo>
                      <a:pt x="402" y="29"/>
                      <a:pt x="402" y="29"/>
                      <a:pt x="402" y="29"/>
                    </a:cubicBezTo>
                    <a:cubicBezTo>
                      <a:pt x="401" y="29"/>
                      <a:pt x="400" y="30"/>
                      <a:pt x="400" y="31"/>
                    </a:cubicBezTo>
                    <a:cubicBezTo>
                      <a:pt x="379" y="75"/>
                      <a:pt x="379" y="75"/>
                      <a:pt x="379" y="75"/>
                    </a:cubicBezTo>
                    <a:cubicBezTo>
                      <a:pt x="377" y="73"/>
                      <a:pt x="377" y="73"/>
                      <a:pt x="377" y="73"/>
                    </a:cubicBezTo>
                    <a:cubicBezTo>
                      <a:pt x="331" y="45"/>
                      <a:pt x="331" y="45"/>
                      <a:pt x="331" y="45"/>
                    </a:cubicBezTo>
                    <a:cubicBezTo>
                      <a:pt x="329" y="46"/>
                      <a:pt x="329" y="46"/>
                      <a:pt x="329" y="46"/>
                    </a:cubicBezTo>
                    <a:cubicBezTo>
                      <a:pt x="327" y="46"/>
                      <a:pt x="324" y="48"/>
                      <a:pt x="321" y="53"/>
                    </a:cubicBezTo>
                    <a:cubicBezTo>
                      <a:pt x="318" y="59"/>
                      <a:pt x="320" y="67"/>
                      <a:pt x="321" y="69"/>
                    </a:cubicBezTo>
                    <a:cubicBezTo>
                      <a:pt x="321" y="69"/>
                      <a:pt x="321" y="69"/>
                      <a:pt x="321" y="69"/>
                    </a:cubicBezTo>
                    <a:cubicBezTo>
                      <a:pt x="346" y="102"/>
                      <a:pt x="346" y="102"/>
                      <a:pt x="346" y="102"/>
                    </a:cubicBezTo>
                    <a:cubicBezTo>
                      <a:pt x="278" y="126"/>
                      <a:pt x="278" y="126"/>
                      <a:pt x="278" y="126"/>
                    </a:cubicBezTo>
                    <a:cubicBezTo>
                      <a:pt x="263" y="131"/>
                      <a:pt x="249" y="136"/>
                      <a:pt x="235" y="140"/>
                    </a:cubicBezTo>
                    <a:cubicBezTo>
                      <a:pt x="223" y="125"/>
                      <a:pt x="223" y="125"/>
                      <a:pt x="223" y="125"/>
                    </a:cubicBezTo>
                    <a:cubicBezTo>
                      <a:pt x="177" y="2"/>
                      <a:pt x="177" y="2"/>
                      <a:pt x="177" y="2"/>
                    </a:cubicBezTo>
                    <a:cubicBezTo>
                      <a:pt x="174" y="1"/>
                      <a:pt x="174" y="1"/>
                      <a:pt x="174" y="1"/>
                    </a:cubicBezTo>
                    <a:cubicBezTo>
                      <a:pt x="172" y="1"/>
                      <a:pt x="166" y="0"/>
                      <a:pt x="155" y="7"/>
                    </a:cubicBezTo>
                    <a:cubicBezTo>
                      <a:pt x="144" y="15"/>
                      <a:pt x="141" y="33"/>
                      <a:pt x="141" y="35"/>
                    </a:cubicBezTo>
                    <a:cubicBezTo>
                      <a:pt x="141" y="172"/>
                      <a:pt x="141" y="172"/>
                      <a:pt x="141" y="172"/>
                    </a:cubicBezTo>
                    <a:cubicBezTo>
                      <a:pt x="141" y="172"/>
                      <a:pt x="141" y="172"/>
                      <a:pt x="141" y="172"/>
                    </a:cubicBezTo>
                    <a:cubicBezTo>
                      <a:pt x="121" y="179"/>
                      <a:pt x="106" y="184"/>
                      <a:pt x="98" y="188"/>
                    </a:cubicBezTo>
                    <a:cubicBezTo>
                      <a:pt x="64" y="201"/>
                      <a:pt x="36" y="218"/>
                      <a:pt x="35" y="219"/>
                    </a:cubicBezTo>
                    <a:cubicBezTo>
                      <a:pt x="33" y="221"/>
                      <a:pt x="30" y="222"/>
                      <a:pt x="27" y="225"/>
                    </a:cubicBezTo>
                    <a:cubicBezTo>
                      <a:pt x="27" y="225"/>
                      <a:pt x="27" y="225"/>
                      <a:pt x="26" y="225"/>
                    </a:cubicBezTo>
                    <a:cubicBezTo>
                      <a:pt x="17" y="233"/>
                      <a:pt x="17" y="233"/>
                      <a:pt x="17" y="233"/>
                    </a:cubicBezTo>
                    <a:cubicBezTo>
                      <a:pt x="17" y="233"/>
                      <a:pt x="17" y="233"/>
                      <a:pt x="17" y="233"/>
                    </a:cubicBezTo>
                    <a:cubicBezTo>
                      <a:pt x="0" y="251"/>
                      <a:pt x="8" y="267"/>
                      <a:pt x="9" y="268"/>
                    </a:cubicBezTo>
                    <a:cubicBezTo>
                      <a:pt x="10" y="269"/>
                      <a:pt x="18" y="280"/>
                      <a:pt x="45" y="280"/>
                    </a:cubicBezTo>
                    <a:cubicBezTo>
                      <a:pt x="48" y="280"/>
                      <a:pt x="51" y="279"/>
                      <a:pt x="54" y="279"/>
                    </a:cubicBezTo>
                    <a:cubicBezTo>
                      <a:pt x="83" y="277"/>
                      <a:pt x="89" y="275"/>
                      <a:pt x="139" y="259"/>
                    </a:cubicBezTo>
                    <a:cubicBezTo>
                      <a:pt x="148" y="256"/>
                      <a:pt x="157" y="253"/>
                      <a:pt x="169" y="249"/>
                    </a:cubicBezTo>
                    <a:cubicBezTo>
                      <a:pt x="176" y="247"/>
                      <a:pt x="183" y="244"/>
                      <a:pt x="190" y="242"/>
                    </a:cubicBezTo>
                    <a:cubicBezTo>
                      <a:pt x="207" y="247"/>
                      <a:pt x="232" y="253"/>
                      <a:pt x="259" y="261"/>
                    </a:cubicBezTo>
                    <a:cubicBezTo>
                      <a:pt x="327" y="280"/>
                      <a:pt x="412" y="303"/>
                      <a:pt x="433" y="308"/>
                    </a:cubicBezTo>
                    <a:cubicBezTo>
                      <a:pt x="449" y="312"/>
                      <a:pt x="460" y="313"/>
                      <a:pt x="469" y="313"/>
                    </a:cubicBezTo>
                    <a:cubicBezTo>
                      <a:pt x="491" y="313"/>
                      <a:pt x="496" y="305"/>
                      <a:pt x="497" y="302"/>
                    </a:cubicBezTo>
                    <a:cubicBezTo>
                      <a:pt x="499" y="296"/>
                      <a:pt x="499" y="296"/>
                      <a:pt x="499" y="296"/>
                    </a:cubicBezTo>
                    <a:cubicBezTo>
                      <a:pt x="305" y="212"/>
                      <a:pt x="305" y="212"/>
                      <a:pt x="305" y="212"/>
                    </a:cubicBezTo>
                    <a:cubicBezTo>
                      <a:pt x="306" y="202"/>
                      <a:pt x="306" y="202"/>
                      <a:pt x="306" y="202"/>
                    </a:cubicBezTo>
                    <a:cubicBezTo>
                      <a:pt x="326" y="194"/>
                      <a:pt x="341" y="187"/>
                      <a:pt x="351" y="183"/>
                    </a:cubicBezTo>
                    <a:cubicBezTo>
                      <a:pt x="356" y="181"/>
                      <a:pt x="360" y="179"/>
                      <a:pt x="363" y="178"/>
                    </a:cubicBezTo>
                    <a:cubicBezTo>
                      <a:pt x="383" y="170"/>
                      <a:pt x="406" y="154"/>
                      <a:pt x="413" y="150"/>
                    </a:cubicBezTo>
                    <a:cubicBezTo>
                      <a:pt x="423" y="150"/>
                      <a:pt x="466" y="154"/>
                      <a:pt x="497" y="157"/>
                    </a:cubicBezTo>
                    <a:cubicBezTo>
                      <a:pt x="500" y="157"/>
                      <a:pt x="502" y="157"/>
                      <a:pt x="504" y="157"/>
                    </a:cubicBezTo>
                    <a:cubicBezTo>
                      <a:pt x="526" y="157"/>
                      <a:pt x="534" y="146"/>
                      <a:pt x="534" y="144"/>
                    </a:cubicBezTo>
                    <a:cubicBezTo>
                      <a:pt x="535" y="143"/>
                      <a:pt x="535" y="141"/>
                      <a:pt x="535" y="139"/>
                    </a:cubicBezTo>
                    <a:close/>
                    <a:moveTo>
                      <a:pt x="332" y="64"/>
                    </a:moveTo>
                    <a:cubicBezTo>
                      <a:pt x="332" y="62"/>
                      <a:pt x="331" y="60"/>
                      <a:pt x="332" y="59"/>
                    </a:cubicBezTo>
                    <a:cubicBezTo>
                      <a:pt x="371" y="84"/>
                      <a:pt x="371" y="84"/>
                      <a:pt x="371" y="84"/>
                    </a:cubicBezTo>
                    <a:cubicBezTo>
                      <a:pt x="374" y="85"/>
                      <a:pt x="374" y="85"/>
                      <a:pt x="374" y="85"/>
                    </a:cubicBezTo>
                    <a:cubicBezTo>
                      <a:pt x="371" y="92"/>
                      <a:pt x="371" y="92"/>
                      <a:pt x="371" y="92"/>
                    </a:cubicBezTo>
                    <a:cubicBezTo>
                      <a:pt x="357" y="97"/>
                      <a:pt x="357" y="97"/>
                      <a:pt x="357" y="97"/>
                    </a:cubicBezTo>
                    <a:lnTo>
                      <a:pt x="332" y="64"/>
                    </a:lnTo>
                    <a:close/>
                    <a:moveTo>
                      <a:pt x="162" y="17"/>
                    </a:moveTo>
                    <a:cubicBezTo>
                      <a:pt x="165" y="15"/>
                      <a:pt x="167" y="14"/>
                      <a:pt x="169" y="14"/>
                    </a:cubicBezTo>
                    <a:cubicBezTo>
                      <a:pt x="206" y="114"/>
                      <a:pt x="206" y="114"/>
                      <a:pt x="206" y="114"/>
                    </a:cubicBezTo>
                    <a:cubicBezTo>
                      <a:pt x="153" y="131"/>
                      <a:pt x="153" y="131"/>
                      <a:pt x="153" y="131"/>
                    </a:cubicBezTo>
                    <a:cubicBezTo>
                      <a:pt x="153" y="36"/>
                      <a:pt x="153" y="36"/>
                      <a:pt x="153" y="36"/>
                    </a:cubicBezTo>
                    <a:cubicBezTo>
                      <a:pt x="153" y="32"/>
                      <a:pt x="156" y="21"/>
                      <a:pt x="162" y="17"/>
                    </a:cubicBezTo>
                    <a:close/>
                    <a:moveTo>
                      <a:pt x="153" y="137"/>
                    </a:moveTo>
                    <a:cubicBezTo>
                      <a:pt x="208" y="119"/>
                      <a:pt x="208" y="119"/>
                      <a:pt x="208" y="119"/>
                    </a:cubicBezTo>
                    <a:cubicBezTo>
                      <a:pt x="212" y="131"/>
                      <a:pt x="212" y="131"/>
                      <a:pt x="212" y="131"/>
                    </a:cubicBezTo>
                    <a:cubicBezTo>
                      <a:pt x="223" y="144"/>
                      <a:pt x="223" y="144"/>
                      <a:pt x="223" y="144"/>
                    </a:cubicBezTo>
                    <a:cubicBezTo>
                      <a:pt x="195" y="154"/>
                      <a:pt x="172" y="161"/>
                      <a:pt x="153" y="168"/>
                    </a:cubicBezTo>
                    <a:lnTo>
                      <a:pt x="153" y="137"/>
                    </a:lnTo>
                    <a:close/>
                    <a:moveTo>
                      <a:pt x="34" y="240"/>
                    </a:moveTo>
                    <a:cubicBezTo>
                      <a:pt x="27" y="250"/>
                      <a:pt x="27" y="250"/>
                      <a:pt x="27" y="250"/>
                    </a:cubicBezTo>
                    <a:cubicBezTo>
                      <a:pt x="25" y="248"/>
                      <a:pt x="24" y="247"/>
                      <a:pt x="22" y="245"/>
                    </a:cubicBezTo>
                    <a:cubicBezTo>
                      <a:pt x="23" y="244"/>
                      <a:pt x="24" y="243"/>
                      <a:pt x="25" y="242"/>
                    </a:cubicBezTo>
                    <a:cubicBezTo>
                      <a:pt x="30" y="237"/>
                      <a:pt x="30" y="237"/>
                      <a:pt x="30" y="237"/>
                    </a:cubicBezTo>
                    <a:cubicBezTo>
                      <a:pt x="31" y="238"/>
                      <a:pt x="32" y="239"/>
                      <a:pt x="34" y="240"/>
                    </a:cubicBezTo>
                    <a:close/>
                    <a:moveTo>
                      <a:pt x="57" y="241"/>
                    </a:moveTo>
                    <a:cubicBezTo>
                      <a:pt x="57" y="251"/>
                      <a:pt x="57" y="251"/>
                      <a:pt x="57" y="251"/>
                    </a:cubicBezTo>
                    <a:cubicBezTo>
                      <a:pt x="55" y="252"/>
                      <a:pt x="50" y="253"/>
                      <a:pt x="45" y="254"/>
                    </a:cubicBezTo>
                    <a:cubicBezTo>
                      <a:pt x="49" y="242"/>
                      <a:pt x="49" y="242"/>
                      <a:pt x="49" y="242"/>
                    </a:cubicBezTo>
                    <a:cubicBezTo>
                      <a:pt x="53" y="242"/>
                      <a:pt x="55" y="241"/>
                      <a:pt x="57" y="241"/>
                    </a:cubicBezTo>
                    <a:close/>
                    <a:moveTo>
                      <a:pt x="41" y="254"/>
                    </a:moveTo>
                    <a:cubicBezTo>
                      <a:pt x="41" y="254"/>
                      <a:pt x="41" y="254"/>
                      <a:pt x="40" y="254"/>
                    </a:cubicBezTo>
                    <a:cubicBezTo>
                      <a:pt x="38" y="254"/>
                      <a:pt x="35" y="253"/>
                      <a:pt x="33" y="253"/>
                    </a:cubicBezTo>
                    <a:cubicBezTo>
                      <a:pt x="32" y="252"/>
                      <a:pt x="31" y="252"/>
                      <a:pt x="30" y="252"/>
                    </a:cubicBezTo>
                    <a:cubicBezTo>
                      <a:pt x="38" y="242"/>
                      <a:pt x="38" y="242"/>
                      <a:pt x="38" y="242"/>
                    </a:cubicBezTo>
                    <a:cubicBezTo>
                      <a:pt x="40" y="242"/>
                      <a:pt x="42" y="242"/>
                      <a:pt x="44" y="242"/>
                    </a:cubicBezTo>
                    <a:cubicBezTo>
                      <a:pt x="45" y="242"/>
                      <a:pt x="45" y="242"/>
                      <a:pt x="45" y="242"/>
                    </a:cubicBezTo>
                    <a:lnTo>
                      <a:pt x="41" y="254"/>
                    </a:lnTo>
                    <a:close/>
                    <a:moveTo>
                      <a:pt x="436" y="296"/>
                    </a:moveTo>
                    <a:cubicBezTo>
                      <a:pt x="419" y="293"/>
                      <a:pt x="360" y="276"/>
                      <a:pt x="302" y="260"/>
                    </a:cubicBezTo>
                    <a:cubicBezTo>
                      <a:pt x="351" y="244"/>
                      <a:pt x="351" y="244"/>
                      <a:pt x="351" y="244"/>
                    </a:cubicBezTo>
                    <a:cubicBezTo>
                      <a:pt x="478" y="300"/>
                      <a:pt x="478" y="300"/>
                      <a:pt x="478" y="300"/>
                    </a:cubicBezTo>
                    <a:cubicBezTo>
                      <a:pt x="471" y="301"/>
                      <a:pt x="458" y="302"/>
                      <a:pt x="436" y="296"/>
                    </a:cubicBezTo>
                    <a:close/>
                    <a:moveTo>
                      <a:pt x="342" y="241"/>
                    </a:moveTo>
                    <a:cubicBezTo>
                      <a:pt x="292" y="258"/>
                      <a:pt x="292" y="258"/>
                      <a:pt x="292" y="258"/>
                    </a:cubicBezTo>
                    <a:cubicBezTo>
                      <a:pt x="282" y="255"/>
                      <a:pt x="272" y="252"/>
                      <a:pt x="262" y="249"/>
                    </a:cubicBezTo>
                    <a:cubicBezTo>
                      <a:pt x="238" y="242"/>
                      <a:pt x="215" y="236"/>
                      <a:pt x="199" y="232"/>
                    </a:cubicBezTo>
                    <a:cubicBezTo>
                      <a:pt x="201" y="227"/>
                      <a:pt x="207" y="220"/>
                      <a:pt x="219" y="217"/>
                    </a:cubicBezTo>
                    <a:cubicBezTo>
                      <a:pt x="224" y="215"/>
                      <a:pt x="230" y="213"/>
                      <a:pt x="235" y="212"/>
                    </a:cubicBezTo>
                    <a:cubicBezTo>
                      <a:pt x="253" y="206"/>
                      <a:pt x="271" y="200"/>
                      <a:pt x="285" y="200"/>
                    </a:cubicBezTo>
                    <a:cubicBezTo>
                      <a:pt x="289" y="199"/>
                      <a:pt x="292" y="200"/>
                      <a:pt x="294" y="200"/>
                    </a:cubicBezTo>
                    <a:cubicBezTo>
                      <a:pt x="293" y="219"/>
                      <a:pt x="293" y="219"/>
                      <a:pt x="293" y="219"/>
                    </a:cubicBezTo>
                    <a:lnTo>
                      <a:pt x="342" y="241"/>
                    </a:lnTo>
                    <a:close/>
                    <a:moveTo>
                      <a:pt x="498" y="145"/>
                    </a:moveTo>
                    <a:cubicBezTo>
                      <a:pt x="462" y="142"/>
                      <a:pt x="412" y="137"/>
                      <a:pt x="412" y="137"/>
                    </a:cubicBezTo>
                    <a:cubicBezTo>
                      <a:pt x="410" y="137"/>
                      <a:pt x="409" y="138"/>
                      <a:pt x="408" y="138"/>
                    </a:cubicBezTo>
                    <a:cubicBezTo>
                      <a:pt x="408" y="139"/>
                      <a:pt x="380" y="158"/>
                      <a:pt x="358" y="167"/>
                    </a:cubicBezTo>
                    <a:cubicBezTo>
                      <a:pt x="355" y="168"/>
                      <a:pt x="351" y="170"/>
                      <a:pt x="346" y="172"/>
                    </a:cubicBezTo>
                    <a:cubicBezTo>
                      <a:pt x="336" y="177"/>
                      <a:pt x="322" y="183"/>
                      <a:pt x="303" y="190"/>
                    </a:cubicBezTo>
                    <a:cubicBezTo>
                      <a:pt x="300" y="188"/>
                      <a:pt x="295" y="188"/>
                      <a:pt x="290" y="188"/>
                    </a:cubicBezTo>
                    <a:cubicBezTo>
                      <a:pt x="288" y="188"/>
                      <a:pt x="287" y="188"/>
                      <a:pt x="285" y="188"/>
                    </a:cubicBezTo>
                    <a:cubicBezTo>
                      <a:pt x="269" y="188"/>
                      <a:pt x="250" y="194"/>
                      <a:pt x="231" y="200"/>
                    </a:cubicBezTo>
                    <a:cubicBezTo>
                      <a:pt x="226" y="202"/>
                      <a:pt x="221" y="203"/>
                      <a:pt x="216" y="205"/>
                    </a:cubicBezTo>
                    <a:cubicBezTo>
                      <a:pt x="196" y="211"/>
                      <a:pt x="189" y="223"/>
                      <a:pt x="186" y="231"/>
                    </a:cubicBezTo>
                    <a:cubicBezTo>
                      <a:pt x="179" y="233"/>
                      <a:pt x="172" y="235"/>
                      <a:pt x="165" y="238"/>
                    </a:cubicBezTo>
                    <a:cubicBezTo>
                      <a:pt x="154" y="241"/>
                      <a:pt x="144" y="245"/>
                      <a:pt x="135" y="247"/>
                    </a:cubicBezTo>
                    <a:cubicBezTo>
                      <a:pt x="86" y="264"/>
                      <a:pt x="80" y="265"/>
                      <a:pt x="54" y="267"/>
                    </a:cubicBezTo>
                    <a:cubicBezTo>
                      <a:pt x="51" y="267"/>
                      <a:pt x="48" y="268"/>
                      <a:pt x="45" y="268"/>
                    </a:cubicBezTo>
                    <a:cubicBezTo>
                      <a:pt x="26" y="268"/>
                      <a:pt x="20" y="262"/>
                      <a:pt x="19" y="261"/>
                    </a:cubicBezTo>
                    <a:cubicBezTo>
                      <a:pt x="18" y="260"/>
                      <a:pt x="17" y="255"/>
                      <a:pt x="20" y="249"/>
                    </a:cubicBezTo>
                    <a:cubicBezTo>
                      <a:pt x="23" y="252"/>
                      <a:pt x="26" y="255"/>
                      <a:pt x="32" y="257"/>
                    </a:cubicBezTo>
                    <a:cubicBezTo>
                      <a:pt x="34" y="257"/>
                      <a:pt x="37" y="258"/>
                      <a:pt x="40" y="258"/>
                    </a:cubicBezTo>
                    <a:cubicBezTo>
                      <a:pt x="50" y="258"/>
                      <a:pt x="59" y="254"/>
                      <a:pt x="59" y="254"/>
                    </a:cubicBezTo>
                    <a:cubicBezTo>
                      <a:pt x="60" y="254"/>
                      <a:pt x="61" y="253"/>
                      <a:pt x="61" y="252"/>
                    </a:cubicBezTo>
                    <a:cubicBezTo>
                      <a:pt x="61" y="238"/>
                      <a:pt x="61" y="238"/>
                      <a:pt x="61" y="238"/>
                    </a:cubicBezTo>
                    <a:cubicBezTo>
                      <a:pt x="61" y="238"/>
                      <a:pt x="60" y="237"/>
                      <a:pt x="60" y="237"/>
                    </a:cubicBezTo>
                    <a:cubicBezTo>
                      <a:pt x="59" y="236"/>
                      <a:pt x="59" y="236"/>
                      <a:pt x="58" y="236"/>
                    </a:cubicBezTo>
                    <a:cubicBezTo>
                      <a:pt x="58" y="237"/>
                      <a:pt x="55" y="238"/>
                      <a:pt x="44" y="238"/>
                    </a:cubicBezTo>
                    <a:cubicBezTo>
                      <a:pt x="37" y="239"/>
                      <a:pt x="35" y="236"/>
                      <a:pt x="33" y="235"/>
                    </a:cubicBezTo>
                    <a:cubicBezTo>
                      <a:pt x="34" y="234"/>
                      <a:pt x="34" y="234"/>
                      <a:pt x="34" y="234"/>
                    </a:cubicBezTo>
                    <a:cubicBezTo>
                      <a:pt x="37" y="232"/>
                      <a:pt x="39" y="231"/>
                      <a:pt x="42" y="229"/>
                    </a:cubicBezTo>
                    <a:cubicBezTo>
                      <a:pt x="42" y="229"/>
                      <a:pt x="69" y="212"/>
                      <a:pt x="102" y="199"/>
                    </a:cubicBezTo>
                    <a:cubicBezTo>
                      <a:pt x="125" y="190"/>
                      <a:pt x="185" y="169"/>
                      <a:pt x="282" y="138"/>
                    </a:cubicBezTo>
                    <a:cubicBezTo>
                      <a:pt x="377" y="103"/>
                      <a:pt x="377" y="103"/>
                      <a:pt x="377" y="103"/>
                    </a:cubicBezTo>
                    <a:cubicBezTo>
                      <a:pt x="379" y="102"/>
                      <a:pt x="380" y="101"/>
                      <a:pt x="381" y="100"/>
                    </a:cubicBezTo>
                    <a:cubicBezTo>
                      <a:pt x="410" y="38"/>
                      <a:pt x="410" y="38"/>
                      <a:pt x="410" y="38"/>
                    </a:cubicBezTo>
                    <a:cubicBezTo>
                      <a:pt x="435" y="26"/>
                      <a:pt x="435" y="26"/>
                      <a:pt x="435" y="26"/>
                    </a:cubicBezTo>
                    <a:cubicBezTo>
                      <a:pt x="436" y="97"/>
                      <a:pt x="436" y="97"/>
                      <a:pt x="436" y="97"/>
                    </a:cubicBezTo>
                    <a:cubicBezTo>
                      <a:pt x="436" y="114"/>
                      <a:pt x="436" y="114"/>
                      <a:pt x="436" y="114"/>
                    </a:cubicBezTo>
                    <a:cubicBezTo>
                      <a:pt x="436" y="117"/>
                      <a:pt x="437" y="119"/>
                      <a:pt x="440" y="120"/>
                    </a:cubicBezTo>
                    <a:cubicBezTo>
                      <a:pt x="515" y="143"/>
                      <a:pt x="515" y="143"/>
                      <a:pt x="515" y="143"/>
                    </a:cubicBezTo>
                    <a:cubicBezTo>
                      <a:pt x="512" y="145"/>
                      <a:pt x="506" y="145"/>
                      <a:pt x="498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09" name="Freeform 10"/>
              <p:cNvSpPr>
                <a:spLocks/>
              </p:cNvSpPr>
              <p:nvPr/>
            </p:nvSpPr>
            <p:spPr bwMode="auto">
              <a:xfrm>
                <a:off x="-2541588" y="3267075"/>
                <a:ext cx="895350" cy="222250"/>
              </a:xfrm>
              <a:custGeom>
                <a:avLst/>
                <a:gdLst>
                  <a:gd name="T0" fmla="*/ 9 w 237"/>
                  <a:gd name="T1" fmla="*/ 0 h 59"/>
                  <a:gd name="T2" fmla="*/ 0 w 237"/>
                  <a:gd name="T3" fmla="*/ 7 h 59"/>
                  <a:gd name="T4" fmla="*/ 118 w 237"/>
                  <a:gd name="T5" fmla="*/ 59 h 59"/>
                  <a:gd name="T6" fmla="*/ 237 w 237"/>
                  <a:gd name="T7" fmla="*/ 7 h 59"/>
                  <a:gd name="T8" fmla="*/ 228 w 237"/>
                  <a:gd name="T9" fmla="*/ 0 h 59"/>
                  <a:gd name="T10" fmla="*/ 118 w 237"/>
                  <a:gd name="T11" fmla="*/ 47 h 59"/>
                  <a:gd name="T12" fmla="*/ 9 w 237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7" h="59">
                    <a:moveTo>
                      <a:pt x="9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24" y="39"/>
                      <a:pt x="69" y="59"/>
                      <a:pt x="118" y="59"/>
                    </a:cubicBezTo>
                    <a:cubicBezTo>
                      <a:pt x="168" y="59"/>
                      <a:pt x="213" y="39"/>
                      <a:pt x="237" y="7"/>
                    </a:cubicBezTo>
                    <a:cubicBezTo>
                      <a:pt x="228" y="0"/>
                      <a:pt x="228" y="0"/>
                      <a:pt x="228" y="0"/>
                    </a:cubicBezTo>
                    <a:cubicBezTo>
                      <a:pt x="206" y="29"/>
                      <a:pt x="164" y="47"/>
                      <a:pt x="118" y="47"/>
                    </a:cubicBezTo>
                    <a:cubicBezTo>
                      <a:pt x="73" y="47"/>
                      <a:pt x="31" y="29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10" name="Freeform 11"/>
              <p:cNvSpPr>
                <a:spLocks/>
              </p:cNvSpPr>
              <p:nvPr/>
            </p:nvSpPr>
            <p:spPr bwMode="auto">
              <a:xfrm>
                <a:off x="-2657475" y="3349625"/>
                <a:ext cx="1127125" cy="276225"/>
              </a:xfrm>
              <a:custGeom>
                <a:avLst/>
                <a:gdLst>
                  <a:gd name="T0" fmla="*/ 149 w 299"/>
                  <a:gd name="T1" fmla="*/ 61 h 73"/>
                  <a:gd name="T2" fmla="*/ 9 w 299"/>
                  <a:gd name="T3" fmla="*/ 0 h 73"/>
                  <a:gd name="T4" fmla="*/ 0 w 299"/>
                  <a:gd name="T5" fmla="*/ 8 h 73"/>
                  <a:gd name="T6" fmla="*/ 149 w 299"/>
                  <a:gd name="T7" fmla="*/ 73 h 73"/>
                  <a:gd name="T8" fmla="*/ 299 w 299"/>
                  <a:gd name="T9" fmla="*/ 8 h 73"/>
                  <a:gd name="T10" fmla="*/ 290 w 299"/>
                  <a:gd name="T11" fmla="*/ 0 h 73"/>
                  <a:gd name="T12" fmla="*/ 149 w 299"/>
                  <a:gd name="T13" fmla="*/ 6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73">
                    <a:moveTo>
                      <a:pt x="149" y="61"/>
                    </a:moveTo>
                    <a:cubicBezTo>
                      <a:pt x="91" y="61"/>
                      <a:pt x="38" y="38"/>
                      <a:pt x="9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48"/>
                      <a:pt x="88" y="73"/>
                      <a:pt x="149" y="73"/>
                    </a:cubicBezTo>
                    <a:cubicBezTo>
                      <a:pt x="211" y="73"/>
                      <a:pt x="269" y="48"/>
                      <a:pt x="299" y="8"/>
                    </a:cubicBezTo>
                    <a:cubicBezTo>
                      <a:pt x="290" y="0"/>
                      <a:pt x="290" y="0"/>
                      <a:pt x="290" y="0"/>
                    </a:cubicBezTo>
                    <a:cubicBezTo>
                      <a:pt x="261" y="38"/>
                      <a:pt x="208" y="61"/>
                      <a:pt x="14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11" name="Freeform 12"/>
              <p:cNvSpPr>
                <a:spLocks/>
              </p:cNvSpPr>
              <p:nvPr/>
            </p:nvSpPr>
            <p:spPr bwMode="auto">
              <a:xfrm>
                <a:off x="-2401888" y="3198813"/>
                <a:ext cx="615950" cy="161925"/>
              </a:xfrm>
              <a:custGeom>
                <a:avLst/>
                <a:gdLst>
                  <a:gd name="T0" fmla="*/ 10 w 163"/>
                  <a:gd name="T1" fmla="*/ 0 h 43"/>
                  <a:gd name="T2" fmla="*/ 0 w 163"/>
                  <a:gd name="T3" fmla="*/ 7 h 43"/>
                  <a:gd name="T4" fmla="*/ 81 w 163"/>
                  <a:gd name="T5" fmla="*/ 43 h 43"/>
                  <a:gd name="T6" fmla="*/ 163 w 163"/>
                  <a:gd name="T7" fmla="*/ 7 h 43"/>
                  <a:gd name="T8" fmla="*/ 153 w 163"/>
                  <a:gd name="T9" fmla="*/ 0 h 43"/>
                  <a:gd name="T10" fmla="*/ 81 w 163"/>
                  <a:gd name="T11" fmla="*/ 31 h 43"/>
                  <a:gd name="T12" fmla="*/ 10 w 163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43">
                    <a:moveTo>
                      <a:pt x="1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7" y="29"/>
                      <a:pt x="48" y="43"/>
                      <a:pt x="81" y="43"/>
                    </a:cubicBezTo>
                    <a:cubicBezTo>
                      <a:pt x="115" y="43"/>
                      <a:pt x="146" y="29"/>
                      <a:pt x="163" y="7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39" y="19"/>
                      <a:pt x="111" y="31"/>
                      <a:pt x="81" y="31"/>
                    </a:cubicBezTo>
                    <a:cubicBezTo>
                      <a:pt x="52" y="31"/>
                      <a:pt x="24" y="19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12" name="Freeform 13"/>
              <p:cNvSpPr>
                <a:spLocks/>
              </p:cNvSpPr>
              <p:nvPr/>
            </p:nvSpPr>
            <p:spPr bwMode="auto">
              <a:xfrm>
                <a:off x="-2295525" y="3111500"/>
                <a:ext cx="403225" cy="112712"/>
              </a:xfrm>
              <a:custGeom>
                <a:avLst/>
                <a:gdLst>
                  <a:gd name="T0" fmla="*/ 107 w 107"/>
                  <a:gd name="T1" fmla="*/ 7 h 30"/>
                  <a:gd name="T2" fmla="*/ 97 w 107"/>
                  <a:gd name="T3" fmla="*/ 0 h 30"/>
                  <a:gd name="T4" fmla="*/ 53 w 107"/>
                  <a:gd name="T5" fmla="*/ 18 h 30"/>
                  <a:gd name="T6" fmla="*/ 10 w 107"/>
                  <a:gd name="T7" fmla="*/ 0 h 30"/>
                  <a:gd name="T8" fmla="*/ 0 w 107"/>
                  <a:gd name="T9" fmla="*/ 7 h 30"/>
                  <a:gd name="T10" fmla="*/ 53 w 107"/>
                  <a:gd name="T11" fmla="*/ 30 h 30"/>
                  <a:gd name="T12" fmla="*/ 107 w 107"/>
                  <a:gd name="T13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30">
                    <a:moveTo>
                      <a:pt x="107" y="7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88" y="11"/>
                      <a:pt x="72" y="18"/>
                      <a:pt x="53" y="18"/>
                    </a:cubicBezTo>
                    <a:cubicBezTo>
                      <a:pt x="35" y="18"/>
                      <a:pt x="19" y="11"/>
                      <a:pt x="1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1" y="21"/>
                      <a:pt x="32" y="30"/>
                      <a:pt x="53" y="30"/>
                    </a:cubicBezTo>
                    <a:cubicBezTo>
                      <a:pt x="75" y="30"/>
                      <a:pt x="96" y="21"/>
                      <a:pt x="107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13" name="Freeform 14"/>
              <p:cNvSpPr>
                <a:spLocks/>
              </p:cNvSpPr>
              <p:nvPr/>
            </p:nvSpPr>
            <p:spPr bwMode="auto">
              <a:xfrm>
                <a:off x="-2597150" y="2484438"/>
                <a:ext cx="1200150" cy="460375"/>
              </a:xfrm>
              <a:custGeom>
                <a:avLst/>
                <a:gdLst>
                  <a:gd name="T0" fmla="*/ 0 w 756"/>
                  <a:gd name="T1" fmla="*/ 276 h 290"/>
                  <a:gd name="T2" fmla="*/ 4 w 756"/>
                  <a:gd name="T3" fmla="*/ 290 h 290"/>
                  <a:gd name="T4" fmla="*/ 756 w 756"/>
                  <a:gd name="T5" fmla="*/ 14 h 290"/>
                  <a:gd name="T6" fmla="*/ 751 w 756"/>
                  <a:gd name="T7" fmla="*/ 0 h 290"/>
                  <a:gd name="T8" fmla="*/ 0 w 756"/>
                  <a:gd name="T9" fmla="*/ 276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6" h="290">
                    <a:moveTo>
                      <a:pt x="0" y="276"/>
                    </a:moveTo>
                    <a:lnTo>
                      <a:pt x="4" y="290"/>
                    </a:lnTo>
                    <a:lnTo>
                      <a:pt x="756" y="14"/>
                    </a:lnTo>
                    <a:lnTo>
                      <a:pt x="751" y="0"/>
                    </a:lnTo>
                    <a:lnTo>
                      <a:pt x="0" y="27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17" name="Group 316"/>
          <p:cNvGrpSpPr>
            <a:grpSpLocks/>
          </p:cNvGrpSpPr>
          <p:nvPr/>
        </p:nvGrpSpPr>
        <p:grpSpPr bwMode="auto">
          <a:xfrm>
            <a:off x="6680200" y="5484813"/>
            <a:ext cx="641350" cy="638175"/>
            <a:chOff x="5128009" y="5484003"/>
            <a:chExt cx="640080" cy="640080"/>
          </a:xfrm>
        </p:grpSpPr>
        <p:grpSp>
          <p:nvGrpSpPr>
            <p:cNvPr id="79908" name="Group 317"/>
            <p:cNvGrpSpPr>
              <a:grpSpLocks noChangeAspect="1"/>
            </p:cNvGrpSpPr>
            <p:nvPr/>
          </p:nvGrpSpPr>
          <p:grpSpPr bwMode="auto">
            <a:xfrm>
              <a:off x="5128009" y="5484003"/>
              <a:ext cx="640080" cy="640080"/>
              <a:chOff x="3863340" y="2240280"/>
              <a:chExt cx="1417320" cy="1417320"/>
            </a:xfrm>
          </p:grpSpPr>
          <p:sp>
            <p:nvSpPr>
              <p:cNvPr id="79910" name="Oval 369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2225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11" name="Oval 370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9525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12" name="Oval 371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319" name="Group 318"/>
            <p:cNvGrpSpPr>
              <a:grpSpLocks noChangeAspect="1"/>
            </p:cNvGrpSpPr>
            <p:nvPr/>
          </p:nvGrpSpPr>
          <p:grpSpPr>
            <a:xfrm>
              <a:off x="5288095" y="5676027"/>
              <a:ext cx="333557" cy="256032"/>
              <a:chOff x="-2622550" y="3240088"/>
              <a:chExt cx="1851025" cy="1420812"/>
            </a:xfrm>
            <a:solidFill>
              <a:schemeClr val="bg1"/>
            </a:solidFill>
          </p:grpSpPr>
          <p:sp>
            <p:nvSpPr>
              <p:cNvPr id="320" name="Freeform 5"/>
              <p:cNvSpPr>
                <a:spLocks noEditPoints="1"/>
              </p:cNvSpPr>
              <p:nvPr/>
            </p:nvSpPr>
            <p:spPr bwMode="auto">
              <a:xfrm>
                <a:off x="-2622550" y="3240088"/>
                <a:ext cx="1851025" cy="1420812"/>
              </a:xfrm>
              <a:custGeom>
                <a:avLst/>
                <a:gdLst>
                  <a:gd name="T0" fmla="*/ 487 w 491"/>
                  <a:gd name="T1" fmla="*/ 346 h 376"/>
                  <a:gd name="T2" fmla="*/ 415 w 491"/>
                  <a:gd name="T3" fmla="*/ 274 h 376"/>
                  <a:gd name="T4" fmla="*/ 398 w 491"/>
                  <a:gd name="T5" fmla="*/ 271 h 376"/>
                  <a:gd name="T6" fmla="*/ 382 w 491"/>
                  <a:gd name="T7" fmla="*/ 255 h 376"/>
                  <a:gd name="T8" fmla="*/ 401 w 491"/>
                  <a:gd name="T9" fmla="*/ 206 h 376"/>
                  <a:gd name="T10" fmla="*/ 352 w 491"/>
                  <a:gd name="T11" fmla="*/ 134 h 376"/>
                  <a:gd name="T12" fmla="*/ 352 w 491"/>
                  <a:gd name="T13" fmla="*/ 25 h 376"/>
                  <a:gd name="T14" fmla="*/ 328 w 491"/>
                  <a:gd name="T15" fmla="*/ 0 h 376"/>
                  <a:gd name="T16" fmla="*/ 24 w 491"/>
                  <a:gd name="T17" fmla="*/ 0 h 376"/>
                  <a:gd name="T18" fmla="*/ 0 w 491"/>
                  <a:gd name="T19" fmla="*/ 25 h 376"/>
                  <a:gd name="T20" fmla="*/ 0 w 491"/>
                  <a:gd name="T21" fmla="*/ 220 h 376"/>
                  <a:gd name="T22" fmla="*/ 24 w 491"/>
                  <a:gd name="T23" fmla="*/ 244 h 376"/>
                  <a:gd name="T24" fmla="*/ 257 w 491"/>
                  <a:gd name="T25" fmla="*/ 244 h 376"/>
                  <a:gd name="T26" fmla="*/ 324 w 491"/>
                  <a:gd name="T27" fmla="*/ 283 h 376"/>
                  <a:gd name="T28" fmla="*/ 368 w 491"/>
                  <a:gd name="T29" fmla="*/ 269 h 376"/>
                  <a:gd name="T30" fmla="*/ 385 w 491"/>
                  <a:gd name="T31" fmla="*/ 285 h 376"/>
                  <a:gd name="T32" fmla="*/ 384 w 491"/>
                  <a:gd name="T33" fmla="*/ 289 h 376"/>
                  <a:gd name="T34" fmla="*/ 389 w 491"/>
                  <a:gd name="T35" fmla="*/ 300 h 376"/>
                  <a:gd name="T36" fmla="*/ 461 w 491"/>
                  <a:gd name="T37" fmla="*/ 372 h 376"/>
                  <a:gd name="T38" fmla="*/ 471 w 491"/>
                  <a:gd name="T39" fmla="*/ 376 h 376"/>
                  <a:gd name="T40" fmla="*/ 482 w 491"/>
                  <a:gd name="T41" fmla="*/ 372 h 376"/>
                  <a:gd name="T42" fmla="*/ 487 w 491"/>
                  <a:gd name="T43" fmla="*/ 367 h 376"/>
                  <a:gd name="T44" fmla="*/ 491 w 491"/>
                  <a:gd name="T45" fmla="*/ 357 h 376"/>
                  <a:gd name="T46" fmla="*/ 487 w 491"/>
                  <a:gd name="T47" fmla="*/ 346 h 376"/>
                  <a:gd name="T48" fmla="*/ 24 w 491"/>
                  <a:gd name="T49" fmla="*/ 232 h 376"/>
                  <a:gd name="T50" fmla="*/ 12 w 491"/>
                  <a:gd name="T51" fmla="*/ 220 h 376"/>
                  <a:gd name="T52" fmla="*/ 12 w 491"/>
                  <a:gd name="T53" fmla="*/ 25 h 376"/>
                  <a:gd name="T54" fmla="*/ 24 w 491"/>
                  <a:gd name="T55" fmla="*/ 12 h 376"/>
                  <a:gd name="T56" fmla="*/ 328 w 491"/>
                  <a:gd name="T57" fmla="*/ 12 h 376"/>
                  <a:gd name="T58" fmla="*/ 340 w 491"/>
                  <a:gd name="T59" fmla="*/ 25 h 376"/>
                  <a:gd name="T60" fmla="*/ 340 w 491"/>
                  <a:gd name="T61" fmla="*/ 131 h 376"/>
                  <a:gd name="T62" fmla="*/ 324 w 491"/>
                  <a:gd name="T63" fmla="*/ 129 h 376"/>
                  <a:gd name="T64" fmla="*/ 247 w 491"/>
                  <a:gd name="T65" fmla="*/ 206 h 376"/>
                  <a:gd name="T66" fmla="*/ 252 w 491"/>
                  <a:gd name="T67" fmla="*/ 232 h 376"/>
                  <a:gd name="T68" fmla="*/ 24 w 491"/>
                  <a:gd name="T69" fmla="*/ 232 h 376"/>
                  <a:gd name="T70" fmla="*/ 266 w 491"/>
                  <a:gd name="T71" fmla="*/ 236 h 376"/>
                  <a:gd name="T72" fmla="*/ 259 w 491"/>
                  <a:gd name="T73" fmla="*/ 206 h 376"/>
                  <a:gd name="T74" fmla="*/ 324 w 491"/>
                  <a:gd name="T75" fmla="*/ 141 h 376"/>
                  <a:gd name="T76" fmla="*/ 344 w 491"/>
                  <a:gd name="T77" fmla="*/ 144 h 376"/>
                  <a:gd name="T78" fmla="*/ 389 w 491"/>
                  <a:gd name="T79" fmla="*/ 206 h 376"/>
                  <a:gd name="T80" fmla="*/ 324 w 491"/>
                  <a:gd name="T81" fmla="*/ 271 h 376"/>
                  <a:gd name="T82" fmla="*/ 266 w 491"/>
                  <a:gd name="T83" fmla="*/ 236 h 376"/>
                  <a:gd name="T84" fmla="*/ 482 w 491"/>
                  <a:gd name="T85" fmla="*/ 363 h 376"/>
                  <a:gd name="T86" fmla="*/ 478 w 491"/>
                  <a:gd name="T87" fmla="*/ 368 h 376"/>
                  <a:gd name="T88" fmla="*/ 465 w 491"/>
                  <a:gd name="T89" fmla="*/ 368 h 376"/>
                  <a:gd name="T90" fmla="*/ 393 w 491"/>
                  <a:gd name="T91" fmla="*/ 296 h 376"/>
                  <a:gd name="T92" fmla="*/ 390 w 491"/>
                  <a:gd name="T93" fmla="*/ 289 h 376"/>
                  <a:gd name="T94" fmla="*/ 393 w 491"/>
                  <a:gd name="T95" fmla="*/ 283 h 376"/>
                  <a:gd name="T96" fmla="*/ 398 w 491"/>
                  <a:gd name="T97" fmla="*/ 278 h 376"/>
                  <a:gd name="T98" fmla="*/ 404 w 491"/>
                  <a:gd name="T99" fmla="*/ 276 h 376"/>
                  <a:gd name="T100" fmla="*/ 410 w 491"/>
                  <a:gd name="T101" fmla="*/ 278 h 376"/>
                  <a:gd name="T102" fmla="*/ 482 w 491"/>
                  <a:gd name="T103" fmla="*/ 350 h 376"/>
                  <a:gd name="T104" fmla="*/ 485 w 491"/>
                  <a:gd name="T105" fmla="*/ 357 h 376"/>
                  <a:gd name="T106" fmla="*/ 482 w 491"/>
                  <a:gd name="T107" fmla="*/ 363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91" h="376">
                    <a:moveTo>
                      <a:pt x="487" y="346"/>
                    </a:moveTo>
                    <a:cubicBezTo>
                      <a:pt x="415" y="274"/>
                      <a:pt x="415" y="274"/>
                      <a:pt x="415" y="274"/>
                    </a:cubicBezTo>
                    <a:cubicBezTo>
                      <a:pt x="410" y="270"/>
                      <a:pt x="404" y="269"/>
                      <a:pt x="398" y="271"/>
                    </a:cubicBezTo>
                    <a:cubicBezTo>
                      <a:pt x="382" y="255"/>
                      <a:pt x="382" y="255"/>
                      <a:pt x="382" y="255"/>
                    </a:cubicBezTo>
                    <a:cubicBezTo>
                      <a:pt x="394" y="242"/>
                      <a:pt x="401" y="225"/>
                      <a:pt x="401" y="206"/>
                    </a:cubicBezTo>
                    <a:cubicBezTo>
                      <a:pt x="401" y="174"/>
                      <a:pt x="381" y="146"/>
                      <a:pt x="352" y="134"/>
                    </a:cubicBezTo>
                    <a:cubicBezTo>
                      <a:pt x="352" y="25"/>
                      <a:pt x="352" y="25"/>
                      <a:pt x="352" y="25"/>
                    </a:cubicBezTo>
                    <a:cubicBezTo>
                      <a:pt x="352" y="11"/>
                      <a:pt x="341" y="0"/>
                      <a:pt x="328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20"/>
                      <a:pt x="0" y="220"/>
                      <a:pt x="0" y="220"/>
                    </a:cubicBezTo>
                    <a:cubicBezTo>
                      <a:pt x="0" y="234"/>
                      <a:pt x="11" y="244"/>
                      <a:pt x="24" y="244"/>
                    </a:cubicBezTo>
                    <a:cubicBezTo>
                      <a:pt x="257" y="244"/>
                      <a:pt x="257" y="244"/>
                      <a:pt x="257" y="244"/>
                    </a:cubicBezTo>
                    <a:cubicBezTo>
                      <a:pt x="271" y="268"/>
                      <a:pt x="296" y="283"/>
                      <a:pt x="324" y="283"/>
                    </a:cubicBezTo>
                    <a:cubicBezTo>
                      <a:pt x="340" y="283"/>
                      <a:pt x="356" y="278"/>
                      <a:pt x="368" y="269"/>
                    </a:cubicBezTo>
                    <a:cubicBezTo>
                      <a:pt x="385" y="285"/>
                      <a:pt x="385" y="285"/>
                      <a:pt x="385" y="285"/>
                    </a:cubicBezTo>
                    <a:cubicBezTo>
                      <a:pt x="385" y="287"/>
                      <a:pt x="384" y="288"/>
                      <a:pt x="384" y="289"/>
                    </a:cubicBezTo>
                    <a:cubicBezTo>
                      <a:pt x="384" y="293"/>
                      <a:pt x="386" y="297"/>
                      <a:pt x="389" y="300"/>
                    </a:cubicBezTo>
                    <a:cubicBezTo>
                      <a:pt x="461" y="372"/>
                      <a:pt x="461" y="372"/>
                      <a:pt x="461" y="372"/>
                    </a:cubicBezTo>
                    <a:cubicBezTo>
                      <a:pt x="464" y="375"/>
                      <a:pt x="467" y="376"/>
                      <a:pt x="471" y="376"/>
                    </a:cubicBezTo>
                    <a:cubicBezTo>
                      <a:pt x="475" y="376"/>
                      <a:pt x="479" y="375"/>
                      <a:pt x="482" y="372"/>
                    </a:cubicBezTo>
                    <a:cubicBezTo>
                      <a:pt x="487" y="367"/>
                      <a:pt x="487" y="367"/>
                      <a:pt x="487" y="367"/>
                    </a:cubicBezTo>
                    <a:cubicBezTo>
                      <a:pt x="489" y="364"/>
                      <a:pt x="491" y="361"/>
                      <a:pt x="491" y="357"/>
                    </a:cubicBezTo>
                    <a:cubicBezTo>
                      <a:pt x="491" y="353"/>
                      <a:pt x="489" y="349"/>
                      <a:pt x="487" y="346"/>
                    </a:cubicBezTo>
                    <a:close/>
                    <a:moveTo>
                      <a:pt x="24" y="232"/>
                    </a:moveTo>
                    <a:cubicBezTo>
                      <a:pt x="17" y="232"/>
                      <a:pt x="12" y="227"/>
                      <a:pt x="12" y="220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7" y="12"/>
                      <a:pt x="24" y="12"/>
                    </a:cubicBezTo>
                    <a:cubicBezTo>
                      <a:pt x="328" y="12"/>
                      <a:pt x="328" y="12"/>
                      <a:pt x="328" y="12"/>
                    </a:cubicBezTo>
                    <a:cubicBezTo>
                      <a:pt x="334" y="12"/>
                      <a:pt x="340" y="18"/>
                      <a:pt x="340" y="25"/>
                    </a:cubicBezTo>
                    <a:cubicBezTo>
                      <a:pt x="340" y="131"/>
                      <a:pt x="340" y="131"/>
                      <a:pt x="340" y="131"/>
                    </a:cubicBezTo>
                    <a:cubicBezTo>
                      <a:pt x="335" y="130"/>
                      <a:pt x="329" y="129"/>
                      <a:pt x="324" y="129"/>
                    </a:cubicBezTo>
                    <a:cubicBezTo>
                      <a:pt x="281" y="129"/>
                      <a:pt x="247" y="164"/>
                      <a:pt x="247" y="206"/>
                    </a:cubicBezTo>
                    <a:cubicBezTo>
                      <a:pt x="247" y="215"/>
                      <a:pt x="248" y="224"/>
                      <a:pt x="252" y="232"/>
                    </a:cubicBezTo>
                    <a:lnTo>
                      <a:pt x="24" y="232"/>
                    </a:lnTo>
                    <a:close/>
                    <a:moveTo>
                      <a:pt x="266" y="236"/>
                    </a:moveTo>
                    <a:cubicBezTo>
                      <a:pt x="261" y="226"/>
                      <a:pt x="259" y="216"/>
                      <a:pt x="259" y="206"/>
                    </a:cubicBezTo>
                    <a:cubicBezTo>
                      <a:pt x="259" y="170"/>
                      <a:pt x="288" y="141"/>
                      <a:pt x="324" y="141"/>
                    </a:cubicBezTo>
                    <a:cubicBezTo>
                      <a:pt x="331" y="141"/>
                      <a:pt x="337" y="142"/>
                      <a:pt x="344" y="144"/>
                    </a:cubicBezTo>
                    <a:cubicBezTo>
                      <a:pt x="371" y="153"/>
                      <a:pt x="389" y="178"/>
                      <a:pt x="389" y="206"/>
                    </a:cubicBezTo>
                    <a:cubicBezTo>
                      <a:pt x="389" y="242"/>
                      <a:pt x="360" y="271"/>
                      <a:pt x="324" y="271"/>
                    </a:cubicBezTo>
                    <a:cubicBezTo>
                      <a:pt x="299" y="271"/>
                      <a:pt x="277" y="257"/>
                      <a:pt x="266" y="236"/>
                    </a:cubicBezTo>
                    <a:close/>
                    <a:moveTo>
                      <a:pt x="482" y="363"/>
                    </a:moveTo>
                    <a:cubicBezTo>
                      <a:pt x="478" y="368"/>
                      <a:pt x="478" y="368"/>
                      <a:pt x="478" y="368"/>
                    </a:cubicBezTo>
                    <a:cubicBezTo>
                      <a:pt x="474" y="371"/>
                      <a:pt x="468" y="371"/>
                      <a:pt x="465" y="368"/>
                    </a:cubicBezTo>
                    <a:cubicBezTo>
                      <a:pt x="393" y="296"/>
                      <a:pt x="393" y="296"/>
                      <a:pt x="393" y="296"/>
                    </a:cubicBezTo>
                    <a:cubicBezTo>
                      <a:pt x="391" y="294"/>
                      <a:pt x="390" y="292"/>
                      <a:pt x="390" y="289"/>
                    </a:cubicBezTo>
                    <a:cubicBezTo>
                      <a:pt x="390" y="287"/>
                      <a:pt x="391" y="285"/>
                      <a:pt x="393" y="283"/>
                    </a:cubicBezTo>
                    <a:cubicBezTo>
                      <a:pt x="398" y="278"/>
                      <a:pt x="398" y="278"/>
                      <a:pt x="398" y="278"/>
                    </a:cubicBezTo>
                    <a:cubicBezTo>
                      <a:pt x="399" y="277"/>
                      <a:pt x="402" y="276"/>
                      <a:pt x="404" y="276"/>
                    </a:cubicBezTo>
                    <a:cubicBezTo>
                      <a:pt x="406" y="276"/>
                      <a:pt x="409" y="277"/>
                      <a:pt x="410" y="278"/>
                    </a:cubicBezTo>
                    <a:cubicBezTo>
                      <a:pt x="482" y="350"/>
                      <a:pt x="482" y="350"/>
                      <a:pt x="482" y="350"/>
                    </a:cubicBezTo>
                    <a:cubicBezTo>
                      <a:pt x="484" y="352"/>
                      <a:pt x="485" y="354"/>
                      <a:pt x="485" y="357"/>
                    </a:cubicBezTo>
                    <a:cubicBezTo>
                      <a:pt x="485" y="359"/>
                      <a:pt x="484" y="361"/>
                      <a:pt x="482" y="36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1" name="Freeform 6"/>
              <p:cNvSpPr>
                <a:spLocks/>
              </p:cNvSpPr>
              <p:nvPr/>
            </p:nvSpPr>
            <p:spPr bwMode="auto">
              <a:xfrm>
                <a:off x="-2430463" y="3379788"/>
                <a:ext cx="63500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2 h 26"/>
                  <a:gd name="T4" fmla="*/ 10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0 w 17"/>
                  <a:gd name="T13" fmla="*/ 6 h 26"/>
                  <a:gd name="T14" fmla="*/ 1 w 17"/>
                  <a:gd name="T15" fmla="*/ 7 h 26"/>
                  <a:gd name="T16" fmla="*/ 3 w 17"/>
                  <a:gd name="T17" fmla="*/ 6 h 26"/>
                  <a:gd name="T18" fmla="*/ 6 w 17"/>
                  <a:gd name="T19" fmla="*/ 5 h 26"/>
                  <a:gd name="T20" fmla="*/ 6 w 17"/>
                  <a:gd name="T21" fmla="*/ 22 h 26"/>
                  <a:gd name="T22" fmla="*/ 2 w 17"/>
                  <a:gd name="T23" fmla="*/ 22 h 26"/>
                  <a:gd name="T24" fmla="*/ 0 w 17"/>
                  <a:gd name="T25" fmla="*/ 22 h 26"/>
                  <a:gd name="T26" fmla="*/ 0 w 17"/>
                  <a:gd name="T27" fmla="*/ 24 h 26"/>
                  <a:gd name="T28" fmla="*/ 0 w 17"/>
                  <a:gd name="T29" fmla="*/ 25 h 26"/>
                  <a:gd name="T30" fmla="*/ 2 w 17"/>
                  <a:gd name="T31" fmla="*/ 26 h 26"/>
                  <a:gd name="T32" fmla="*/ 14 w 17"/>
                  <a:gd name="T33" fmla="*/ 26 h 26"/>
                  <a:gd name="T34" fmla="*/ 16 w 17"/>
                  <a:gd name="T35" fmla="*/ 25 h 26"/>
                  <a:gd name="T36" fmla="*/ 17 w 17"/>
                  <a:gd name="T37" fmla="*/ 24 h 26"/>
                  <a:gd name="T38" fmla="*/ 16 w 17"/>
                  <a:gd name="T39" fmla="*/ 22 h 26"/>
                  <a:gd name="T40" fmla="*/ 14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4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2" name="Freeform 7"/>
              <p:cNvSpPr>
                <a:spLocks noEditPoints="1"/>
              </p:cNvSpPr>
              <p:nvPr/>
            </p:nvSpPr>
            <p:spPr bwMode="auto">
              <a:xfrm>
                <a:off x="-2343150" y="3379788"/>
                <a:ext cx="63500" cy="98425"/>
              </a:xfrm>
              <a:custGeom>
                <a:avLst/>
                <a:gdLst>
                  <a:gd name="T0" fmla="*/ 5 w 17"/>
                  <a:gd name="T1" fmla="*/ 25 h 26"/>
                  <a:gd name="T2" fmla="*/ 9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6 w 17"/>
                  <a:gd name="T11" fmla="*/ 5 h 26"/>
                  <a:gd name="T12" fmla="*/ 13 w 17"/>
                  <a:gd name="T13" fmla="*/ 1 h 26"/>
                  <a:gd name="T14" fmla="*/ 9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2 w 17"/>
                  <a:gd name="T23" fmla="*/ 22 h 26"/>
                  <a:gd name="T24" fmla="*/ 5 w 17"/>
                  <a:gd name="T25" fmla="*/ 25 h 26"/>
                  <a:gd name="T26" fmla="*/ 4 w 17"/>
                  <a:gd name="T27" fmla="*/ 11 h 26"/>
                  <a:gd name="T28" fmla="*/ 6 w 17"/>
                  <a:gd name="T29" fmla="*/ 6 h 26"/>
                  <a:gd name="T30" fmla="*/ 9 w 17"/>
                  <a:gd name="T31" fmla="*/ 4 h 26"/>
                  <a:gd name="T32" fmla="*/ 12 w 17"/>
                  <a:gd name="T33" fmla="*/ 6 h 26"/>
                  <a:gd name="T34" fmla="*/ 14 w 17"/>
                  <a:gd name="T35" fmla="*/ 11 h 26"/>
                  <a:gd name="T36" fmla="*/ 14 w 17"/>
                  <a:gd name="T37" fmla="*/ 16 h 26"/>
                  <a:gd name="T38" fmla="*/ 12 w 17"/>
                  <a:gd name="T39" fmla="*/ 21 h 26"/>
                  <a:gd name="T40" fmla="*/ 9 w 17"/>
                  <a:gd name="T41" fmla="*/ 23 h 26"/>
                  <a:gd name="T42" fmla="*/ 6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3" name="Freeform 8"/>
              <p:cNvSpPr>
                <a:spLocks/>
              </p:cNvSpPr>
              <p:nvPr/>
            </p:nvSpPr>
            <p:spPr bwMode="auto">
              <a:xfrm>
                <a:off x="-2252663" y="3379788"/>
                <a:ext cx="63500" cy="98425"/>
              </a:xfrm>
              <a:custGeom>
                <a:avLst/>
                <a:gdLst>
                  <a:gd name="T0" fmla="*/ 15 w 17"/>
                  <a:gd name="T1" fmla="*/ 22 h 26"/>
                  <a:gd name="T2" fmla="*/ 11 w 17"/>
                  <a:gd name="T3" fmla="*/ 22 h 26"/>
                  <a:gd name="T4" fmla="*/ 11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1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7 w 17"/>
                  <a:gd name="T19" fmla="*/ 5 h 26"/>
                  <a:gd name="T20" fmla="*/ 7 w 17"/>
                  <a:gd name="T21" fmla="*/ 22 h 26"/>
                  <a:gd name="T22" fmla="*/ 3 w 17"/>
                  <a:gd name="T23" fmla="*/ 22 h 26"/>
                  <a:gd name="T24" fmla="*/ 1 w 17"/>
                  <a:gd name="T25" fmla="*/ 22 h 26"/>
                  <a:gd name="T26" fmla="*/ 0 w 17"/>
                  <a:gd name="T27" fmla="*/ 24 h 26"/>
                  <a:gd name="T28" fmla="*/ 1 w 17"/>
                  <a:gd name="T29" fmla="*/ 25 h 26"/>
                  <a:gd name="T30" fmla="*/ 3 w 17"/>
                  <a:gd name="T31" fmla="*/ 26 h 26"/>
                  <a:gd name="T32" fmla="*/ 15 w 17"/>
                  <a:gd name="T33" fmla="*/ 26 h 26"/>
                  <a:gd name="T34" fmla="*/ 17 w 17"/>
                  <a:gd name="T35" fmla="*/ 25 h 26"/>
                  <a:gd name="T36" fmla="*/ 17 w 17"/>
                  <a:gd name="T37" fmla="*/ 24 h 26"/>
                  <a:gd name="T38" fmla="*/ 17 w 17"/>
                  <a:gd name="T39" fmla="*/ 22 h 26"/>
                  <a:gd name="T40" fmla="*/ 15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4" name="Freeform 9"/>
              <p:cNvSpPr>
                <a:spLocks/>
              </p:cNvSpPr>
              <p:nvPr/>
            </p:nvSpPr>
            <p:spPr bwMode="auto">
              <a:xfrm>
                <a:off x="-2162175" y="3379788"/>
                <a:ext cx="63500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2 h 26"/>
                  <a:gd name="T4" fmla="*/ 10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0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6 w 17"/>
                  <a:gd name="T19" fmla="*/ 5 h 26"/>
                  <a:gd name="T20" fmla="*/ 6 w 17"/>
                  <a:gd name="T21" fmla="*/ 22 h 26"/>
                  <a:gd name="T22" fmla="*/ 2 w 17"/>
                  <a:gd name="T23" fmla="*/ 22 h 26"/>
                  <a:gd name="T24" fmla="*/ 0 w 17"/>
                  <a:gd name="T25" fmla="*/ 22 h 26"/>
                  <a:gd name="T26" fmla="*/ 0 w 17"/>
                  <a:gd name="T27" fmla="*/ 24 h 26"/>
                  <a:gd name="T28" fmla="*/ 0 w 17"/>
                  <a:gd name="T29" fmla="*/ 25 h 26"/>
                  <a:gd name="T30" fmla="*/ 2 w 17"/>
                  <a:gd name="T31" fmla="*/ 26 h 26"/>
                  <a:gd name="T32" fmla="*/ 14 w 17"/>
                  <a:gd name="T33" fmla="*/ 26 h 26"/>
                  <a:gd name="T34" fmla="*/ 16 w 17"/>
                  <a:gd name="T35" fmla="*/ 25 h 26"/>
                  <a:gd name="T36" fmla="*/ 17 w 17"/>
                  <a:gd name="T37" fmla="*/ 24 h 26"/>
                  <a:gd name="T38" fmla="*/ 16 w 17"/>
                  <a:gd name="T39" fmla="*/ 22 h 26"/>
                  <a:gd name="T40" fmla="*/ 14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4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5" name="Freeform 10"/>
              <p:cNvSpPr>
                <a:spLocks/>
              </p:cNvSpPr>
              <p:nvPr/>
            </p:nvSpPr>
            <p:spPr bwMode="auto">
              <a:xfrm>
                <a:off x="-2076450" y="3379788"/>
                <a:ext cx="68263" cy="98425"/>
              </a:xfrm>
              <a:custGeom>
                <a:avLst/>
                <a:gdLst>
                  <a:gd name="T0" fmla="*/ 15 w 18"/>
                  <a:gd name="T1" fmla="*/ 22 h 26"/>
                  <a:gd name="T2" fmla="*/ 11 w 18"/>
                  <a:gd name="T3" fmla="*/ 22 h 26"/>
                  <a:gd name="T4" fmla="*/ 11 w 18"/>
                  <a:gd name="T5" fmla="*/ 0 h 26"/>
                  <a:gd name="T6" fmla="*/ 2 w 18"/>
                  <a:gd name="T7" fmla="*/ 2 h 26"/>
                  <a:gd name="T8" fmla="*/ 1 w 18"/>
                  <a:gd name="T9" fmla="*/ 3 h 26"/>
                  <a:gd name="T10" fmla="*/ 0 w 18"/>
                  <a:gd name="T11" fmla="*/ 5 h 26"/>
                  <a:gd name="T12" fmla="*/ 1 w 18"/>
                  <a:gd name="T13" fmla="*/ 6 h 26"/>
                  <a:gd name="T14" fmla="*/ 2 w 18"/>
                  <a:gd name="T15" fmla="*/ 7 h 26"/>
                  <a:gd name="T16" fmla="*/ 3 w 18"/>
                  <a:gd name="T17" fmla="*/ 6 h 26"/>
                  <a:gd name="T18" fmla="*/ 7 w 18"/>
                  <a:gd name="T19" fmla="*/ 5 h 26"/>
                  <a:gd name="T20" fmla="*/ 7 w 18"/>
                  <a:gd name="T21" fmla="*/ 22 h 26"/>
                  <a:gd name="T22" fmla="*/ 3 w 18"/>
                  <a:gd name="T23" fmla="*/ 22 h 26"/>
                  <a:gd name="T24" fmla="*/ 1 w 18"/>
                  <a:gd name="T25" fmla="*/ 22 h 26"/>
                  <a:gd name="T26" fmla="*/ 0 w 18"/>
                  <a:gd name="T27" fmla="*/ 24 h 26"/>
                  <a:gd name="T28" fmla="*/ 1 w 18"/>
                  <a:gd name="T29" fmla="*/ 25 h 26"/>
                  <a:gd name="T30" fmla="*/ 3 w 18"/>
                  <a:gd name="T31" fmla="*/ 26 h 26"/>
                  <a:gd name="T32" fmla="*/ 15 w 18"/>
                  <a:gd name="T33" fmla="*/ 26 h 26"/>
                  <a:gd name="T34" fmla="*/ 17 w 18"/>
                  <a:gd name="T35" fmla="*/ 25 h 26"/>
                  <a:gd name="T36" fmla="*/ 18 w 18"/>
                  <a:gd name="T37" fmla="*/ 24 h 26"/>
                  <a:gd name="T38" fmla="*/ 17 w 18"/>
                  <a:gd name="T39" fmla="*/ 22 h 26"/>
                  <a:gd name="T40" fmla="*/ 15 w 18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7" y="26"/>
                      <a:pt x="17" y="25"/>
                    </a:cubicBezTo>
                    <a:cubicBezTo>
                      <a:pt x="17" y="25"/>
                      <a:pt x="18" y="24"/>
                      <a:pt x="18" y="24"/>
                    </a:cubicBezTo>
                    <a:cubicBezTo>
                      <a:pt x="18" y="23"/>
                      <a:pt x="17" y="23"/>
                      <a:pt x="17" y="22"/>
                    </a:cubicBezTo>
                    <a:cubicBezTo>
                      <a:pt x="17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6" name="Freeform 11"/>
              <p:cNvSpPr>
                <a:spLocks noEditPoints="1"/>
              </p:cNvSpPr>
              <p:nvPr/>
            </p:nvSpPr>
            <p:spPr bwMode="auto">
              <a:xfrm>
                <a:off x="-1985963" y="3379788"/>
                <a:ext cx="65088" cy="98425"/>
              </a:xfrm>
              <a:custGeom>
                <a:avLst/>
                <a:gdLst>
                  <a:gd name="T0" fmla="*/ 5 w 17"/>
                  <a:gd name="T1" fmla="*/ 25 h 26"/>
                  <a:gd name="T2" fmla="*/ 9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6 w 17"/>
                  <a:gd name="T11" fmla="*/ 5 h 26"/>
                  <a:gd name="T12" fmla="*/ 13 w 17"/>
                  <a:gd name="T13" fmla="*/ 1 h 26"/>
                  <a:gd name="T14" fmla="*/ 9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2 w 17"/>
                  <a:gd name="T23" fmla="*/ 22 h 26"/>
                  <a:gd name="T24" fmla="*/ 5 w 17"/>
                  <a:gd name="T25" fmla="*/ 25 h 26"/>
                  <a:gd name="T26" fmla="*/ 4 w 17"/>
                  <a:gd name="T27" fmla="*/ 11 h 26"/>
                  <a:gd name="T28" fmla="*/ 6 w 17"/>
                  <a:gd name="T29" fmla="*/ 6 h 26"/>
                  <a:gd name="T30" fmla="*/ 9 w 17"/>
                  <a:gd name="T31" fmla="*/ 4 h 26"/>
                  <a:gd name="T32" fmla="*/ 12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2 w 17"/>
                  <a:gd name="T39" fmla="*/ 21 h 26"/>
                  <a:gd name="T40" fmla="*/ 9 w 17"/>
                  <a:gd name="T41" fmla="*/ 23 h 26"/>
                  <a:gd name="T42" fmla="*/ 6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1" y="26"/>
                      <a:pt x="14" y="25"/>
                      <a:pt x="15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6" y="5"/>
                      <a:pt x="7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7" y="23"/>
                      <a:pt x="6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7" name="Freeform 12"/>
              <p:cNvSpPr>
                <a:spLocks noEditPoints="1"/>
              </p:cNvSpPr>
              <p:nvPr/>
            </p:nvSpPr>
            <p:spPr bwMode="auto">
              <a:xfrm>
                <a:off x="-1895475" y="3379788"/>
                <a:ext cx="65088" cy="98425"/>
              </a:xfrm>
              <a:custGeom>
                <a:avLst/>
                <a:gdLst>
                  <a:gd name="T0" fmla="*/ 4 w 17"/>
                  <a:gd name="T1" fmla="*/ 25 h 26"/>
                  <a:gd name="T2" fmla="*/ 8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5 w 17"/>
                  <a:gd name="T11" fmla="*/ 5 h 26"/>
                  <a:gd name="T12" fmla="*/ 12 w 17"/>
                  <a:gd name="T13" fmla="*/ 1 h 26"/>
                  <a:gd name="T14" fmla="*/ 8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1 w 17"/>
                  <a:gd name="T23" fmla="*/ 22 h 26"/>
                  <a:gd name="T24" fmla="*/ 4 w 17"/>
                  <a:gd name="T25" fmla="*/ 25 h 26"/>
                  <a:gd name="T26" fmla="*/ 4 w 17"/>
                  <a:gd name="T27" fmla="*/ 11 h 26"/>
                  <a:gd name="T28" fmla="*/ 5 w 17"/>
                  <a:gd name="T29" fmla="*/ 6 h 26"/>
                  <a:gd name="T30" fmla="*/ 8 w 17"/>
                  <a:gd name="T31" fmla="*/ 4 h 26"/>
                  <a:gd name="T32" fmla="*/ 11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1 w 17"/>
                  <a:gd name="T39" fmla="*/ 21 h 26"/>
                  <a:gd name="T40" fmla="*/ 8 w 17"/>
                  <a:gd name="T41" fmla="*/ 23 h 26"/>
                  <a:gd name="T42" fmla="*/ 6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4" y="25"/>
                    </a:move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ubicBezTo>
                      <a:pt x="11" y="1"/>
                      <a:pt x="10" y="0"/>
                      <a:pt x="8" y="0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10" y="4"/>
                      <a:pt x="11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2" y="20"/>
                      <a:pt x="11" y="21"/>
                    </a:cubicBezTo>
                    <a:cubicBezTo>
                      <a:pt x="11" y="22"/>
                      <a:pt x="10" y="23"/>
                      <a:pt x="8" y="23"/>
                    </a:cubicBezTo>
                    <a:cubicBezTo>
                      <a:pt x="7" y="23"/>
                      <a:pt x="6" y="22"/>
                      <a:pt x="6" y="21"/>
                    </a:cubicBezTo>
                    <a:cubicBezTo>
                      <a:pt x="4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8" name="Freeform 13"/>
              <p:cNvSpPr>
                <a:spLocks/>
              </p:cNvSpPr>
              <p:nvPr/>
            </p:nvSpPr>
            <p:spPr bwMode="auto">
              <a:xfrm>
                <a:off x="-1808163" y="3379788"/>
                <a:ext cx="68263" cy="98425"/>
              </a:xfrm>
              <a:custGeom>
                <a:avLst/>
                <a:gdLst>
                  <a:gd name="T0" fmla="*/ 15 w 18"/>
                  <a:gd name="T1" fmla="*/ 22 h 26"/>
                  <a:gd name="T2" fmla="*/ 11 w 18"/>
                  <a:gd name="T3" fmla="*/ 22 h 26"/>
                  <a:gd name="T4" fmla="*/ 11 w 18"/>
                  <a:gd name="T5" fmla="*/ 0 h 26"/>
                  <a:gd name="T6" fmla="*/ 3 w 18"/>
                  <a:gd name="T7" fmla="*/ 2 h 26"/>
                  <a:gd name="T8" fmla="*/ 1 w 18"/>
                  <a:gd name="T9" fmla="*/ 3 h 26"/>
                  <a:gd name="T10" fmla="*/ 0 w 18"/>
                  <a:gd name="T11" fmla="*/ 5 h 26"/>
                  <a:gd name="T12" fmla="*/ 1 w 18"/>
                  <a:gd name="T13" fmla="*/ 6 h 26"/>
                  <a:gd name="T14" fmla="*/ 2 w 18"/>
                  <a:gd name="T15" fmla="*/ 7 h 26"/>
                  <a:gd name="T16" fmla="*/ 4 w 18"/>
                  <a:gd name="T17" fmla="*/ 6 h 26"/>
                  <a:gd name="T18" fmla="*/ 7 w 18"/>
                  <a:gd name="T19" fmla="*/ 5 h 26"/>
                  <a:gd name="T20" fmla="*/ 7 w 18"/>
                  <a:gd name="T21" fmla="*/ 22 h 26"/>
                  <a:gd name="T22" fmla="*/ 3 w 18"/>
                  <a:gd name="T23" fmla="*/ 22 h 26"/>
                  <a:gd name="T24" fmla="*/ 1 w 18"/>
                  <a:gd name="T25" fmla="*/ 22 h 26"/>
                  <a:gd name="T26" fmla="*/ 0 w 18"/>
                  <a:gd name="T27" fmla="*/ 24 h 26"/>
                  <a:gd name="T28" fmla="*/ 1 w 18"/>
                  <a:gd name="T29" fmla="*/ 25 h 26"/>
                  <a:gd name="T30" fmla="*/ 3 w 18"/>
                  <a:gd name="T31" fmla="*/ 26 h 26"/>
                  <a:gd name="T32" fmla="*/ 15 w 18"/>
                  <a:gd name="T33" fmla="*/ 26 h 26"/>
                  <a:gd name="T34" fmla="*/ 17 w 18"/>
                  <a:gd name="T35" fmla="*/ 25 h 26"/>
                  <a:gd name="T36" fmla="*/ 18 w 18"/>
                  <a:gd name="T37" fmla="*/ 24 h 26"/>
                  <a:gd name="T38" fmla="*/ 17 w 18"/>
                  <a:gd name="T39" fmla="*/ 22 h 26"/>
                  <a:gd name="T40" fmla="*/ 15 w 18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1" y="22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2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7" y="26"/>
                      <a:pt x="17" y="25"/>
                    </a:cubicBezTo>
                    <a:cubicBezTo>
                      <a:pt x="18" y="25"/>
                      <a:pt x="18" y="24"/>
                      <a:pt x="18" y="24"/>
                    </a:cubicBezTo>
                    <a:cubicBezTo>
                      <a:pt x="18" y="23"/>
                      <a:pt x="18" y="23"/>
                      <a:pt x="17" y="22"/>
                    </a:cubicBezTo>
                    <a:cubicBezTo>
                      <a:pt x="17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29" name="Freeform 14"/>
              <p:cNvSpPr>
                <a:spLocks noEditPoints="1"/>
              </p:cNvSpPr>
              <p:nvPr/>
            </p:nvSpPr>
            <p:spPr bwMode="auto">
              <a:xfrm>
                <a:off x="-1717675" y="3379788"/>
                <a:ext cx="63500" cy="98425"/>
              </a:xfrm>
              <a:custGeom>
                <a:avLst/>
                <a:gdLst>
                  <a:gd name="T0" fmla="*/ 5 w 17"/>
                  <a:gd name="T1" fmla="*/ 25 h 26"/>
                  <a:gd name="T2" fmla="*/ 9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6 w 17"/>
                  <a:gd name="T11" fmla="*/ 5 h 26"/>
                  <a:gd name="T12" fmla="*/ 13 w 17"/>
                  <a:gd name="T13" fmla="*/ 1 h 26"/>
                  <a:gd name="T14" fmla="*/ 9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2 w 17"/>
                  <a:gd name="T23" fmla="*/ 22 h 26"/>
                  <a:gd name="T24" fmla="*/ 5 w 17"/>
                  <a:gd name="T25" fmla="*/ 25 h 26"/>
                  <a:gd name="T26" fmla="*/ 4 w 17"/>
                  <a:gd name="T27" fmla="*/ 11 h 26"/>
                  <a:gd name="T28" fmla="*/ 6 w 17"/>
                  <a:gd name="T29" fmla="*/ 6 h 26"/>
                  <a:gd name="T30" fmla="*/ 9 w 17"/>
                  <a:gd name="T31" fmla="*/ 4 h 26"/>
                  <a:gd name="T32" fmla="*/ 12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2 w 17"/>
                  <a:gd name="T39" fmla="*/ 21 h 26"/>
                  <a:gd name="T40" fmla="*/ 9 w 17"/>
                  <a:gd name="T41" fmla="*/ 23 h 26"/>
                  <a:gd name="T42" fmla="*/ 6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0" name="Freeform 15"/>
              <p:cNvSpPr>
                <a:spLocks/>
              </p:cNvSpPr>
              <p:nvPr/>
            </p:nvSpPr>
            <p:spPr bwMode="auto">
              <a:xfrm>
                <a:off x="-1627188" y="3379788"/>
                <a:ext cx="63500" cy="98425"/>
              </a:xfrm>
              <a:custGeom>
                <a:avLst/>
                <a:gdLst>
                  <a:gd name="T0" fmla="*/ 2 w 17"/>
                  <a:gd name="T1" fmla="*/ 7 h 26"/>
                  <a:gd name="T2" fmla="*/ 3 w 17"/>
                  <a:gd name="T3" fmla="*/ 6 h 26"/>
                  <a:gd name="T4" fmla="*/ 7 w 17"/>
                  <a:gd name="T5" fmla="*/ 5 h 26"/>
                  <a:gd name="T6" fmla="*/ 7 w 17"/>
                  <a:gd name="T7" fmla="*/ 22 h 26"/>
                  <a:gd name="T8" fmla="*/ 3 w 17"/>
                  <a:gd name="T9" fmla="*/ 22 h 26"/>
                  <a:gd name="T10" fmla="*/ 0 w 17"/>
                  <a:gd name="T11" fmla="*/ 22 h 26"/>
                  <a:gd name="T12" fmla="*/ 0 w 17"/>
                  <a:gd name="T13" fmla="*/ 24 h 26"/>
                  <a:gd name="T14" fmla="*/ 0 w 17"/>
                  <a:gd name="T15" fmla="*/ 25 h 26"/>
                  <a:gd name="T16" fmla="*/ 3 w 17"/>
                  <a:gd name="T17" fmla="*/ 26 h 26"/>
                  <a:gd name="T18" fmla="*/ 14 w 17"/>
                  <a:gd name="T19" fmla="*/ 26 h 26"/>
                  <a:gd name="T20" fmla="*/ 17 w 17"/>
                  <a:gd name="T21" fmla="*/ 25 h 26"/>
                  <a:gd name="T22" fmla="*/ 17 w 17"/>
                  <a:gd name="T23" fmla="*/ 24 h 26"/>
                  <a:gd name="T24" fmla="*/ 17 w 17"/>
                  <a:gd name="T25" fmla="*/ 22 h 26"/>
                  <a:gd name="T26" fmla="*/ 14 w 17"/>
                  <a:gd name="T27" fmla="*/ 22 h 26"/>
                  <a:gd name="T28" fmla="*/ 10 w 17"/>
                  <a:gd name="T29" fmla="*/ 22 h 26"/>
                  <a:gd name="T30" fmla="*/ 10 w 17"/>
                  <a:gd name="T31" fmla="*/ 0 h 26"/>
                  <a:gd name="T32" fmla="*/ 2 w 17"/>
                  <a:gd name="T33" fmla="*/ 2 h 26"/>
                  <a:gd name="T34" fmla="*/ 0 w 17"/>
                  <a:gd name="T35" fmla="*/ 3 h 26"/>
                  <a:gd name="T36" fmla="*/ 0 w 17"/>
                  <a:gd name="T37" fmla="*/ 5 h 26"/>
                  <a:gd name="T38" fmla="*/ 0 w 17"/>
                  <a:gd name="T39" fmla="*/ 6 h 26"/>
                  <a:gd name="T40" fmla="*/ 2 w 17"/>
                  <a:gd name="T4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2" y="7"/>
                    </a:moveTo>
                    <a:cubicBezTo>
                      <a:pt x="2" y="7"/>
                      <a:pt x="2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1" name="Freeform 16"/>
              <p:cNvSpPr>
                <a:spLocks noEditPoints="1"/>
              </p:cNvSpPr>
              <p:nvPr/>
            </p:nvSpPr>
            <p:spPr bwMode="auto">
              <a:xfrm>
                <a:off x="-1536700" y="3379788"/>
                <a:ext cx="65088" cy="98425"/>
              </a:xfrm>
              <a:custGeom>
                <a:avLst/>
                <a:gdLst>
                  <a:gd name="T0" fmla="*/ 4 w 17"/>
                  <a:gd name="T1" fmla="*/ 25 h 26"/>
                  <a:gd name="T2" fmla="*/ 8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5 w 17"/>
                  <a:gd name="T11" fmla="*/ 5 h 26"/>
                  <a:gd name="T12" fmla="*/ 12 w 17"/>
                  <a:gd name="T13" fmla="*/ 1 h 26"/>
                  <a:gd name="T14" fmla="*/ 8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1 w 17"/>
                  <a:gd name="T23" fmla="*/ 22 h 26"/>
                  <a:gd name="T24" fmla="*/ 4 w 17"/>
                  <a:gd name="T25" fmla="*/ 25 h 26"/>
                  <a:gd name="T26" fmla="*/ 4 w 17"/>
                  <a:gd name="T27" fmla="*/ 11 h 26"/>
                  <a:gd name="T28" fmla="*/ 5 w 17"/>
                  <a:gd name="T29" fmla="*/ 6 h 26"/>
                  <a:gd name="T30" fmla="*/ 8 w 17"/>
                  <a:gd name="T31" fmla="*/ 4 h 26"/>
                  <a:gd name="T32" fmla="*/ 11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1 w 17"/>
                  <a:gd name="T39" fmla="*/ 21 h 26"/>
                  <a:gd name="T40" fmla="*/ 8 w 17"/>
                  <a:gd name="T41" fmla="*/ 23 h 26"/>
                  <a:gd name="T42" fmla="*/ 5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4" y="25"/>
                    </a:move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ubicBezTo>
                      <a:pt x="11" y="1"/>
                      <a:pt x="10" y="0"/>
                      <a:pt x="8" y="0"/>
                    </a:cubicBezTo>
                    <a:cubicBezTo>
                      <a:pt x="5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10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2" y="20"/>
                      <a:pt x="11" y="21"/>
                    </a:cubicBezTo>
                    <a:cubicBezTo>
                      <a:pt x="10" y="22"/>
                      <a:pt x="9" y="23"/>
                      <a:pt x="8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4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2" name="Freeform 17"/>
              <p:cNvSpPr>
                <a:spLocks noEditPoints="1"/>
              </p:cNvSpPr>
              <p:nvPr/>
            </p:nvSpPr>
            <p:spPr bwMode="auto">
              <a:xfrm>
                <a:off x="-2430463" y="3514725"/>
                <a:ext cx="63500" cy="98425"/>
              </a:xfrm>
              <a:custGeom>
                <a:avLst/>
                <a:gdLst>
                  <a:gd name="T0" fmla="*/ 4 w 17"/>
                  <a:gd name="T1" fmla="*/ 25 h 26"/>
                  <a:gd name="T2" fmla="*/ 8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5 w 17"/>
                  <a:gd name="T11" fmla="*/ 5 h 26"/>
                  <a:gd name="T12" fmla="*/ 12 w 17"/>
                  <a:gd name="T13" fmla="*/ 1 h 26"/>
                  <a:gd name="T14" fmla="*/ 8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1 w 17"/>
                  <a:gd name="T23" fmla="*/ 22 h 26"/>
                  <a:gd name="T24" fmla="*/ 4 w 17"/>
                  <a:gd name="T25" fmla="*/ 25 h 26"/>
                  <a:gd name="T26" fmla="*/ 4 w 17"/>
                  <a:gd name="T27" fmla="*/ 11 h 26"/>
                  <a:gd name="T28" fmla="*/ 5 w 17"/>
                  <a:gd name="T29" fmla="*/ 6 h 26"/>
                  <a:gd name="T30" fmla="*/ 8 w 17"/>
                  <a:gd name="T31" fmla="*/ 4 h 26"/>
                  <a:gd name="T32" fmla="*/ 11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1 w 17"/>
                  <a:gd name="T39" fmla="*/ 21 h 26"/>
                  <a:gd name="T40" fmla="*/ 8 w 17"/>
                  <a:gd name="T41" fmla="*/ 23 h 26"/>
                  <a:gd name="T42" fmla="*/ 5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4" y="25"/>
                    </a:move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ubicBezTo>
                      <a:pt x="11" y="1"/>
                      <a:pt x="10" y="0"/>
                      <a:pt x="8" y="0"/>
                    </a:cubicBezTo>
                    <a:cubicBezTo>
                      <a:pt x="5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10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2" y="20"/>
                      <a:pt x="11" y="21"/>
                    </a:cubicBezTo>
                    <a:cubicBezTo>
                      <a:pt x="10" y="22"/>
                      <a:pt x="9" y="23"/>
                      <a:pt x="8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4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3" name="Freeform 18"/>
              <p:cNvSpPr>
                <a:spLocks/>
              </p:cNvSpPr>
              <p:nvPr/>
            </p:nvSpPr>
            <p:spPr bwMode="auto">
              <a:xfrm>
                <a:off x="-2343150" y="3514725"/>
                <a:ext cx="66675" cy="98425"/>
              </a:xfrm>
              <a:custGeom>
                <a:avLst/>
                <a:gdLst>
                  <a:gd name="T0" fmla="*/ 15 w 18"/>
                  <a:gd name="T1" fmla="*/ 22 h 26"/>
                  <a:gd name="T2" fmla="*/ 11 w 18"/>
                  <a:gd name="T3" fmla="*/ 22 h 26"/>
                  <a:gd name="T4" fmla="*/ 11 w 18"/>
                  <a:gd name="T5" fmla="*/ 0 h 26"/>
                  <a:gd name="T6" fmla="*/ 2 w 18"/>
                  <a:gd name="T7" fmla="*/ 2 h 26"/>
                  <a:gd name="T8" fmla="*/ 1 w 18"/>
                  <a:gd name="T9" fmla="*/ 3 h 26"/>
                  <a:gd name="T10" fmla="*/ 0 w 18"/>
                  <a:gd name="T11" fmla="*/ 5 h 26"/>
                  <a:gd name="T12" fmla="*/ 1 w 18"/>
                  <a:gd name="T13" fmla="*/ 6 h 26"/>
                  <a:gd name="T14" fmla="*/ 2 w 18"/>
                  <a:gd name="T15" fmla="*/ 7 h 26"/>
                  <a:gd name="T16" fmla="*/ 3 w 18"/>
                  <a:gd name="T17" fmla="*/ 6 h 26"/>
                  <a:gd name="T18" fmla="*/ 7 w 18"/>
                  <a:gd name="T19" fmla="*/ 5 h 26"/>
                  <a:gd name="T20" fmla="*/ 7 w 18"/>
                  <a:gd name="T21" fmla="*/ 22 h 26"/>
                  <a:gd name="T22" fmla="*/ 3 w 18"/>
                  <a:gd name="T23" fmla="*/ 22 h 26"/>
                  <a:gd name="T24" fmla="*/ 1 w 18"/>
                  <a:gd name="T25" fmla="*/ 22 h 26"/>
                  <a:gd name="T26" fmla="*/ 0 w 18"/>
                  <a:gd name="T27" fmla="*/ 24 h 26"/>
                  <a:gd name="T28" fmla="*/ 1 w 18"/>
                  <a:gd name="T29" fmla="*/ 25 h 26"/>
                  <a:gd name="T30" fmla="*/ 3 w 18"/>
                  <a:gd name="T31" fmla="*/ 26 h 26"/>
                  <a:gd name="T32" fmla="*/ 15 w 18"/>
                  <a:gd name="T33" fmla="*/ 26 h 26"/>
                  <a:gd name="T34" fmla="*/ 17 w 18"/>
                  <a:gd name="T35" fmla="*/ 25 h 26"/>
                  <a:gd name="T36" fmla="*/ 18 w 18"/>
                  <a:gd name="T37" fmla="*/ 24 h 26"/>
                  <a:gd name="T38" fmla="*/ 17 w 18"/>
                  <a:gd name="T39" fmla="*/ 22 h 26"/>
                  <a:gd name="T40" fmla="*/ 15 w 18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8" y="24"/>
                      <a:pt x="18" y="24"/>
                    </a:cubicBezTo>
                    <a:cubicBezTo>
                      <a:pt x="18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4" name="Freeform 19"/>
              <p:cNvSpPr>
                <a:spLocks noEditPoints="1"/>
              </p:cNvSpPr>
              <p:nvPr/>
            </p:nvSpPr>
            <p:spPr bwMode="auto">
              <a:xfrm>
                <a:off x="-2252663" y="3514725"/>
                <a:ext cx="63500" cy="98425"/>
              </a:xfrm>
              <a:custGeom>
                <a:avLst/>
                <a:gdLst>
                  <a:gd name="T0" fmla="*/ 5 w 17"/>
                  <a:gd name="T1" fmla="*/ 25 h 26"/>
                  <a:gd name="T2" fmla="*/ 9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6 w 17"/>
                  <a:gd name="T11" fmla="*/ 5 h 26"/>
                  <a:gd name="T12" fmla="*/ 13 w 17"/>
                  <a:gd name="T13" fmla="*/ 1 h 26"/>
                  <a:gd name="T14" fmla="*/ 9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1 w 17"/>
                  <a:gd name="T23" fmla="*/ 22 h 26"/>
                  <a:gd name="T24" fmla="*/ 5 w 17"/>
                  <a:gd name="T25" fmla="*/ 25 h 26"/>
                  <a:gd name="T26" fmla="*/ 4 w 17"/>
                  <a:gd name="T27" fmla="*/ 11 h 26"/>
                  <a:gd name="T28" fmla="*/ 6 w 17"/>
                  <a:gd name="T29" fmla="*/ 6 h 26"/>
                  <a:gd name="T30" fmla="*/ 9 w 17"/>
                  <a:gd name="T31" fmla="*/ 4 h 26"/>
                  <a:gd name="T32" fmla="*/ 11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2 w 17"/>
                  <a:gd name="T39" fmla="*/ 21 h 26"/>
                  <a:gd name="T40" fmla="*/ 9 w 17"/>
                  <a:gd name="T41" fmla="*/ 23 h 26"/>
                  <a:gd name="T42" fmla="*/ 6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4" y="7"/>
                      <a:pt x="6" y="6"/>
                    </a:cubicBezTo>
                    <a:cubicBezTo>
                      <a:pt x="6" y="5"/>
                      <a:pt x="7" y="4"/>
                      <a:pt x="9" y="4"/>
                    </a:cubicBezTo>
                    <a:cubicBezTo>
                      <a:pt x="10" y="4"/>
                      <a:pt x="11" y="5"/>
                      <a:pt x="11" y="6"/>
                    </a:cubicBezTo>
                    <a:cubicBezTo>
                      <a:pt x="13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7" y="23"/>
                      <a:pt x="6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5" name="Freeform 20"/>
              <p:cNvSpPr>
                <a:spLocks/>
              </p:cNvSpPr>
              <p:nvPr/>
            </p:nvSpPr>
            <p:spPr bwMode="auto">
              <a:xfrm>
                <a:off x="-2162175" y="3514725"/>
                <a:ext cx="63500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2 h 26"/>
                  <a:gd name="T4" fmla="*/ 10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0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6 w 17"/>
                  <a:gd name="T19" fmla="*/ 5 h 26"/>
                  <a:gd name="T20" fmla="*/ 6 w 17"/>
                  <a:gd name="T21" fmla="*/ 22 h 26"/>
                  <a:gd name="T22" fmla="*/ 2 w 17"/>
                  <a:gd name="T23" fmla="*/ 22 h 26"/>
                  <a:gd name="T24" fmla="*/ 0 w 17"/>
                  <a:gd name="T25" fmla="*/ 22 h 26"/>
                  <a:gd name="T26" fmla="*/ 0 w 17"/>
                  <a:gd name="T27" fmla="*/ 24 h 26"/>
                  <a:gd name="T28" fmla="*/ 0 w 17"/>
                  <a:gd name="T29" fmla="*/ 25 h 26"/>
                  <a:gd name="T30" fmla="*/ 2 w 17"/>
                  <a:gd name="T31" fmla="*/ 26 h 26"/>
                  <a:gd name="T32" fmla="*/ 14 w 17"/>
                  <a:gd name="T33" fmla="*/ 26 h 26"/>
                  <a:gd name="T34" fmla="*/ 16 w 17"/>
                  <a:gd name="T35" fmla="*/ 25 h 26"/>
                  <a:gd name="T36" fmla="*/ 17 w 17"/>
                  <a:gd name="T37" fmla="*/ 24 h 26"/>
                  <a:gd name="T38" fmla="*/ 16 w 17"/>
                  <a:gd name="T39" fmla="*/ 22 h 26"/>
                  <a:gd name="T40" fmla="*/ 14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4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6" name="Freeform 21"/>
              <p:cNvSpPr>
                <a:spLocks noEditPoints="1"/>
              </p:cNvSpPr>
              <p:nvPr/>
            </p:nvSpPr>
            <p:spPr bwMode="auto">
              <a:xfrm>
                <a:off x="-2076450" y="3514725"/>
                <a:ext cx="68263" cy="98425"/>
              </a:xfrm>
              <a:custGeom>
                <a:avLst/>
                <a:gdLst>
                  <a:gd name="T0" fmla="*/ 5 w 18"/>
                  <a:gd name="T1" fmla="*/ 25 h 26"/>
                  <a:gd name="T2" fmla="*/ 9 w 18"/>
                  <a:gd name="T3" fmla="*/ 26 h 26"/>
                  <a:gd name="T4" fmla="*/ 15 w 18"/>
                  <a:gd name="T5" fmla="*/ 23 h 26"/>
                  <a:gd name="T6" fmla="*/ 18 w 18"/>
                  <a:gd name="T7" fmla="*/ 16 h 26"/>
                  <a:gd name="T8" fmla="*/ 18 w 18"/>
                  <a:gd name="T9" fmla="*/ 11 h 26"/>
                  <a:gd name="T10" fmla="*/ 16 w 18"/>
                  <a:gd name="T11" fmla="*/ 5 h 26"/>
                  <a:gd name="T12" fmla="*/ 13 w 18"/>
                  <a:gd name="T13" fmla="*/ 1 h 26"/>
                  <a:gd name="T14" fmla="*/ 9 w 18"/>
                  <a:gd name="T15" fmla="*/ 0 h 26"/>
                  <a:gd name="T16" fmla="*/ 3 w 18"/>
                  <a:gd name="T17" fmla="*/ 4 h 26"/>
                  <a:gd name="T18" fmla="*/ 0 w 18"/>
                  <a:gd name="T19" fmla="*/ 11 h 26"/>
                  <a:gd name="T20" fmla="*/ 0 w 18"/>
                  <a:gd name="T21" fmla="*/ 16 h 26"/>
                  <a:gd name="T22" fmla="*/ 2 w 18"/>
                  <a:gd name="T23" fmla="*/ 22 h 26"/>
                  <a:gd name="T24" fmla="*/ 5 w 18"/>
                  <a:gd name="T25" fmla="*/ 25 h 26"/>
                  <a:gd name="T26" fmla="*/ 4 w 18"/>
                  <a:gd name="T27" fmla="*/ 11 h 26"/>
                  <a:gd name="T28" fmla="*/ 6 w 18"/>
                  <a:gd name="T29" fmla="*/ 6 h 26"/>
                  <a:gd name="T30" fmla="*/ 9 w 18"/>
                  <a:gd name="T31" fmla="*/ 4 h 26"/>
                  <a:gd name="T32" fmla="*/ 12 w 18"/>
                  <a:gd name="T33" fmla="*/ 6 h 26"/>
                  <a:gd name="T34" fmla="*/ 14 w 18"/>
                  <a:gd name="T35" fmla="*/ 11 h 26"/>
                  <a:gd name="T36" fmla="*/ 14 w 18"/>
                  <a:gd name="T37" fmla="*/ 16 h 26"/>
                  <a:gd name="T38" fmla="*/ 12 w 18"/>
                  <a:gd name="T39" fmla="*/ 21 h 26"/>
                  <a:gd name="T40" fmla="*/ 9 w 18"/>
                  <a:gd name="T41" fmla="*/ 23 h 26"/>
                  <a:gd name="T42" fmla="*/ 6 w 18"/>
                  <a:gd name="T43" fmla="*/ 21 h 26"/>
                  <a:gd name="T44" fmla="*/ 4 w 18"/>
                  <a:gd name="T45" fmla="*/ 16 h 26"/>
                  <a:gd name="T46" fmla="*/ 4 w 18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8" y="18"/>
                      <a:pt x="18" y="1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1" y="0"/>
                      <a:pt x="9" y="0"/>
                    </a:cubicBezTo>
                    <a:cubicBezTo>
                      <a:pt x="6" y="0"/>
                      <a:pt x="4" y="1"/>
                      <a:pt x="3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7" name="Freeform 22"/>
              <p:cNvSpPr>
                <a:spLocks/>
              </p:cNvSpPr>
              <p:nvPr/>
            </p:nvSpPr>
            <p:spPr bwMode="auto">
              <a:xfrm>
                <a:off x="-1985963" y="3514725"/>
                <a:ext cx="65088" cy="98425"/>
              </a:xfrm>
              <a:custGeom>
                <a:avLst/>
                <a:gdLst>
                  <a:gd name="T0" fmla="*/ 15 w 17"/>
                  <a:gd name="T1" fmla="*/ 22 h 26"/>
                  <a:gd name="T2" fmla="*/ 11 w 17"/>
                  <a:gd name="T3" fmla="*/ 22 h 26"/>
                  <a:gd name="T4" fmla="*/ 11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1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7 w 17"/>
                  <a:gd name="T19" fmla="*/ 5 h 26"/>
                  <a:gd name="T20" fmla="*/ 7 w 17"/>
                  <a:gd name="T21" fmla="*/ 22 h 26"/>
                  <a:gd name="T22" fmla="*/ 3 w 17"/>
                  <a:gd name="T23" fmla="*/ 22 h 26"/>
                  <a:gd name="T24" fmla="*/ 1 w 17"/>
                  <a:gd name="T25" fmla="*/ 22 h 26"/>
                  <a:gd name="T26" fmla="*/ 0 w 17"/>
                  <a:gd name="T27" fmla="*/ 24 h 26"/>
                  <a:gd name="T28" fmla="*/ 1 w 17"/>
                  <a:gd name="T29" fmla="*/ 25 h 26"/>
                  <a:gd name="T30" fmla="*/ 3 w 17"/>
                  <a:gd name="T31" fmla="*/ 26 h 26"/>
                  <a:gd name="T32" fmla="*/ 15 w 17"/>
                  <a:gd name="T33" fmla="*/ 26 h 26"/>
                  <a:gd name="T34" fmla="*/ 17 w 17"/>
                  <a:gd name="T35" fmla="*/ 25 h 26"/>
                  <a:gd name="T36" fmla="*/ 17 w 17"/>
                  <a:gd name="T37" fmla="*/ 24 h 26"/>
                  <a:gd name="T38" fmla="*/ 17 w 17"/>
                  <a:gd name="T39" fmla="*/ 22 h 26"/>
                  <a:gd name="T40" fmla="*/ 15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8" name="Freeform 23"/>
              <p:cNvSpPr>
                <a:spLocks/>
              </p:cNvSpPr>
              <p:nvPr/>
            </p:nvSpPr>
            <p:spPr bwMode="auto">
              <a:xfrm>
                <a:off x="-1895475" y="3514725"/>
                <a:ext cx="65088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2 h 26"/>
                  <a:gd name="T4" fmla="*/ 10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0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6 w 17"/>
                  <a:gd name="T19" fmla="*/ 5 h 26"/>
                  <a:gd name="T20" fmla="*/ 6 w 17"/>
                  <a:gd name="T21" fmla="*/ 22 h 26"/>
                  <a:gd name="T22" fmla="*/ 2 w 17"/>
                  <a:gd name="T23" fmla="*/ 22 h 26"/>
                  <a:gd name="T24" fmla="*/ 0 w 17"/>
                  <a:gd name="T25" fmla="*/ 22 h 26"/>
                  <a:gd name="T26" fmla="*/ 0 w 17"/>
                  <a:gd name="T27" fmla="*/ 24 h 26"/>
                  <a:gd name="T28" fmla="*/ 0 w 17"/>
                  <a:gd name="T29" fmla="*/ 25 h 26"/>
                  <a:gd name="T30" fmla="*/ 2 w 17"/>
                  <a:gd name="T31" fmla="*/ 26 h 26"/>
                  <a:gd name="T32" fmla="*/ 14 w 17"/>
                  <a:gd name="T33" fmla="*/ 26 h 26"/>
                  <a:gd name="T34" fmla="*/ 16 w 17"/>
                  <a:gd name="T35" fmla="*/ 25 h 26"/>
                  <a:gd name="T36" fmla="*/ 17 w 17"/>
                  <a:gd name="T37" fmla="*/ 24 h 26"/>
                  <a:gd name="T38" fmla="*/ 16 w 17"/>
                  <a:gd name="T39" fmla="*/ 22 h 26"/>
                  <a:gd name="T40" fmla="*/ 14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4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39" name="Freeform 24"/>
              <p:cNvSpPr>
                <a:spLocks noEditPoints="1"/>
              </p:cNvSpPr>
              <p:nvPr/>
            </p:nvSpPr>
            <p:spPr bwMode="auto">
              <a:xfrm>
                <a:off x="-1808163" y="3514725"/>
                <a:ext cx="68263" cy="98425"/>
              </a:xfrm>
              <a:custGeom>
                <a:avLst/>
                <a:gdLst>
                  <a:gd name="T0" fmla="*/ 5 w 18"/>
                  <a:gd name="T1" fmla="*/ 25 h 26"/>
                  <a:gd name="T2" fmla="*/ 9 w 18"/>
                  <a:gd name="T3" fmla="*/ 26 h 26"/>
                  <a:gd name="T4" fmla="*/ 15 w 18"/>
                  <a:gd name="T5" fmla="*/ 23 h 26"/>
                  <a:gd name="T6" fmla="*/ 18 w 18"/>
                  <a:gd name="T7" fmla="*/ 16 h 26"/>
                  <a:gd name="T8" fmla="*/ 18 w 18"/>
                  <a:gd name="T9" fmla="*/ 11 h 26"/>
                  <a:gd name="T10" fmla="*/ 16 w 18"/>
                  <a:gd name="T11" fmla="*/ 5 h 26"/>
                  <a:gd name="T12" fmla="*/ 13 w 18"/>
                  <a:gd name="T13" fmla="*/ 1 h 26"/>
                  <a:gd name="T14" fmla="*/ 9 w 18"/>
                  <a:gd name="T15" fmla="*/ 0 h 26"/>
                  <a:gd name="T16" fmla="*/ 3 w 18"/>
                  <a:gd name="T17" fmla="*/ 4 h 26"/>
                  <a:gd name="T18" fmla="*/ 0 w 18"/>
                  <a:gd name="T19" fmla="*/ 11 h 26"/>
                  <a:gd name="T20" fmla="*/ 0 w 18"/>
                  <a:gd name="T21" fmla="*/ 16 h 26"/>
                  <a:gd name="T22" fmla="*/ 2 w 18"/>
                  <a:gd name="T23" fmla="*/ 22 h 26"/>
                  <a:gd name="T24" fmla="*/ 5 w 18"/>
                  <a:gd name="T25" fmla="*/ 25 h 26"/>
                  <a:gd name="T26" fmla="*/ 4 w 18"/>
                  <a:gd name="T27" fmla="*/ 11 h 26"/>
                  <a:gd name="T28" fmla="*/ 6 w 18"/>
                  <a:gd name="T29" fmla="*/ 6 h 26"/>
                  <a:gd name="T30" fmla="*/ 9 w 18"/>
                  <a:gd name="T31" fmla="*/ 4 h 26"/>
                  <a:gd name="T32" fmla="*/ 12 w 18"/>
                  <a:gd name="T33" fmla="*/ 6 h 26"/>
                  <a:gd name="T34" fmla="*/ 14 w 18"/>
                  <a:gd name="T35" fmla="*/ 11 h 26"/>
                  <a:gd name="T36" fmla="*/ 14 w 18"/>
                  <a:gd name="T37" fmla="*/ 16 h 26"/>
                  <a:gd name="T38" fmla="*/ 12 w 18"/>
                  <a:gd name="T39" fmla="*/ 21 h 26"/>
                  <a:gd name="T40" fmla="*/ 9 w 18"/>
                  <a:gd name="T41" fmla="*/ 23 h 26"/>
                  <a:gd name="T42" fmla="*/ 6 w 18"/>
                  <a:gd name="T43" fmla="*/ 21 h 26"/>
                  <a:gd name="T44" fmla="*/ 4 w 18"/>
                  <a:gd name="T45" fmla="*/ 16 h 26"/>
                  <a:gd name="T46" fmla="*/ 4 w 18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8" y="18"/>
                      <a:pt x="18" y="1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1" y="0"/>
                      <a:pt x="9" y="0"/>
                    </a:cubicBezTo>
                    <a:cubicBezTo>
                      <a:pt x="6" y="0"/>
                      <a:pt x="4" y="1"/>
                      <a:pt x="3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0" name="Freeform 25"/>
              <p:cNvSpPr>
                <a:spLocks noEditPoints="1"/>
              </p:cNvSpPr>
              <p:nvPr/>
            </p:nvSpPr>
            <p:spPr bwMode="auto">
              <a:xfrm>
                <a:off x="-1717675" y="3514725"/>
                <a:ext cx="63500" cy="98425"/>
              </a:xfrm>
              <a:custGeom>
                <a:avLst/>
                <a:gdLst>
                  <a:gd name="T0" fmla="*/ 5 w 17"/>
                  <a:gd name="T1" fmla="*/ 25 h 26"/>
                  <a:gd name="T2" fmla="*/ 9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6 w 17"/>
                  <a:gd name="T11" fmla="*/ 5 h 26"/>
                  <a:gd name="T12" fmla="*/ 13 w 17"/>
                  <a:gd name="T13" fmla="*/ 1 h 26"/>
                  <a:gd name="T14" fmla="*/ 9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2 w 17"/>
                  <a:gd name="T23" fmla="*/ 22 h 26"/>
                  <a:gd name="T24" fmla="*/ 5 w 17"/>
                  <a:gd name="T25" fmla="*/ 25 h 26"/>
                  <a:gd name="T26" fmla="*/ 4 w 17"/>
                  <a:gd name="T27" fmla="*/ 11 h 26"/>
                  <a:gd name="T28" fmla="*/ 6 w 17"/>
                  <a:gd name="T29" fmla="*/ 6 h 26"/>
                  <a:gd name="T30" fmla="*/ 9 w 17"/>
                  <a:gd name="T31" fmla="*/ 4 h 26"/>
                  <a:gd name="T32" fmla="*/ 12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2 w 17"/>
                  <a:gd name="T39" fmla="*/ 21 h 26"/>
                  <a:gd name="T40" fmla="*/ 9 w 17"/>
                  <a:gd name="T41" fmla="*/ 23 h 26"/>
                  <a:gd name="T42" fmla="*/ 6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1" name="Freeform 26"/>
              <p:cNvSpPr>
                <a:spLocks/>
              </p:cNvSpPr>
              <p:nvPr/>
            </p:nvSpPr>
            <p:spPr bwMode="auto">
              <a:xfrm>
                <a:off x="-1627188" y="3514725"/>
                <a:ext cx="63500" cy="98425"/>
              </a:xfrm>
              <a:custGeom>
                <a:avLst/>
                <a:gdLst>
                  <a:gd name="T0" fmla="*/ 2 w 17"/>
                  <a:gd name="T1" fmla="*/ 7 h 26"/>
                  <a:gd name="T2" fmla="*/ 3 w 17"/>
                  <a:gd name="T3" fmla="*/ 6 h 26"/>
                  <a:gd name="T4" fmla="*/ 7 w 17"/>
                  <a:gd name="T5" fmla="*/ 5 h 26"/>
                  <a:gd name="T6" fmla="*/ 7 w 17"/>
                  <a:gd name="T7" fmla="*/ 22 h 26"/>
                  <a:gd name="T8" fmla="*/ 3 w 17"/>
                  <a:gd name="T9" fmla="*/ 22 h 26"/>
                  <a:gd name="T10" fmla="*/ 0 w 17"/>
                  <a:gd name="T11" fmla="*/ 22 h 26"/>
                  <a:gd name="T12" fmla="*/ 0 w 17"/>
                  <a:gd name="T13" fmla="*/ 24 h 26"/>
                  <a:gd name="T14" fmla="*/ 0 w 17"/>
                  <a:gd name="T15" fmla="*/ 25 h 26"/>
                  <a:gd name="T16" fmla="*/ 3 w 17"/>
                  <a:gd name="T17" fmla="*/ 26 h 26"/>
                  <a:gd name="T18" fmla="*/ 14 w 17"/>
                  <a:gd name="T19" fmla="*/ 26 h 26"/>
                  <a:gd name="T20" fmla="*/ 17 w 17"/>
                  <a:gd name="T21" fmla="*/ 25 h 26"/>
                  <a:gd name="T22" fmla="*/ 17 w 17"/>
                  <a:gd name="T23" fmla="*/ 24 h 26"/>
                  <a:gd name="T24" fmla="*/ 17 w 17"/>
                  <a:gd name="T25" fmla="*/ 22 h 26"/>
                  <a:gd name="T26" fmla="*/ 14 w 17"/>
                  <a:gd name="T27" fmla="*/ 22 h 26"/>
                  <a:gd name="T28" fmla="*/ 10 w 17"/>
                  <a:gd name="T29" fmla="*/ 22 h 26"/>
                  <a:gd name="T30" fmla="*/ 10 w 17"/>
                  <a:gd name="T31" fmla="*/ 0 h 26"/>
                  <a:gd name="T32" fmla="*/ 2 w 17"/>
                  <a:gd name="T33" fmla="*/ 2 h 26"/>
                  <a:gd name="T34" fmla="*/ 0 w 17"/>
                  <a:gd name="T35" fmla="*/ 3 h 26"/>
                  <a:gd name="T36" fmla="*/ 0 w 17"/>
                  <a:gd name="T37" fmla="*/ 5 h 26"/>
                  <a:gd name="T38" fmla="*/ 0 w 17"/>
                  <a:gd name="T39" fmla="*/ 6 h 26"/>
                  <a:gd name="T40" fmla="*/ 2 w 17"/>
                  <a:gd name="T4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2" y="7"/>
                    </a:moveTo>
                    <a:cubicBezTo>
                      <a:pt x="2" y="7"/>
                      <a:pt x="2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2" name="Freeform 27"/>
              <p:cNvSpPr>
                <a:spLocks noEditPoints="1"/>
              </p:cNvSpPr>
              <p:nvPr/>
            </p:nvSpPr>
            <p:spPr bwMode="auto">
              <a:xfrm>
                <a:off x="-1536700" y="3514725"/>
                <a:ext cx="65088" cy="98425"/>
              </a:xfrm>
              <a:custGeom>
                <a:avLst/>
                <a:gdLst>
                  <a:gd name="T0" fmla="*/ 4 w 17"/>
                  <a:gd name="T1" fmla="*/ 25 h 26"/>
                  <a:gd name="T2" fmla="*/ 8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5 w 17"/>
                  <a:gd name="T11" fmla="*/ 5 h 26"/>
                  <a:gd name="T12" fmla="*/ 12 w 17"/>
                  <a:gd name="T13" fmla="*/ 1 h 26"/>
                  <a:gd name="T14" fmla="*/ 8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1 w 17"/>
                  <a:gd name="T23" fmla="*/ 22 h 26"/>
                  <a:gd name="T24" fmla="*/ 4 w 17"/>
                  <a:gd name="T25" fmla="*/ 25 h 26"/>
                  <a:gd name="T26" fmla="*/ 4 w 17"/>
                  <a:gd name="T27" fmla="*/ 11 h 26"/>
                  <a:gd name="T28" fmla="*/ 5 w 17"/>
                  <a:gd name="T29" fmla="*/ 6 h 26"/>
                  <a:gd name="T30" fmla="*/ 8 w 17"/>
                  <a:gd name="T31" fmla="*/ 4 h 26"/>
                  <a:gd name="T32" fmla="*/ 11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1 w 17"/>
                  <a:gd name="T39" fmla="*/ 21 h 26"/>
                  <a:gd name="T40" fmla="*/ 8 w 17"/>
                  <a:gd name="T41" fmla="*/ 23 h 26"/>
                  <a:gd name="T42" fmla="*/ 5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4" y="25"/>
                    </a:move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ubicBezTo>
                      <a:pt x="11" y="1"/>
                      <a:pt x="10" y="0"/>
                      <a:pt x="8" y="0"/>
                    </a:cubicBezTo>
                    <a:cubicBezTo>
                      <a:pt x="5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10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2" y="20"/>
                      <a:pt x="11" y="21"/>
                    </a:cubicBezTo>
                    <a:cubicBezTo>
                      <a:pt x="10" y="22"/>
                      <a:pt x="9" y="23"/>
                      <a:pt x="8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4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3" name="Freeform 28"/>
              <p:cNvSpPr>
                <a:spLocks noEditPoints="1"/>
              </p:cNvSpPr>
              <p:nvPr/>
            </p:nvSpPr>
            <p:spPr bwMode="auto">
              <a:xfrm>
                <a:off x="-2430463" y="3651250"/>
                <a:ext cx="63500" cy="98425"/>
              </a:xfrm>
              <a:custGeom>
                <a:avLst/>
                <a:gdLst>
                  <a:gd name="T0" fmla="*/ 4 w 17"/>
                  <a:gd name="T1" fmla="*/ 25 h 26"/>
                  <a:gd name="T2" fmla="*/ 8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5 w 17"/>
                  <a:gd name="T11" fmla="*/ 5 h 26"/>
                  <a:gd name="T12" fmla="*/ 12 w 17"/>
                  <a:gd name="T13" fmla="*/ 1 h 26"/>
                  <a:gd name="T14" fmla="*/ 8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1 w 17"/>
                  <a:gd name="T23" fmla="*/ 22 h 26"/>
                  <a:gd name="T24" fmla="*/ 4 w 17"/>
                  <a:gd name="T25" fmla="*/ 25 h 26"/>
                  <a:gd name="T26" fmla="*/ 4 w 17"/>
                  <a:gd name="T27" fmla="*/ 11 h 26"/>
                  <a:gd name="T28" fmla="*/ 5 w 17"/>
                  <a:gd name="T29" fmla="*/ 6 h 26"/>
                  <a:gd name="T30" fmla="*/ 8 w 17"/>
                  <a:gd name="T31" fmla="*/ 4 h 26"/>
                  <a:gd name="T32" fmla="*/ 11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1 w 17"/>
                  <a:gd name="T39" fmla="*/ 21 h 26"/>
                  <a:gd name="T40" fmla="*/ 8 w 17"/>
                  <a:gd name="T41" fmla="*/ 23 h 26"/>
                  <a:gd name="T42" fmla="*/ 5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4" y="25"/>
                    </a:move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ubicBezTo>
                      <a:pt x="11" y="1"/>
                      <a:pt x="10" y="0"/>
                      <a:pt x="8" y="0"/>
                    </a:cubicBezTo>
                    <a:cubicBezTo>
                      <a:pt x="5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10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2" y="20"/>
                      <a:pt x="11" y="21"/>
                    </a:cubicBezTo>
                    <a:cubicBezTo>
                      <a:pt x="10" y="22"/>
                      <a:pt x="9" y="23"/>
                      <a:pt x="8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4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4" name="Freeform 29"/>
              <p:cNvSpPr>
                <a:spLocks/>
              </p:cNvSpPr>
              <p:nvPr/>
            </p:nvSpPr>
            <p:spPr bwMode="auto">
              <a:xfrm>
                <a:off x="-2343150" y="3651250"/>
                <a:ext cx="66675" cy="98425"/>
              </a:xfrm>
              <a:custGeom>
                <a:avLst/>
                <a:gdLst>
                  <a:gd name="T0" fmla="*/ 15 w 18"/>
                  <a:gd name="T1" fmla="*/ 22 h 26"/>
                  <a:gd name="T2" fmla="*/ 11 w 18"/>
                  <a:gd name="T3" fmla="*/ 22 h 26"/>
                  <a:gd name="T4" fmla="*/ 11 w 18"/>
                  <a:gd name="T5" fmla="*/ 0 h 26"/>
                  <a:gd name="T6" fmla="*/ 2 w 18"/>
                  <a:gd name="T7" fmla="*/ 2 h 26"/>
                  <a:gd name="T8" fmla="*/ 1 w 18"/>
                  <a:gd name="T9" fmla="*/ 3 h 26"/>
                  <a:gd name="T10" fmla="*/ 0 w 18"/>
                  <a:gd name="T11" fmla="*/ 5 h 26"/>
                  <a:gd name="T12" fmla="*/ 1 w 18"/>
                  <a:gd name="T13" fmla="*/ 6 h 26"/>
                  <a:gd name="T14" fmla="*/ 2 w 18"/>
                  <a:gd name="T15" fmla="*/ 7 h 26"/>
                  <a:gd name="T16" fmla="*/ 3 w 18"/>
                  <a:gd name="T17" fmla="*/ 6 h 26"/>
                  <a:gd name="T18" fmla="*/ 7 w 18"/>
                  <a:gd name="T19" fmla="*/ 5 h 26"/>
                  <a:gd name="T20" fmla="*/ 7 w 18"/>
                  <a:gd name="T21" fmla="*/ 22 h 26"/>
                  <a:gd name="T22" fmla="*/ 3 w 18"/>
                  <a:gd name="T23" fmla="*/ 22 h 26"/>
                  <a:gd name="T24" fmla="*/ 1 w 18"/>
                  <a:gd name="T25" fmla="*/ 22 h 26"/>
                  <a:gd name="T26" fmla="*/ 0 w 18"/>
                  <a:gd name="T27" fmla="*/ 24 h 26"/>
                  <a:gd name="T28" fmla="*/ 1 w 18"/>
                  <a:gd name="T29" fmla="*/ 25 h 26"/>
                  <a:gd name="T30" fmla="*/ 3 w 18"/>
                  <a:gd name="T31" fmla="*/ 26 h 26"/>
                  <a:gd name="T32" fmla="*/ 15 w 18"/>
                  <a:gd name="T33" fmla="*/ 26 h 26"/>
                  <a:gd name="T34" fmla="*/ 17 w 18"/>
                  <a:gd name="T35" fmla="*/ 25 h 26"/>
                  <a:gd name="T36" fmla="*/ 18 w 18"/>
                  <a:gd name="T37" fmla="*/ 24 h 26"/>
                  <a:gd name="T38" fmla="*/ 17 w 18"/>
                  <a:gd name="T39" fmla="*/ 22 h 26"/>
                  <a:gd name="T40" fmla="*/ 15 w 18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8" y="24"/>
                      <a:pt x="18" y="24"/>
                    </a:cubicBezTo>
                    <a:cubicBezTo>
                      <a:pt x="18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5" name="Freeform 30"/>
              <p:cNvSpPr>
                <a:spLocks/>
              </p:cNvSpPr>
              <p:nvPr/>
            </p:nvSpPr>
            <p:spPr bwMode="auto">
              <a:xfrm>
                <a:off x="-2252663" y="3651250"/>
                <a:ext cx="63500" cy="98425"/>
              </a:xfrm>
              <a:custGeom>
                <a:avLst/>
                <a:gdLst>
                  <a:gd name="T0" fmla="*/ 15 w 17"/>
                  <a:gd name="T1" fmla="*/ 22 h 26"/>
                  <a:gd name="T2" fmla="*/ 11 w 17"/>
                  <a:gd name="T3" fmla="*/ 22 h 26"/>
                  <a:gd name="T4" fmla="*/ 11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1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7 w 17"/>
                  <a:gd name="T19" fmla="*/ 5 h 26"/>
                  <a:gd name="T20" fmla="*/ 7 w 17"/>
                  <a:gd name="T21" fmla="*/ 22 h 26"/>
                  <a:gd name="T22" fmla="*/ 3 w 17"/>
                  <a:gd name="T23" fmla="*/ 22 h 26"/>
                  <a:gd name="T24" fmla="*/ 1 w 17"/>
                  <a:gd name="T25" fmla="*/ 22 h 26"/>
                  <a:gd name="T26" fmla="*/ 0 w 17"/>
                  <a:gd name="T27" fmla="*/ 24 h 26"/>
                  <a:gd name="T28" fmla="*/ 1 w 17"/>
                  <a:gd name="T29" fmla="*/ 25 h 26"/>
                  <a:gd name="T30" fmla="*/ 3 w 17"/>
                  <a:gd name="T31" fmla="*/ 26 h 26"/>
                  <a:gd name="T32" fmla="*/ 15 w 17"/>
                  <a:gd name="T33" fmla="*/ 26 h 26"/>
                  <a:gd name="T34" fmla="*/ 17 w 17"/>
                  <a:gd name="T35" fmla="*/ 25 h 26"/>
                  <a:gd name="T36" fmla="*/ 17 w 17"/>
                  <a:gd name="T37" fmla="*/ 24 h 26"/>
                  <a:gd name="T38" fmla="*/ 17 w 17"/>
                  <a:gd name="T39" fmla="*/ 22 h 26"/>
                  <a:gd name="T40" fmla="*/ 15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6" name="Freeform 31"/>
              <p:cNvSpPr>
                <a:spLocks/>
              </p:cNvSpPr>
              <p:nvPr/>
            </p:nvSpPr>
            <p:spPr bwMode="auto">
              <a:xfrm>
                <a:off x="-2162175" y="3651250"/>
                <a:ext cx="63500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2 h 26"/>
                  <a:gd name="T4" fmla="*/ 10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0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6 w 17"/>
                  <a:gd name="T19" fmla="*/ 5 h 26"/>
                  <a:gd name="T20" fmla="*/ 6 w 17"/>
                  <a:gd name="T21" fmla="*/ 22 h 26"/>
                  <a:gd name="T22" fmla="*/ 2 w 17"/>
                  <a:gd name="T23" fmla="*/ 22 h 26"/>
                  <a:gd name="T24" fmla="*/ 0 w 17"/>
                  <a:gd name="T25" fmla="*/ 22 h 26"/>
                  <a:gd name="T26" fmla="*/ 0 w 17"/>
                  <a:gd name="T27" fmla="*/ 24 h 26"/>
                  <a:gd name="T28" fmla="*/ 0 w 17"/>
                  <a:gd name="T29" fmla="*/ 25 h 26"/>
                  <a:gd name="T30" fmla="*/ 2 w 17"/>
                  <a:gd name="T31" fmla="*/ 26 h 26"/>
                  <a:gd name="T32" fmla="*/ 14 w 17"/>
                  <a:gd name="T33" fmla="*/ 26 h 26"/>
                  <a:gd name="T34" fmla="*/ 16 w 17"/>
                  <a:gd name="T35" fmla="*/ 25 h 26"/>
                  <a:gd name="T36" fmla="*/ 17 w 17"/>
                  <a:gd name="T37" fmla="*/ 24 h 26"/>
                  <a:gd name="T38" fmla="*/ 16 w 17"/>
                  <a:gd name="T39" fmla="*/ 22 h 26"/>
                  <a:gd name="T40" fmla="*/ 14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4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7" name="Freeform 32"/>
              <p:cNvSpPr>
                <a:spLocks noEditPoints="1"/>
              </p:cNvSpPr>
              <p:nvPr/>
            </p:nvSpPr>
            <p:spPr bwMode="auto">
              <a:xfrm>
                <a:off x="-2076450" y="3651250"/>
                <a:ext cx="68263" cy="98425"/>
              </a:xfrm>
              <a:custGeom>
                <a:avLst/>
                <a:gdLst>
                  <a:gd name="T0" fmla="*/ 5 w 18"/>
                  <a:gd name="T1" fmla="*/ 25 h 26"/>
                  <a:gd name="T2" fmla="*/ 9 w 18"/>
                  <a:gd name="T3" fmla="*/ 26 h 26"/>
                  <a:gd name="T4" fmla="*/ 15 w 18"/>
                  <a:gd name="T5" fmla="*/ 23 h 26"/>
                  <a:gd name="T6" fmla="*/ 18 w 18"/>
                  <a:gd name="T7" fmla="*/ 16 h 26"/>
                  <a:gd name="T8" fmla="*/ 18 w 18"/>
                  <a:gd name="T9" fmla="*/ 11 h 26"/>
                  <a:gd name="T10" fmla="*/ 16 w 18"/>
                  <a:gd name="T11" fmla="*/ 5 h 26"/>
                  <a:gd name="T12" fmla="*/ 13 w 18"/>
                  <a:gd name="T13" fmla="*/ 1 h 26"/>
                  <a:gd name="T14" fmla="*/ 9 w 18"/>
                  <a:gd name="T15" fmla="*/ 0 h 26"/>
                  <a:gd name="T16" fmla="*/ 3 w 18"/>
                  <a:gd name="T17" fmla="*/ 4 h 26"/>
                  <a:gd name="T18" fmla="*/ 0 w 18"/>
                  <a:gd name="T19" fmla="*/ 11 h 26"/>
                  <a:gd name="T20" fmla="*/ 0 w 18"/>
                  <a:gd name="T21" fmla="*/ 16 h 26"/>
                  <a:gd name="T22" fmla="*/ 2 w 18"/>
                  <a:gd name="T23" fmla="*/ 22 h 26"/>
                  <a:gd name="T24" fmla="*/ 5 w 18"/>
                  <a:gd name="T25" fmla="*/ 25 h 26"/>
                  <a:gd name="T26" fmla="*/ 4 w 18"/>
                  <a:gd name="T27" fmla="*/ 11 h 26"/>
                  <a:gd name="T28" fmla="*/ 6 w 18"/>
                  <a:gd name="T29" fmla="*/ 6 h 26"/>
                  <a:gd name="T30" fmla="*/ 9 w 18"/>
                  <a:gd name="T31" fmla="*/ 4 h 26"/>
                  <a:gd name="T32" fmla="*/ 12 w 18"/>
                  <a:gd name="T33" fmla="*/ 6 h 26"/>
                  <a:gd name="T34" fmla="*/ 14 w 18"/>
                  <a:gd name="T35" fmla="*/ 11 h 26"/>
                  <a:gd name="T36" fmla="*/ 14 w 18"/>
                  <a:gd name="T37" fmla="*/ 16 h 26"/>
                  <a:gd name="T38" fmla="*/ 12 w 18"/>
                  <a:gd name="T39" fmla="*/ 21 h 26"/>
                  <a:gd name="T40" fmla="*/ 9 w 18"/>
                  <a:gd name="T41" fmla="*/ 23 h 26"/>
                  <a:gd name="T42" fmla="*/ 6 w 18"/>
                  <a:gd name="T43" fmla="*/ 21 h 26"/>
                  <a:gd name="T44" fmla="*/ 4 w 18"/>
                  <a:gd name="T45" fmla="*/ 16 h 26"/>
                  <a:gd name="T46" fmla="*/ 4 w 18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8" y="18"/>
                      <a:pt x="18" y="1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1" y="0"/>
                      <a:pt x="9" y="0"/>
                    </a:cubicBezTo>
                    <a:cubicBezTo>
                      <a:pt x="6" y="0"/>
                      <a:pt x="4" y="1"/>
                      <a:pt x="3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8" name="Freeform 33"/>
              <p:cNvSpPr>
                <a:spLocks/>
              </p:cNvSpPr>
              <p:nvPr/>
            </p:nvSpPr>
            <p:spPr bwMode="auto">
              <a:xfrm>
                <a:off x="-1985963" y="3651250"/>
                <a:ext cx="65088" cy="98425"/>
              </a:xfrm>
              <a:custGeom>
                <a:avLst/>
                <a:gdLst>
                  <a:gd name="T0" fmla="*/ 15 w 17"/>
                  <a:gd name="T1" fmla="*/ 22 h 26"/>
                  <a:gd name="T2" fmla="*/ 11 w 17"/>
                  <a:gd name="T3" fmla="*/ 22 h 26"/>
                  <a:gd name="T4" fmla="*/ 11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1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7 w 17"/>
                  <a:gd name="T19" fmla="*/ 5 h 26"/>
                  <a:gd name="T20" fmla="*/ 7 w 17"/>
                  <a:gd name="T21" fmla="*/ 22 h 26"/>
                  <a:gd name="T22" fmla="*/ 3 w 17"/>
                  <a:gd name="T23" fmla="*/ 22 h 26"/>
                  <a:gd name="T24" fmla="*/ 1 w 17"/>
                  <a:gd name="T25" fmla="*/ 22 h 26"/>
                  <a:gd name="T26" fmla="*/ 0 w 17"/>
                  <a:gd name="T27" fmla="*/ 24 h 26"/>
                  <a:gd name="T28" fmla="*/ 1 w 17"/>
                  <a:gd name="T29" fmla="*/ 25 h 26"/>
                  <a:gd name="T30" fmla="*/ 3 w 17"/>
                  <a:gd name="T31" fmla="*/ 26 h 26"/>
                  <a:gd name="T32" fmla="*/ 15 w 17"/>
                  <a:gd name="T33" fmla="*/ 26 h 26"/>
                  <a:gd name="T34" fmla="*/ 17 w 17"/>
                  <a:gd name="T35" fmla="*/ 25 h 26"/>
                  <a:gd name="T36" fmla="*/ 17 w 17"/>
                  <a:gd name="T37" fmla="*/ 24 h 26"/>
                  <a:gd name="T38" fmla="*/ 17 w 17"/>
                  <a:gd name="T39" fmla="*/ 22 h 26"/>
                  <a:gd name="T40" fmla="*/ 15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49" name="Freeform 34"/>
              <p:cNvSpPr>
                <a:spLocks noEditPoints="1"/>
              </p:cNvSpPr>
              <p:nvPr/>
            </p:nvSpPr>
            <p:spPr bwMode="auto">
              <a:xfrm>
                <a:off x="-1895475" y="3651250"/>
                <a:ext cx="65088" cy="98425"/>
              </a:xfrm>
              <a:custGeom>
                <a:avLst/>
                <a:gdLst>
                  <a:gd name="T0" fmla="*/ 12 w 17"/>
                  <a:gd name="T1" fmla="*/ 1 h 26"/>
                  <a:gd name="T2" fmla="*/ 8 w 17"/>
                  <a:gd name="T3" fmla="*/ 0 h 26"/>
                  <a:gd name="T4" fmla="*/ 2 w 17"/>
                  <a:gd name="T5" fmla="*/ 4 h 26"/>
                  <a:gd name="T6" fmla="*/ 0 w 17"/>
                  <a:gd name="T7" fmla="*/ 11 h 26"/>
                  <a:gd name="T8" fmla="*/ 0 w 17"/>
                  <a:gd name="T9" fmla="*/ 16 h 26"/>
                  <a:gd name="T10" fmla="*/ 1 w 17"/>
                  <a:gd name="T11" fmla="*/ 22 h 26"/>
                  <a:gd name="T12" fmla="*/ 4 w 17"/>
                  <a:gd name="T13" fmla="*/ 25 h 26"/>
                  <a:gd name="T14" fmla="*/ 8 w 17"/>
                  <a:gd name="T15" fmla="*/ 26 h 26"/>
                  <a:gd name="T16" fmla="*/ 15 w 17"/>
                  <a:gd name="T17" fmla="*/ 23 h 26"/>
                  <a:gd name="T18" fmla="*/ 17 w 17"/>
                  <a:gd name="T19" fmla="*/ 16 h 26"/>
                  <a:gd name="T20" fmla="*/ 17 w 17"/>
                  <a:gd name="T21" fmla="*/ 11 h 26"/>
                  <a:gd name="T22" fmla="*/ 15 w 17"/>
                  <a:gd name="T23" fmla="*/ 5 h 26"/>
                  <a:gd name="T24" fmla="*/ 12 w 17"/>
                  <a:gd name="T25" fmla="*/ 1 h 26"/>
                  <a:gd name="T26" fmla="*/ 13 w 17"/>
                  <a:gd name="T27" fmla="*/ 16 h 26"/>
                  <a:gd name="T28" fmla="*/ 11 w 17"/>
                  <a:gd name="T29" fmla="*/ 21 h 26"/>
                  <a:gd name="T30" fmla="*/ 8 w 17"/>
                  <a:gd name="T31" fmla="*/ 23 h 26"/>
                  <a:gd name="T32" fmla="*/ 6 w 17"/>
                  <a:gd name="T33" fmla="*/ 21 h 26"/>
                  <a:gd name="T34" fmla="*/ 4 w 17"/>
                  <a:gd name="T35" fmla="*/ 16 h 26"/>
                  <a:gd name="T36" fmla="*/ 4 w 17"/>
                  <a:gd name="T37" fmla="*/ 11 h 26"/>
                  <a:gd name="T38" fmla="*/ 5 w 17"/>
                  <a:gd name="T39" fmla="*/ 6 h 26"/>
                  <a:gd name="T40" fmla="*/ 8 w 17"/>
                  <a:gd name="T41" fmla="*/ 4 h 26"/>
                  <a:gd name="T42" fmla="*/ 11 w 17"/>
                  <a:gd name="T43" fmla="*/ 6 h 26"/>
                  <a:gd name="T44" fmla="*/ 13 w 17"/>
                  <a:gd name="T45" fmla="*/ 11 h 26"/>
                  <a:gd name="T46" fmla="*/ 13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2" y="1"/>
                    </a:moveTo>
                    <a:cubicBezTo>
                      <a:pt x="11" y="1"/>
                      <a:pt x="10" y="0"/>
                      <a:pt x="8" y="0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lose/>
                    <a:moveTo>
                      <a:pt x="13" y="16"/>
                    </a:moveTo>
                    <a:cubicBezTo>
                      <a:pt x="13" y="18"/>
                      <a:pt x="12" y="20"/>
                      <a:pt x="11" y="21"/>
                    </a:cubicBezTo>
                    <a:cubicBezTo>
                      <a:pt x="11" y="22"/>
                      <a:pt x="10" y="23"/>
                      <a:pt x="8" y="23"/>
                    </a:cubicBezTo>
                    <a:cubicBezTo>
                      <a:pt x="7" y="23"/>
                      <a:pt x="6" y="22"/>
                      <a:pt x="6" y="21"/>
                    </a:cubicBezTo>
                    <a:cubicBezTo>
                      <a:pt x="4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10" y="4"/>
                      <a:pt x="11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lnTo>
                      <a:pt x="13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0" name="Freeform 35"/>
              <p:cNvSpPr>
                <a:spLocks/>
              </p:cNvSpPr>
              <p:nvPr/>
            </p:nvSpPr>
            <p:spPr bwMode="auto">
              <a:xfrm>
                <a:off x="-1808163" y="3651250"/>
                <a:ext cx="68263" cy="98425"/>
              </a:xfrm>
              <a:custGeom>
                <a:avLst/>
                <a:gdLst>
                  <a:gd name="T0" fmla="*/ 15 w 18"/>
                  <a:gd name="T1" fmla="*/ 22 h 26"/>
                  <a:gd name="T2" fmla="*/ 11 w 18"/>
                  <a:gd name="T3" fmla="*/ 22 h 26"/>
                  <a:gd name="T4" fmla="*/ 11 w 18"/>
                  <a:gd name="T5" fmla="*/ 0 h 26"/>
                  <a:gd name="T6" fmla="*/ 3 w 18"/>
                  <a:gd name="T7" fmla="*/ 2 h 26"/>
                  <a:gd name="T8" fmla="*/ 1 w 18"/>
                  <a:gd name="T9" fmla="*/ 3 h 26"/>
                  <a:gd name="T10" fmla="*/ 0 w 18"/>
                  <a:gd name="T11" fmla="*/ 5 h 26"/>
                  <a:gd name="T12" fmla="*/ 1 w 18"/>
                  <a:gd name="T13" fmla="*/ 6 h 26"/>
                  <a:gd name="T14" fmla="*/ 2 w 18"/>
                  <a:gd name="T15" fmla="*/ 7 h 26"/>
                  <a:gd name="T16" fmla="*/ 4 w 18"/>
                  <a:gd name="T17" fmla="*/ 6 h 26"/>
                  <a:gd name="T18" fmla="*/ 7 w 18"/>
                  <a:gd name="T19" fmla="*/ 5 h 26"/>
                  <a:gd name="T20" fmla="*/ 7 w 18"/>
                  <a:gd name="T21" fmla="*/ 22 h 26"/>
                  <a:gd name="T22" fmla="*/ 3 w 18"/>
                  <a:gd name="T23" fmla="*/ 22 h 26"/>
                  <a:gd name="T24" fmla="*/ 1 w 18"/>
                  <a:gd name="T25" fmla="*/ 22 h 26"/>
                  <a:gd name="T26" fmla="*/ 0 w 18"/>
                  <a:gd name="T27" fmla="*/ 24 h 26"/>
                  <a:gd name="T28" fmla="*/ 1 w 18"/>
                  <a:gd name="T29" fmla="*/ 25 h 26"/>
                  <a:gd name="T30" fmla="*/ 3 w 18"/>
                  <a:gd name="T31" fmla="*/ 26 h 26"/>
                  <a:gd name="T32" fmla="*/ 15 w 18"/>
                  <a:gd name="T33" fmla="*/ 26 h 26"/>
                  <a:gd name="T34" fmla="*/ 17 w 18"/>
                  <a:gd name="T35" fmla="*/ 25 h 26"/>
                  <a:gd name="T36" fmla="*/ 18 w 18"/>
                  <a:gd name="T37" fmla="*/ 24 h 26"/>
                  <a:gd name="T38" fmla="*/ 17 w 18"/>
                  <a:gd name="T39" fmla="*/ 22 h 26"/>
                  <a:gd name="T40" fmla="*/ 15 w 18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1" y="22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2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7" y="26"/>
                      <a:pt x="17" y="25"/>
                    </a:cubicBezTo>
                    <a:cubicBezTo>
                      <a:pt x="18" y="25"/>
                      <a:pt x="18" y="24"/>
                      <a:pt x="18" y="24"/>
                    </a:cubicBezTo>
                    <a:cubicBezTo>
                      <a:pt x="18" y="23"/>
                      <a:pt x="18" y="23"/>
                      <a:pt x="17" y="22"/>
                    </a:cubicBezTo>
                    <a:cubicBezTo>
                      <a:pt x="17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1" name="Freeform 36"/>
              <p:cNvSpPr>
                <a:spLocks noEditPoints="1"/>
              </p:cNvSpPr>
              <p:nvPr/>
            </p:nvSpPr>
            <p:spPr bwMode="auto">
              <a:xfrm>
                <a:off x="-1717675" y="3651250"/>
                <a:ext cx="63500" cy="98425"/>
              </a:xfrm>
              <a:custGeom>
                <a:avLst/>
                <a:gdLst>
                  <a:gd name="T0" fmla="*/ 15 w 17"/>
                  <a:gd name="T1" fmla="*/ 23 h 26"/>
                  <a:gd name="T2" fmla="*/ 17 w 17"/>
                  <a:gd name="T3" fmla="*/ 16 h 26"/>
                  <a:gd name="T4" fmla="*/ 17 w 17"/>
                  <a:gd name="T5" fmla="*/ 11 h 26"/>
                  <a:gd name="T6" fmla="*/ 16 w 17"/>
                  <a:gd name="T7" fmla="*/ 5 h 26"/>
                  <a:gd name="T8" fmla="*/ 13 w 17"/>
                  <a:gd name="T9" fmla="*/ 1 h 26"/>
                  <a:gd name="T10" fmla="*/ 9 w 17"/>
                  <a:gd name="T11" fmla="*/ 0 h 26"/>
                  <a:gd name="T12" fmla="*/ 2 w 17"/>
                  <a:gd name="T13" fmla="*/ 4 h 26"/>
                  <a:gd name="T14" fmla="*/ 0 w 17"/>
                  <a:gd name="T15" fmla="*/ 11 h 26"/>
                  <a:gd name="T16" fmla="*/ 0 w 17"/>
                  <a:gd name="T17" fmla="*/ 16 h 26"/>
                  <a:gd name="T18" fmla="*/ 2 w 17"/>
                  <a:gd name="T19" fmla="*/ 22 h 26"/>
                  <a:gd name="T20" fmla="*/ 5 w 17"/>
                  <a:gd name="T21" fmla="*/ 25 h 26"/>
                  <a:gd name="T22" fmla="*/ 9 w 17"/>
                  <a:gd name="T23" fmla="*/ 26 h 26"/>
                  <a:gd name="T24" fmla="*/ 15 w 17"/>
                  <a:gd name="T25" fmla="*/ 23 h 26"/>
                  <a:gd name="T26" fmla="*/ 4 w 17"/>
                  <a:gd name="T27" fmla="*/ 16 h 26"/>
                  <a:gd name="T28" fmla="*/ 4 w 17"/>
                  <a:gd name="T29" fmla="*/ 11 h 26"/>
                  <a:gd name="T30" fmla="*/ 6 w 17"/>
                  <a:gd name="T31" fmla="*/ 6 h 26"/>
                  <a:gd name="T32" fmla="*/ 9 w 17"/>
                  <a:gd name="T33" fmla="*/ 4 h 26"/>
                  <a:gd name="T34" fmla="*/ 12 w 17"/>
                  <a:gd name="T35" fmla="*/ 6 h 26"/>
                  <a:gd name="T36" fmla="*/ 13 w 17"/>
                  <a:gd name="T37" fmla="*/ 11 h 26"/>
                  <a:gd name="T38" fmla="*/ 13 w 17"/>
                  <a:gd name="T39" fmla="*/ 16 h 26"/>
                  <a:gd name="T40" fmla="*/ 12 w 17"/>
                  <a:gd name="T41" fmla="*/ 21 h 26"/>
                  <a:gd name="T42" fmla="*/ 9 w 17"/>
                  <a:gd name="T43" fmla="*/ 23 h 26"/>
                  <a:gd name="T44" fmla="*/ 6 w 17"/>
                  <a:gd name="T45" fmla="*/ 21 h 26"/>
                  <a:gd name="T46" fmla="*/ 4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5" y="23"/>
                    </a:move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lose/>
                    <a:moveTo>
                      <a:pt x="4" y="16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2" name="Freeform 37"/>
              <p:cNvSpPr>
                <a:spLocks/>
              </p:cNvSpPr>
              <p:nvPr/>
            </p:nvSpPr>
            <p:spPr bwMode="auto">
              <a:xfrm>
                <a:off x="-1627188" y="3651250"/>
                <a:ext cx="63500" cy="98425"/>
              </a:xfrm>
              <a:custGeom>
                <a:avLst/>
                <a:gdLst>
                  <a:gd name="T0" fmla="*/ 2 w 17"/>
                  <a:gd name="T1" fmla="*/ 7 h 26"/>
                  <a:gd name="T2" fmla="*/ 3 w 17"/>
                  <a:gd name="T3" fmla="*/ 6 h 26"/>
                  <a:gd name="T4" fmla="*/ 7 w 17"/>
                  <a:gd name="T5" fmla="*/ 5 h 26"/>
                  <a:gd name="T6" fmla="*/ 7 w 17"/>
                  <a:gd name="T7" fmla="*/ 22 h 26"/>
                  <a:gd name="T8" fmla="*/ 3 w 17"/>
                  <a:gd name="T9" fmla="*/ 22 h 26"/>
                  <a:gd name="T10" fmla="*/ 0 w 17"/>
                  <a:gd name="T11" fmla="*/ 22 h 26"/>
                  <a:gd name="T12" fmla="*/ 0 w 17"/>
                  <a:gd name="T13" fmla="*/ 24 h 26"/>
                  <a:gd name="T14" fmla="*/ 0 w 17"/>
                  <a:gd name="T15" fmla="*/ 25 h 26"/>
                  <a:gd name="T16" fmla="*/ 3 w 17"/>
                  <a:gd name="T17" fmla="*/ 26 h 26"/>
                  <a:gd name="T18" fmla="*/ 14 w 17"/>
                  <a:gd name="T19" fmla="*/ 26 h 26"/>
                  <a:gd name="T20" fmla="*/ 17 w 17"/>
                  <a:gd name="T21" fmla="*/ 25 h 26"/>
                  <a:gd name="T22" fmla="*/ 17 w 17"/>
                  <a:gd name="T23" fmla="*/ 24 h 26"/>
                  <a:gd name="T24" fmla="*/ 17 w 17"/>
                  <a:gd name="T25" fmla="*/ 22 h 26"/>
                  <a:gd name="T26" fmla="*/ 14 w 17"/>
                  <a:gd name="T27" fmla="*/ 22 h 26"/>
                  <a:gd name="T28" fmla="*/ 10 w 17"/>
                  <a:gd name="T29" fmla="*/ 22 h 26"/>
                  <a:gd name="T30" fmla="*/ 10 w 17"/>
                  <a:gd name="T31" fmla="*/ 0 h 26"/>
                  <a:gd name="T32" fmla="*/ 2 w 17"/>
                  <a:gd name="T33" fmla="*/ 2 h 26"/>
                  <a:gd name="T34" fmla="*/ 0 w 17"/>
                  <a:gd name="T35" fmla="*/ 3 h 26"/>
                  <a:gd name="T36" fmla="*/ 0 w 17"/>
                  <a:gd name="T37" fmla="*/ 5 h 26"/>
                  <a:gd name="T38" fmla="*/ 0 w 17"/>
                  <a:gd name="T39" fmla="*/ 6 h 26"/>
                  <a:gd name="T40" fmla="*/ 2 w 17"/>
                  <a:gd name="T41" fmla="*/ 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2" y="7"/>
                    </a:moveTo>
                    <a:cubicBezTo>
                      <a:pt x="2" y="7"/>
                      <a:pt x="2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5" y="22"/>
                      <a:pt x="14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6"/>
                      <a:pt x="1" y="7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3" name="Freeform 38"/>
              <p:cNvSpPr>
                <a:spLocks/>
              </p:cNvSpPr>
              <p:nvPr/>
            </p:nvSpPr>
            <p:spPr bwMode="auto">
              <a:xfrm>
                <a:off x="-2430463" y="3787775"/>
                <a:ext cx="63500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2 h 26"/>
                  <a:gd name="T4" fmla="*/ 10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0 w 17"/>
                  <a:gd name="T13" fmla="*/ 6 h 26"/>
                  <a:gd name="T14" fmla="*/ 1 w 17"/>
                  <a:gd name="T15" fmla="*/ 7 h 26"/>
                  <a:gd name="T16" fmla="*/ 3 w 17"/>
                  <a:gd name="T17" fmla="*/ 6 h 26"/>
                  <a:gd name="T18" fmla="*/ 6 w 17"/>
                  <a:gd name="T19" fmla="*/ 5 h 26"/>
                  <a:gd name="T20" fmla="*/ 6 w 17"/>
                  <a:gd name="T21" fmla="*/ 22 h 26"/>
                  <a:gd name="T22" fmla="*/ 2 w 17"/>
                  <a:gd name="T23" fmla="*/ 22 h 26"/>
                  <a:gd name="T24" fmla="*/ 0 w 17"/>
                  <a:gd name="T25" fmla="*/ 22 h 26"/>
                  <a:gd name="T26" fmla="*/ 0 w 17"/>
                  <a:gd name="T27" fmla="*/ 24 h 26"/>
                  <a:gd name="T28" fmla="*/ 0 w 17"/>
                  <a:gd name="T29" fmla="*/ 25 h 26"/>
                  <a:gd name="T30" fmla="*/ 2 w 17"/>
                  <a:gd name="T31" fmla="*/ 26 h 26"/>
                  <a:gd name="T32" fmla="*/ 14 w 17"/>
                  <a:gd name="T33" fmla="*/ 26 h 26"/>
                  <a:gd name="T34" fmla="*/ 16 w 17"/>
                  <a:gd name="T35" fmla="*/ 25 h 26"/>
                  <a:gd name="T36" fmla="*/ 17 w 17"/>
                  <a:gd name="T37" fmla="*/ 24 h 26"/>
                  <a:gd name="T38" fmla="*/ 16 w 17"/>
                  <a:gd name="T39" fmla="*/ 22 h 26"/>
                  <a:gd name="T40" fmla="*/ 14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4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4" name="Freeform 39"/>
              <p:cNvSpPr>
                <a:spLocks noEditPoints="1"/>
              </p:cNvSpPr>
              <p:nvPr/>
            </p:nvSpPr>
            <p:spPr bwMode="auto">
              <a:xfrm>
                <a:off x="-2343150" y="3787775"/>
                <a:ext cx="63500" cy="98425"/>
              </a:xfrm>
              <a:custGeom>
                <a:avLst/>
                <a:gdLst>
                  <a:gd name="T0" fmla="*/ 13 w 17"/>
                  <a:gd name="T1" fmla="*/ 1 h 26"/>
                  <a:gd name="T2" fmla="*/ 9 w 17"/>
                  <a:gd name="T3" fmla="*/ 0 h 26"/>
                  <a:gd name="T4" fmla="*/ 2 w 17"/>
                  <a:gd name="T5" fmla="*/ 4 h 26"/>
                  <a:gd name="T6" fmla="*/ 0 w 17"/>
                  <a:gd name="T7" fmla="*/ 11 h 26"/>
                  <a:gd name="T8" fmla="*/ 0 w 17"/>
                  <a:gd name="T9" fmla="*/ 16 h 26"/>
                  <a:gd name="T10" fmla="*/ 2 w 17"/>
                  <a:gd name="T11" fmla="*/ 22 h 26"/>
                  <a:gd name="T12" fmla="*/ 5 w 17"/>
                  <a:gd name="T13" fmla="*/ 25 h 26"/>
                  <a:gd name="T14" fmla="*/ 9 w 17"/>
                  <a:gd name="T15" fmla="*/ 26 h 26"/>
                  <a:gd name="T16" fmla="*/ 15 w 17"/>
                  <a:gd name="T17" fmla="*/ 23 h 26"/>
                  <a:gd name="T18" fmla="*/ 17 w 17"/>
                  <a:gd name="T19" fmla="*/ 16 h 26"/>
                  <a:gd name="T20" fmla="*/ 17 w 17"/>
                  <a:gd name="T21" fmla="*/ 11 h 26"/>
                  <a:gd name="T22" fmla="*/ 16 w 17"/>
                  <a:gd name="T23" fmla="*/ 5 h 26"/>
                  <a:gd name="T24" fmla="*/ 13 w 17"/>
                  <a:gd name="T25" fmla="*/ 1 h 26"/>
                  <a:gd name="T26" fmla="*/ 14 w 17"/>
                  <a:gd name="T27" fmla="*/ 16 h 26"/>
                  <a:gd name="T28" fmla="*/ 12 w 17"/>
                  <a:gd name="T29" fmla="*/ 21 h 26"/>
                  <a:gd name="T30" fmla="*/ 9 w 17"/>
                  <a:gd name="T31" fmla="*/ 23 h 26"/>
                  <a:gd name="T32" fmla="*/ 6 w 17"/>
                  <a:gd name="T33" fmla="*/ 21 h 26"/>
                  <a:gd name="T34" fmla="*/ 4 w 17"/>
                  <a:gd name="T35" fmla="*/ 16 h 26"/>
                  <a:gd name="T36" fmla="*/ 4 w 17"/>
                  <a:gd name="T37" fmla="*/ 11 h 26"/>
                  <a:gd name="T38" fmla="*/ 6 w 17"/>
                  <a:gd name="T39" fmla="*/ 6 h 26"/>
                  <a:gd name="T40" fmla="*/ 9 w 17"/>
                  <a:gd name="T41" fmla="*/ 4 h 26"/>
                  <a:gd name="T42" fmla="*/ 12 w 17"/>
                  <a:gd name="T43" fmla="*/ 6 h 26"/>
                  <a:gd name="T44" fmla="*/ 14 w 17"/>
                  <a:gd name="T45" fmla="*/ 11 h 26"/>
                  <a:gd name="T46" fmla="*/ 14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3" y="1"/>
                    </a:move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lose/>
                    <a:moveTo>
                      <a:pt x="14" y="16"/>
                    </a:move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lnTo>
                      <a:pt x="14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5" name="Freeform 40"/>
              <p:cNvSpPr>
                <a:spLocks/>
              </p:cNvSpPr>
              <p:nvPr/>
            </p:nvSpPr>
            <p:spPr bwMode="auto">
              <a:xfrm>
                <a:off x="-2252663" y="3787775"/>
                <a:ext cx="63500" cy="98425"/>
              </a:xfrm>
              <a:custGeom>
                <a:avLst/>
                <a:gdLst>
                  <a:gd name="T0" fmla="*/ 15 w 17"/>
                  <a:gd name="T1" fmla="*/ 22 h 26"/>
                  <a:gd name="T2" fmla="*/ 11 w 17"/>
                  <a:gd name="T3" fmla="*/ 22 h 26"/>
                  <a:gd name="T4" fmla="*/ 11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1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7 w 17"/>
                  <a:gd name="T19" fmla="*/ 5 h 26"/>
                  <a:gd name="T20" fmla="*/ 7 w 17"/>
                  <a:gd name="T21" fmla="*/ 22 h 26"/>
                  <a:gd name="T22" fmla="*/ 3 w 17"/>
                  <a:gd name="T23" fmla="*/ 22 h 26"/>
                  <a:gd name="T24" fmla="*/ 1 w 17"/>
                  <a:gd name="T25" fmla="*/ 22 h 26"/>
                  <a:gd name="T26" fmla="*/ 0 w 17"/>
                  <a:gd name="T27" fmla="*/ 24 h 26"/>
                  <a:gd name="T28" fmla="*/ 1 w 17"/>
                  <a:gd name="T29" fmla="*/ 25 h 26"/>
                  <a:gd name="T30" fmla="*/ 3 w 17"/>
                  <a:gd name="T31" fmla="*/ 26 h 26"/>
                  <a:gd name="T32" fmla="*/ 15 w 17"/>
                  <a:gd name="T33" fmla="*/ 26 h 26"/>
                  <a:gd name="T34" fmla="*/ 17 w 17"/>
                  <a:gd name="T35" fmla="*/ 25 h 26"/>
                  <a:gd name="T36" fmla="*/ 17 w 17"/>
                  <a:gd name="T37" fmla="*/ 24 h 26"/>
                  <a:gd name="T38" fmla="*/ 17 w 17"/>
                  <a:gd name="T39" fmla="*/ 22 h 26"/>
                  <a:gd name="T40" fmla="*/ 15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6" name="Freeform 41"/>
              <p:cNvSpPr>
                <a:spLocks noEditPoints="1"/>
              </p:cNvSpPr>
              <p:nvPr/>
            </p:nvSpPr>
            <p:spPr bwMode="auto">
              <a:xfrm>
                <a:off x="-2162175" y="3787775"/>
                <a:ext cx="63500" cy="98425"/>
              </a:xfrm>
              <a:custGeom>
                <a:avLst/>
                <a:gdLst>
                  <a:gd name="T0" fmla="*/ 12 w 17"/>
                  <a:gd name="T1" fmla="*/ 1 h 26"/>
                  <a:gd name="T2" fmla="*/ 8 w 17"/>
                  <a:gd name="T3" fmla="*/ 0 h 26"/>
                  <a:gd name="T4" fmla="*/ 2 w 17"/>
                  <a:gd name="T5" fmla="*/ 4 h 26"/>
                  <a:gd name="T6" fmla="*/ 0 w 17"/>
                  <a:gd name="T7" fmla="*/ 11 h 26"/>
                  <a:gd name="T8" fmla="*/ 0 w 17"/>
                  <a:gd name="T9" fmla="*/ 16 h 26"/>
                  <a:gd name="T10" fmla="*/ 1 w 17"/>
                  <a:gd name="T11" fmla="*/ 22 h 26"/>
                  <a:gd name="T12" fmla="*/ 4 w 17"/>
                  <a:gd name="T13" fmla="*/ 25 h 26"/>
                  <a:gd name="T14" fmla="*/ 8 w 17"/>
                  <a:gd name="T15" fmla="*/ 26 h 26"/>
                  <a:gd name="T16" fmla="*/ 15 w 17"/>
                  <a:gd name="T17" fmla="*/ 23 h 26"/>
                  <a:gd name="T18" fmla="*/ 17 w 17"/>
                  <a:gd name="T19" fmla="*/ 16 h 26"/>
                  <a:gd name="T20" fmla="*/ 17 w 17"/>
                  <a:gd name="T21" fmla="*/ 11 h 26"/>
                  <a:gd name="T22" fmla="*/ 15 w 17"/>
                  <a:gd name="T23" fmla="*/ 5 h 26"/>
                  <a:gd name="T24" fmla="*/ 12 w 17"/>
                  <a:gd name="T25" fmla="*/ 1 h 26"/>
                  <a:gd name="T26" fmla="*/ 13 w 17"/>
                  <a:gd name="T27" fmla="*/ 16 h 26"/>
                  <a:gd name="T28" fmla="*/ 11 w 17"/>
                  <a:gd name="T29" fmla="*/ 21 h 26"/>
                  <a:gd name="T30" fmla="*/ 8 w 17"/>
                  <a:gd name="T31" fmla="*/ 23 h 26"/>
                  <a:gd name="T32" fmla="*/ 5 w 17"/>
                  <a:gd name="T33" fmla="*/ 21 h 26"/>
                  <a:gd name="T34" fmla="*/ 4 w 17"/>
                  <a:gd name="T35" fmla="*/ 16 h 26"/>
                  <a:gd name="T36" fmla="*/ 4 w 17"/>
                  <a:gd name="T37" fmla="*/ 11 h 26"/>
                  <a:gd name="T38" fmla="*/ 5 w 17"/>
                  <a:gd name="T39" fmla="*/ 6 h 26"/>
                  <a:gd name="T40" fmla="*/ 8 w 17"/>
                  <a:gd name="T41" fmla="*/ 4 h 26"/>
                  <a:gd name="T42" fmla="*/ 11 w 17"/>
                  <a:gd name="T43" fmla="*/ 6 h 26"/>
                  <a:gd name="T44" fmla="*/ 13 w 17"/>
                  <a:gd name="T45" fmla="*/ 11 h 26"/>
                  <a:gd name="T46" fmla="*/ 13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2" y="1"/>
                    </a:moveTo>
                    <a:cubicBezTo>
                      <a:pt x="11" y="1"/>
                      <a:pt x="10" y="0"/>
                      <a:pt x="8" y="0"/>
                    </a:cubicBezTo>
                    <a:cubicBezTo>
                      <a:pt x="5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lose/>
                    <a:moveTo>
                      <a:pt x="13" y="16"/>
                    </a:moveTo>
                    <a:cubicBezTo>
                      <a:pt x="13" y="18"/>
                      <a:pt x="12" y="20"/>
                      <a:pt x="11" y="21"/>
                    </a:cubicBezTo>
                    <a:cubicBezTo>
                      <a:pt x="10" y="22"/>
                      <a:pt x="9" y="23"/>
                      <a:pt x="8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4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10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lnTo>
                      <a:pt x="13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7" name="Freeform 42"/>
              <p:cNvSpPr>
                <a:spLocks/>
              </p:cNvSpPr>
              <p:nvPr/>
            </p:nvSpPr>
            <p:spPr bwMode="auto">
              <a:xfrm>
                <a:off x="-2076450" y="3787775"/>
                <a:ext cx="68263" cy="98425"/>
              </a:xfrm>
              <a:custGeom>
                <a:avLst/>
                <a:gdLst>
                  <a:gd name="T0" fmla="*/ 15 w 18"/>
                  <a:gd name="T1" fmla="*/ 22 h 26"/>
                  <a:gd name="T2" fmla="*/ 11 w 18"/>
                  <a:gd name="T3" fmla="*/ 22 h 26"/>
                  <a:gd name="T4" fmla="*/ 11 w 18"/>
                  <a:gd name="T5" fmla="*/ 0 h 26"/>
                  <a:gd name="T6" fmla="*/ 2 w 18"/>
                  <a:gd name="T7" fmla="*/ 2 h 26"/>
                  <a:gd name="T8" fmla="*/ 1 w 18"/>
                  <a:gd name="T9" fmla="*/ 3 h 26"/>
                  <a:gd name="T10" fmla="*/ 0 w 18"/>
                  <a:gd name="T11" fmla="*/ 5 h 26"/>
                  <a:gd name="T12" fmla="*/ 1 w 18"/>
                  <a:gd name="T13" fmla="*/ 6 h 26"/>
                  <a:gd name="T14" fmla="*/ 2 w 18"/>
                  <a:gd name="T15" fmla="*/ 7 h 26"/>
                  <a:gd name="T16" fmla="*/ 3 w 18"/>
                  <a:gd name="T17" fmla="*/ 6 h 26"/>
                  <a:gd name="T18" fmla="*/ 7 w 18"/>
                  <a:gd name="T19" fmla="*/ 5 h 26"/>
                  <a:gd name="T20" fmla="*/ 7 w 18"/>
                  <a:gd name="T21" fmla="*/ 22 h 26"/>
                  <a:gd name="T22" fmla="*/ 3 w 18"/>
                  <a:gd name="T23" fmla="*/ 22 h 26"/>
                  <a:gd name="T24" fmla="*/ 1 w 18"/>
                  <a:gd name="T25" fmla="*/ 22 h 26"/>
                  <a:gd name="T26" fmla="*/ 0 w 18"/>
                  <a:gd name="T27" fmla="*/ 24 h 26"/>
                  <a:gd name="T28" fmla="*/ 1 w 18"/>
                  <a:gd name="T29" fmla="*/ 25 h 26"/>
                  <a:gd name="T30" fmla="*/ 3 w 18"/>
                  <a:gd name="T31" fmla="*/ 26 h 26"/>
                  <a:gd name="T32" fmla="*/ 15 w 18"/>
                  <a:gd name="T33" fmla="*/ 26 h 26"/>
                  <a:gd name="T34" fmla="*/ 17 w 18"/>
                  <a:gd name="T35" fmla="*/ 25 h 26"/>
                  <a:gd name="T36" fmla="*/ 18 w 18"/>
                  <a:gd name="T37" fmla="*/ 24 h 26"/>
                  <a:gd name="T38" fmla="*/ 17 w 18"/>
                  <a:gd name="T39" fmla="*/ 22 h 26"/>
                  <a:gd name="T40" fmla="*/ 15 w 18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7" y="26"/>
                      <a:pt x="17" y="25"/>
                    </a:cubicBezTo>
                    <a:cubicBezTo>
                      <a:pt x="17" y="25"/>
                      <a:pt x="18" y="24"/>
                      <a:pt x="18" y="24"/>
                    </a:cubicBezTo>
                    <a:cubicBezTo>
                      <a:pt x="18" y="23"/>
                      <a:pt x="17" y="23"/>
                      <a:pt x="17" y="22"/>
                    </a:cubicBezTo>
                    <a:cubicBezTo>
                      <a:pt x="17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8" name="Freeform 43"/>
              <p:cNvSpPr>
                <a:spLocks noEditPoints="1"/>
              </p:cNvSpPr>
              <p:nvPr/>
            </p:nvSpPr>
            <p:spPr bwMode="auto">
              <a:xfrm>
                <a:off x="-1985963" y="3787775"/>
                <a:ext cx="65088" cy="98425"/>
              </a:xfrm>
              <a:custGeom>
                <a:avLst/>
                <a:gdLst>
                  <a:gd name="T0" fmla="*/ 5 w 17"/>
                  <a:gd name="T1" fmla="*/ 25 h 26"/>
                  <a:gd name="T2" fmla="*/ 9 w 17"/>
                  <a:gd name="T3" fmla="*/ 26 h 26"/>
                  <a:gd name="T4" fmla="*/ 15 w 17"/>
                  <a:gd name="T5" fmla="*/ 23 h 26"/>
                  <a:gd name="T6" fmla="*/ 17 w 17"/>
                  <a:gd name="T7" fmla="*/ 16 h 26"/>
                  <a:gd name="T8" fmla="*/ 17 w 17"/>
                  <a:gd name="T9" fmla="*/ 11 h 26"/>
                  <a:gd name="T10" fmla="*/ 16 w 17"/>
                  <a:gd name="T11" fmla="*/ 5 h 26"/>
                  <a:gd name="T12" fmla="*/ 13 w 17"/>
                  <a:gd name="T13" fmla="*/ 1 h 26"/>
                  <a:gd name="T14" fmla="*/ 9 w 17"/>
                  <a:gd name="T15" fmla="*/ 0 h 26"/>
                  <a:gd name="T16" fmla="*/ 2 w 17"/>
                  <a:gd name="T17" fmla="*/ 4 h 26"/>
                  <a:gd name="T18" fmla="*/ 0 w 17"/>
                  <a:gd name="T19" fmla="*/ 11 h 26"/>
                  <a:gd name="T20" fmla="*/ 0 w 17"/>
                  <a:gd name="T21" fmla="*/ 16 h 26"/>
                  <a:gd name="T22" fmla="*/ 2 w 17"/>
                  <a:gd name="T23" fmla="*/ 22 h 26"/>
                  <a:gd name="T24" fmla="*/ 5 w 17"/>
                  <a:gd name="T25" fmla="*/ 25 h 26"/>
                  <a:gd name="T26" fmla="*/ 4 w 17"/>
                  <a:gd name="T27" fmla="*/ 11 h 26"/>
                  <a:gd name="T28" fmla="*/ 6 w 17"/>
                  <a:gd name="T29" fmla="*/ 6 h 26"/>
                  <a:gd name="T30" fmla="*/ 9 w 17"/>
                  <a:gd name="T31" fmla="*/ 4 h 26"/>
                  <a:gd name="T32" fmla="*/ 12 w 17"/>
                  <a:gd name="T33" fmla="*/ 6 h 26"/>
                  <a:gd name="T34" fmla="*/ 13 w 17"/>
                  <a:gd name="T35" fmla="*/ 11 h 26"/>
                  <a:gd name="T36" fmla="*/ 13 w 17"/>
                  <a:gd name="T37" fmla="*/ 16 h 26"/>
                  <a:gd name="T38" fmla="*/ 12 w 17"/>
                  <a:gd name="T39" fmla="*/ 21 h 26"/>
                  <a:gd name="T40" fmla="*/ 9 w 17"/>
                  <a:gd name="T41" fmla="*/ 23 h 26"/>
                  <a:gd name="T42" fmla="*/ 6 w 17"/>
                  <a:gd name="T43" fmla="*/ 21 h 26"/>
                  <a:gd name="T44" fmla="*/ 4 w 17"/>
                  <a:gd name="T45" fmla="*/ 16 h 26"/>
                  <a:gd name="T46" fmla="*/ 4 w 17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1" y="26"/>
                      <a:pt x="14" y="25"/>
                      <a:pt x="15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6" y="5"/>
                      <a:pt x="7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3" y="9"/>
                      <a:pt x="13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7" y="23"/>
                      <a:pt x="6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59" name="Freeform 44"/>
              <p:cNvSpPr>
                <a:spLocks noEditPoints="1"/>
              </p:cNvSpPr>
              <p:nvPr/>
            </p:nvSpPr>
            <p:spPr bwMode="auto">
              <a:xfrm>
                <a:off x="-1895475" y="3787775"/>
                <a:ext cx="65088" cy="98425"/>
              </a:xfrm>
              <a:custGeom>
                <a:avLst/>
                <a:gdLst>
                  <a:gd name="T0" fmla="*/ 12 w 17"/>
                  <a:gd name="T1" fmla="*/ 1 h 26"/>
                  <a:gd name="T2" fmla="*/ 8 w 17"/>
                  <a:gd name="T3" fmla="*/ 0 h 26"/>
                  <a:gd name="T4" fmla="*/ 2 w 17"/>
                  <a:gd name="T5" fmla="*/ 4 h 26"/>
                  <a:gd name="T6" fmla="*/ 0 w 17"/>
                  <a:gd name="T7" fmla="*/ 11 h 26"/>
                  <a:gd name="T8" fmla="*/ 0 w 17"/>
                  <a:gd name="T9" fmla="*/ 16 h 26"/>
                  <a:gd name="T10" fmla="*/ 1 w 17"/>
                  <a:gd name="T11" fmla="*/ 22 h 26"/>
                  <a:gd name="T12" fmla="*/ 4 w 17"/>
                  <a:gd name="T13" fmla="*/ 25 h 26"/>
                  <a:gd name="T14" fmla="*/ 8 w 17"/>
                  <a:gd name="T15" fmla="*/ 26 h 26"/>
                  <a:gd name="T16" fmla="*/ 15 w 17"/>
                  <a:gd name="T17" fmla="*/ 23 h 26"/>
                  <a:gd name="T18" fmla="*/ 17 w 17"/>
                  <a:gd name="T19" fmla="*/ 16 h 26"/>
                  <a:gd name="T20" fmla="*/ 17 w 17"/>
                  <a:gd name="T21" fmla="*/ 11 h 26"/>
                  <a:gd name="T22" fmla="*/ 15 w 17"/>
                  <a:gd name="T23" fmla="*/ 5 h 26"/>
                  <a:gd name="T24" fmla="*/ 12 w 17"/>
                  <a:gd name="T25" fmla="*/ 1 h 26"/>
                  <a:gd name="T26" fmla="*/ 13 w 17"/>
                  <a:gd name="T27" fmla="*/ 16 h 26"/>
                  <a:gd name="T28" fmla="*/ 11 w 17"/>
                  <a:gd name="T29" fmla="*/ 21 h 26"/>
                  <a:gd name="T30" fmla="*/ 8 w 17"/>
                  <a:gd name="T31" fmla="*/ 23 h 26"/>
                  <a:gd name="T32" fmla="*/ 6 w 17"/>
                  <a:gd name="T33" fmla="*/ 21 h 26"/>
                  <a:gd name="T34" fmla="*/ 4 w 17"/>
                  <a:gd name="T35" fmla="*/ 16 h 26"/>
                  <a:gd name="T36" fmla="*/ 4 w 17"/>
                  <a:gd name="T37" fmla="*/ 11 h 26"/>
                  <a:gd name="T38" fmla="*/ 5 w 17"/>
                  <a:gd name="T39" fmla="*/ 6 h 26"/>
                  <a:gd name="T40" fmla="*/ 8 w 17"/>
                  <a:gd name="T41" fmla="*/ 4 h 26"/>
                  <a:gd name="T42" fmla="*/ 11 w 17"/>
                  <a:gd name="T43" fmla="*/ 6 h 26"/>
                  <a:gd name="T44" fmla="*/ 13 w 17"/>
                  <a:gd name="T45" fmla="*/ 11 h 26"/>
                  <a:gd name="T46" fmla="*/ 13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2" y="1"/>
                    </a:moveTo>
                    <a:cubicBezTo>
                      <a:pt x="11" y="1"/>
                      <a:pt x="10" y="0"/>
                      <a:pt x="8" y="0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lose/>
                    <a:moveTo>
                      <a:pt x="13" y="16"/>
                    </a:moveTo>
                    <a:cubicBezTo>
                      <a:pt x="13" y="18"/>
                      <a:pt x="12" y="20"/>
                      <a:pt x="11" y="21"/>
                    </a:cubicBezTo>
                    <a:cubicBezTo>
                      <a:pt x="11" y="22"/>
                      <a:pt x="10" y="23"/>
                      <a:pt x="8" y="23"/>
                    </a:cubicBezTo>
                    <a:cubicBezTo>
                      <a:pt x="7" y="23"/>
                      <a:pt x="6" y="22"/>
                      <a:pt x="6" y="21"/>
                    </a:cubicBezTo>
                    <a:cubicBezTo>
                      <a:pt x="4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10" y="4"/>
                      <a:pt x="11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lnTo>
                      <a:pt x="13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0" name="Freeform 45"/>
              <p:cNvSpPr>
                <a:spLocks noEditPoints="1"/>
              </p:cNvSpPr>
              <p:nvPr/>
            </p:nvSpPr>
            <p:spPr bwMode="auto">
              <a:xfrm>
                <a:off x="-1808163" y="3787775"/>
                <a:ext cx="68263" cy="98425"/>
              </a:xfrm>
              <a:custGeom>
                <a:avLst/>
                <a:gdLst>
                  <a:gd name="T0" fmla="*/ 5 w 18"/>
                  <a:gd name="T1" fmla="*/ 25 h 26"/>
                  <a:gd name="T2" fmla="*/ 9 w 18"/>
                  <a:gd name="T3" fmla="*/ 26 h 26"/>
                  <a:gd name="T4" fmla="*/ 15 w 18"/>
                  <a:gd name="T5" fmla="*/ 23 h 26"/>
                  <a:gd name="T6" fmla="*/ 18 w 18"/>
                  <a:gd name="T7" fmla="*/ 16 h 26"/>
                  <a:gd name="T8" fmla="*/ 18 w 18"/>
                  <a:gd name="T9" fmla="*/ 11 h 26"/>
                  <a:gd name="T10" fmla="*/ 16 w 18"/>
                  <a:gd name="T11" fmla="*/ 5 h 26"/>
                  <a:gd name="T12" fmla="*/ 13 w 18"/>
                  <a:gd name="T13" fmla="*/ 1 h 26"/>
                  <a:gd name="T14" fmla="*/ 9 w 18"/>
                  <a:gd name="T15" fmla="*/ 0 h 26"/>
                  <a:gd name="T16" fmla="*/ 3 w 18"/>
                  <a:gd name="T17" fmla="*/ 4 h 26"/>
                  <a:gd name="T18" fmla="*/ 0 w 18"/>
                  <a:gd name="T19" fmla="*/ 11 h 26"/>
                  <a:gd name="T20" fmla="*/ 0 w 18"/>
                  <a:gd name="T21" fmla="*/ 16 h 26"/>
                  <a:gd name="T22" fmla="*/ 2 w 18"/>
                  <a:gd name="T23" fmla="*/ 22 h 26"/>
                  <a:gd name="T24" fmla="*/ 5 w 18"/>
                  <a:gd name="T25" fmla="*/ 25 h 26"/>
                  <a:gd name="T26" fmla="*/ 4 w 18"/>
                  <a:gd name="T27" fmla="*/ 11 h 26"/>
                  <a:gd name="T28" fmla="*/ 6 w 18"/>
                  <a:gd name="T29" fmla="*/ 6 h 26"/>
                  <a:gd name="T30" fmla="*/ 9 w 18"/>
                  <a:gd name="T31" fmla="*/ 4 h 26"/>
                  <a:gd name="T32" fmla="*/ 12 w 18"/>
                  <a:gd name="T33" fmla="*/ 6 h 26"/>
                  <a:gd name="T34" fmla="*/ 14 w 18"/>
                  <a:gd name="T35" fmla="*/ 11 h 26"/>
                  <a:gd name="T36" fmla="*/ 14 w 18"/>
                  <a:gd name="T37" fmla="*/ 16 h 26"/>
                  <a:gd name="T38" fmla="*/ 12 w 18"/>
                  <a:gd name="T39" fmla="*/ 21 h 26"/>
                  <a:gd name="T40" fmla="*/ 9 w 18"/>
                  <a:gd name="T41" fmla="*/ 23 h 26"/>
                  <a:gd name="T42" fmla="*/ 6 w 18"/>
                  <a:gd name="T43" fmla="*/ 21 h 26"/>
                  <a:gd name="T44" fmla="*/ 4 w 18"/>
                  <a:gd name="T45" fmla="*/ 16 h 26"/>
                  <a:gd name="T46" fmla="*/ 4 w 18"/>
                  <a:gd name="T47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26">
                    <a:moveTo>
                      <a:pt x="5" y="25"/>
                    </a:move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8" y="18"/>
                      <a:pt x="18" y="1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ubicBezTo>
                      <a:pt x="12" y="1"/>
                      <a:pt x="11" y="0"/>
                      <a:pt x="9" y="0"/>
                    </a:cubicBezTo>
                    <a:cubicBezTo>
                      <a:pt x="6" y="0"/>
                      <a:pt x="4" y="1"/>
                      <a:pt x="3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lose/>
                    <a:moveTo>
                      <a:pt x="4" y="11"/>
                    </a:move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1" name="Freeform 46"/>
              <p:cNvSpPr>
                <a:spLocks/>
              </p:cNvSpPr>
              <p:nvPr/>
            </p:nvSpPr>
            <p:spPr bwMode="auto">
              <a:xfrm>
                <a:off x="-2430463" y="3924300"/>
                <a:ext cx="63500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2 h 26"/>
                  <a:gd name="T4" fmla="*/ 10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0 w 17"/>
                  <a:gd name="T13" fmla="*/ 6 h 26"/>
                  <a:gd name="T14" fmla="*/ 1 w 17"/>
                  <a:gd name="T15" fmla="*/ 7 h 26"/>
                  <a:gd name="T16" fmla="*/ 3 w 17"/>
                  <a:gd name="T17" fmla="*/ 6 h 26"/>
                  <a:gd name="T18" fmla="*/ 6 w 17"/>
                  <a:gd name="T19" fmla="*/ 5 h 26"/>
                  <a:gd name="T20" fmla="*/ 6 w 17"/>
                  <a:gd name="T21" fmla="*/ 22 h 26"/>
                  <a:gd name="T22" fmla="*/ 2 w 17"/>
                  <a:gd name="T23" fmla="*/ 22 h 26"/>
                  <a:gd name="T24" fmla="*/ 0 w 17"/>
                  <a:gd name="T25" fmla="*/ 22 h 26"/>
                  <a:gd name="T26" fmla="*/ 0 w 17"/>
                  <a:gd name="T27" fmla="*/ 24 h 26"/>
                  <a:gd name="T28" fmla="*/ 0 w 17"/>
                  <a:gd name="T29" fmla="*/ 25 h 26"/>
                  <a:gd name="T30" fmla="*/ 2 w 17"/>
                  <a:gd name="T31" fmla="*/ 26 h 26"/>
                  <a:gd name="T32" fmla="*/ 14 w 17"/>
                  <a:gd name="T33" fmla="*/ 26 h 26"/>
                  <a:gd name="T34" fmla="*/ 16 w 17"/>
                  <a:gd name="T35" fmla="*/ 25 h 26"/>
                  <a:gd name="T36" fmla="*/ 17 w 17"/>
                  <a:gd name="T37" fmla="*/ 24 h 26"/>
                  <a:gd name="T38" fmla="*/ 16 w 17"/>
                  <a:gd name="T39" fmla="*/ 22 h 26"/>
                  <a:gd name="T40" fmla="*/ 14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4" y="22"/>
                    </a:move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1" y="26"/>
                      <a:pt x="1" y="26"/>
                      <a:pt x="2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6" y="26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6" y="22"/>
                    </a:cubicBezTo>
                    <a:cubicBezTo>
                      <a:pt x="16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2" name="Freeform 47"/>
              <p:cNvSpPr>
                <a:spLocks noEditPoints="1"/>
              </p:cNvSpPr>
              <p:nvPr/>
            </p:nvSpPr>
            <p:spPr bwMode="auto">
              <a:xfrm>
                <a:off x="-2343150" y="3924300"/>
                <a:ext cx="63500" cy="98425"/>
              </a:xfrm>
              <a:custGeom>
                <a:avLst/>
                <a:gdLst>
                  <a:gd name="T0" fmla="*/ 13 w 17"/>
                  <a:gd name="T1" fmla="*/ 1 h 26"/>
                  <a:gd name="T2" fmla="*/ 9 w 17"/>
                  <a:gd name="T3" fmla="*/ 0 h 26"/>
                  <a:gd name="T4" fmla="*/ 2 w 17"/>
                  <a:gd name="T5" fmla="*/ 4 h 26"/>
                  <a:gd name="T6" fmla="*/ 0 w 17"/>
                  <a:gd name="T7" fmla="*/ 11 h 26"/>
                  <a:gd name="T8" fmla="*/ 0 w 17"/>
                  <a:gd name="T9" fmla="*/ 16 h 26"/>
                  <a:gd name="T10" fmla="*/ 2 w 17"/>
                  <a:gd name="T11" fmla="*/ 22 h 26"/>
                  <a:gd name="T12" fmla="*/ 5 w 17"/>
                  <a:gd name="T13" fmla="*/ 25 h 26"/>
                  <a:gd name="T14" fmla="*/ 9 w 17"/>
                  <a:gd name="T15" fmla="*/ 26 h 26"/>
                  <a:gd name="T16" fmla="*/ 15 w 17"/>
                  <a:gd name="T17" fmla="*/ 23 h 26"/>
                  <a:gd name="T18" fmla="*/ 17 w 17"/>
                  <a:gd name="T19" fmla="*/ 16 h 26"/>
                  <a:gd name="T20" fmla="*/ 17 w 17"/>
                  <a:gd name="T21" fmla="*/ 11 h 26"/>
                  <a:gd name="T22" fmla="*/ 16 w 17"/>
                  <a:gd name="T23" fmla="*/ 5 h 26"/>
                  <a:gd name="T24" fmla="*/ 13 w 17"/>
                  <a:gd name="T25" fmla="*/ 1 h 26"/>
                  <a:gd name="T26" fmla="*/ 14 w 17"/>
                  <a:gd name="T27" fmla="*/ 16 h 26"/>
                  <a:gd name="T28" fmla="*/ 12 w 17"/>
                  <a:gd name="T29" fmla="*/ 21 h 26"/>
                  <a:gd name="T30" fmla="*/ 9 w 17"/>
                  <a:gd name="T31" fmla="*/ 23 h 26"/>
                  <a:gd name="T32" fmla="*/ 6 w 17"/>
                  <a:gd name="T33" fmla="*/ 21 h 26"/>
                  <a:gd name="T34" fmla="*/ 4 w 17"/>
                  <a:gd name="T35" fmla="*/ 16 h 26"/>
                  <a:gd name="T36" fmla="*/ 4 w 17"/>
                  <a:gd name="T37" fmla="*/ 11 h 26"/>
                  <a:gd name="T38" fmla="*/ 6 w 17"/>
                  <a:gd name="T39" fmla="*/ 6 h 26"/>
                  <a:gd name="T40" fmla="*/ 9 w 17"/>
                  <a:gd name="T41" fmla="*/ 4 h 26"/>
                  <a:gd name="T42" fmla="*/ 12 w 17"/>
                  <a:gd name="T43" fmla="*/ 6 h 26"/>
                  <a:gd name="T44" fmla="*/ 14 w 17"/>
                  <a:gd name="T45" fmla="*/ 11 h 26"/>
                  <a:gd name="T46" fmla="*/ 14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3" y="1"/>
                    </a:moveTo>
                    <a:cubicBezTo>
                      <a:pt x="12" y="1"/>
                      <a:pt x="10" y="0"/>
                      <a:pt x="9" y="0"/>
                    </a:cubicBezTo>
                    <a:cubicBezTo>
                      <a:pt x="6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lose/>
                    <a:moveTo>
                      <a:pt x="14" y="16"/>
                    </a:move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lnTo>
                      <a:pt x="14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3" name="Freeform 48"/>
              <p:cNvSpPr>
                <a:spLocks/>
              </p:cNvSpPr>
              <p:nvPr/>
            </p:nvSpPr>
            <p:spPr bwMode="auto">
              <a:xfrm>
                <a:off x="-2252663" y="3924300"/>
                <a:ext cx="63500" cy="98425"/>
              </a:xfrm>
              <a:custGeom>
                <a:avLst/>
                <a:gdLst>
                  <a:gd name="T0" fmla="*/ 15 w 17"/>
                  <a:gd name="T1" fmla="*/ 22 h 26"/>
                  <a:gd name="T2" fmla="*/ 11 w 17"/>
                  <a:gd name="T3" fmla="*/ 22 h 26"/>
                  <a:gd name="T4" fmla="*/ 11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1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7 w 17"/>
                  <a:gd name="T19" fmla="*/ 5 h 26"/>
                  <a:gd name="T20" fmla="*/ 7 w 17"/>
                  <a:gd name="T21" fmla="*/ 22 h 26"/>
                  <a:gd name="T22" fmla="*/ 3 w 17"/>
                  <a:gd name="T23" fmla="*/ 22 h 26"/>
                  <a:gd name="T24" fmla="*/ 1 w 17"/>
                  <a:gd name="T25" fmla="*/ 22 h 26"/>
                  <a:gd name="T26" fmla="*/ 0 w 17"/>
                  <a:gd name="T27" fmla="*/ 24 h 26"/>
                  <a:gd name="T28" fmla="*/ 1 w 17"/>
                  <a:gd name="T29" fmla="*/ 25 h 26"/>
                  <a:gd name="T30" fmla="*/ 3 w 17"/>
                  <a:gd name="T31" fmla="*/ 26 h 26"/>
                  <a:gd name="T32" fmla="*/ 15 w 17"/>
                  <a:gd name="T33" fmla="*/ 26 h 26"/>
                  <a:gd name="T34" fmla="*/ 17 w 17"/>
                  <a:gd name="T35" fmla="*/ 25 h 26"/>
                  <a:gd name="T36" fmla="*/ 17 w 17"/>
                  <a:gd name="T37" fmla="*/ 24 h 26"/>
                  <a:gd name="T38" fmla="*/ 17 w 17"/>
                  <a:gd name="T39" fmla="*/ 22 h 26"/>
                  <a:gd name="T40" fmla="*/ 15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4" name="Freeform 49"/>
              <p:cNvSpPr>
                <a:spLocks noEditPoints="1"/>
              </p:cNvSpPr>
              <p:nvPr/>
            </p:nvSpPr>
            <p:spPr bwMode="auto">
              <a:xfrm>
                <a:off x="-2162175" y="3924300"/>
                <a:ext cx="63500" cy="98425"/>
              </a:xfrm>
              <a:custGeom>
                <a:avLst/>
                <a:gdLst>
                  <a:gd name="T0" fmla="*/ 12 w 17"/>
                  <a:gd name="T1" fmla="*/ 1 h 26"/>
                  <a:gd name="T2" fmla="*/ 8 w 17"/>
                  <a:gd name="T3" fmla="*/ 0 h 26"/>
                  <a:gd name="T4" fmla="*/ 2 w 17"/>
                  <a:gd name="T5" fmla="*/ 4 h 26"/>
                  <a:gd name="T6" fmla="*/ 0 w 17"/>
                  <a:gd name="T7" fmla="*/ 11 h 26"/>
                  <a:gd name="T8" fmla="*/ 0 w 17"/>
                  <a:gd name="T9" fmla="*/ 16 h 26"/>
                  <a:gd name="T10" fmla="*/ 1 w 17"/>
                  <a:gd name="T11" fmla="*/ 22 h 26"/>
                  <a:gd name="T12" fmla="*/ 4 w 17"/>
                  <a:gd name="T13" fmla="*/ 25 h 26"/>
                  <a:gd name="T14" fmla="*/ 8 w 17"/>
                  <a:gd name="T15" fmla="*/ 26 h 26"/>
                  <a:gd name="T16" fmla="*/ 15 w 17"/>
                  <a:gd name="T17" fmla="*/ 23 h 26"/>
                  <a:gd name="T18" fmla="*/ 17 w 17"/>
                  <a:gd name="T19" fmla="*/ 16 h 26"/>
                  <a:gd name="T20" fmla="*/ 17 w 17"/>
                  <a:gd name="T21" fmla="*/ 11 h 26"/>
                  <a:gd name="T22" fmla="*/ 15 w 17"/>
                  <a:gd name="T23" fmla="*/ 5 h 26"/>
                  <a:gd name="T24" fmla="*/ 12 w 17"/>
                  <a:gd name="T25" fmla="*/ 1 h 26"/>
                  <a:gd name="T26" fmla="*/ 13 w 17"/>
                  <a:gd name="T27" fmla="*/ 16 h 26"/>
                  <a:gd name="T28" fmla="*/ 11 w 17"/>
                  <a:gd name="T29" fmla="*/ 21 h 26"/>
                  <a:gd name="T30" fmla="*/ 8 w 17"/>
                  <a:gd name="T31" fmla="*/ 23 h 26"/>
                  <a:gd name="T32" fmla="*/ 5 w 17"/>
                  <a:gd name="T33" fmla="*/ 21 h 26"/>
                  <a:gd name="T34" fmla="*/ 4 w 17"/>
                  <a:gd name="T35" fmla="*/ 16 h 26"/>
                  <a:gd name="T36" fmla="*/ 4 w 17"/>
                  <a:gd name="T37" fmla="*/ 11 h 26"/>
                  <a:gd name="T38" fmla="*/ 5 w 17"/>
                  <a:gd name="T39" fmla="*/ 6 h 26"/>
                  <a:gd name="T40" fmla="*/ 8 w 17"/>
                  <a:gd name="T41" fmla="*/ 4 h 26"/>
                  <a:gd name="T42" fmla="*/ 11 w 17"/>
                  <a:gd name="T43" fmla="*/ 6 h 26"/>
                  <a:gd name="T44" fmla="*/ 13 w 17"/>
                  <a:gd name="T45" fmla="*/ 11 h 26"/>
                  <a:gd name="T46" fmla="*/ 13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2" y="1"/>
                    </a:moveTo>
                    <a:cubicBezTo>
                      <a:pt x="11" y="1"/>
                      <a:pt x="10" y="0"/>
                      <a:pt x="8" y="0"/>
                    </a:cubicBezTo>
                    <a:cubicBezTo>
                      <a:pt x="5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lose/>
                    <a:moveTo>
                      <a:pt x="13" y="16"/>
                    </a:moveTo>
                    <a:cubicBezTo>
                      <a:pt x="13" y="18"/>
                      <a:pt x="12" y="20"/>
                      <a:pt x="11" y="21"/>
                    </a:cubicBezTo>
                    <a:cubicBezTo>
                      <a:pt x="10" y="22"/>
                      <a:pt x="9" y="23"/>
                      <a:pt x="8" y="23"/>
                    </a:cubicBezTo>
                    <a:cubicBezTo>
                      <a:pt x="7" y="23"/>
                      <a:pt x="6" y="22"/>
                      <a:pt x="5" y="21"/>
                    </a:cubicBezTo>
                    <a:cubicBezTo>
                      <a:pt x="4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9" y="4"/>
                      <a:pt x="10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lnTo>
                      <a:pt x="13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5" name="Freeform 50"/>
              <p:cNvSpPr>
                <a:spLocks noEditPoints="1"/>
              </p:cNvSpPr>
              <p:nvPr/>
            </p:nvSpPr>
            <p:spPr bwMode="auto">
              <a:xfrm>
                <a:off x="-2076450" y="3924300"/>
                <a:ext cx="68263" cy="98425"/>
              </a:xfrm>
              <a:custGeom>
                <a:avLst/>
                <a:gdLst>
                  <a:gd name="T0" fmla="*/ 13 w 18"/>
                  <a:gd name="T1" fmla="*/ 1 h 26"/>
                  <a:gd name="T2" fmla="*/ 9 w 18"/>
                  <a:gd name="T3" fmla="*/ 0 h 26"/>
                  <a:gd name="T4" fmla="*/ 3 w 18"/>
                  <a:gd name="T5" fmla="*/ 4 h 26"/>
                  <a:gd name="T6" fmla="*/ 0 w 18"/>
                  <a:gd name="T7" fmla="*/ 11 h 26"/>
                  <a:gd name="T8" fmla="*/ 0 w 18"/>
                  <a:gd name="T9" fmla="*/ 16 h 26"/>
                  <a:gd name="T10" fmla="*/ 2 w 18"/>
                  <a:gd name="T11" fmla="*/ 22 h 26"/>
                  <a:gd name="T12" fmla="*/ 5 w 18"/>
                  <a:gd name="T13" fmla="*/ 25 h 26"/>
                  <a:gd name="T14" fmla="*/ 9 w 18"/>
                  <a:gd name="T15" fmla="*/ 26 h 26"/>
                  <a:gd name="T16" fmla="*/ 15 w 18"/>
                  <a:gd name="T17" fmla="*/ 23 h 26"/>
                  <a:gd name="T18" fmla="*/ 18 w 18"/>
                  <a:gd name="T19" fmla="*/ 16 h 26"/>
                  <a:gd name="T20" fmla="*/ 18 w 18"/>
                  <a:gd name="T21" fmla="*/ 11 h 26"/>
                  <a:gd name="T22" fmla="*/ 16 w 18"/>
                  <a:gd name="T23" fmla="*/ 5 h 26"/>
                  <a:gd name="T24" fmla="*/ 13 w 18"/>
                  <a:gd name="T25" fmla="*/ 1 h 26"/>
                  <a:gd name="T26" fmla="*/ 14 w 18"/>
                  <a:gd name="T27" fmla="*/ 16 h 26"/>
                  <a:gd name="T28" fmla="*/ 12 w 18"/>
                  <a:gd name="T29" fmla="*/ 21 h 26"/>
                  <a:gd name="T30" fmla="*/ 9 w 18"/>
                  <a:gd name="T31" fmla="*/ 23 h 26"/>
                  <a:gd name="T32" fmla="*/ 6 w 18"/>
                  <a:gd name="T33" fmla="*/ 21 h 26"/>
                  <a:gd name="T34" fmla="*/ 4 w 18"/>
                  <a:gd name="T35" fmla="*/ 16 h 26"/>
                  <a:gd name="T36" fmla="*/ 4 w 18"/>
                  <a:gd name="T37" fmla="*/ 11 h 26"/>
                  <a:gd name="T38" fmla="*/ 6 w 18"/>
                  <a:gd name="T39" fmla="*/ 6 h 26"/>
                  <a:gd name="T40" fmla="*/ 9 w 18"/>
                  <a:gd name="T41" fmla="*/ 4 h 26"/>
                  <a:gd name="T42" fmla="*/ 12 w 18"/>
                  <a:gd name="T43" fmla="*/ 6 h 26"/>
                  <a:gd name="T44" fmla="*/ 14 w 18"/>
                  <a:gd name="T45" fmla="*/ 11 h 26"/>
                  <a:gd name="T46" fmla="*/ 14 w 18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26">
                    <a:moveTo>
                      <a:pt x="13" y="1"/>
                    </a:moveTo>
                    <a:cubicBezTo>
                      <a:pt x="12" y="1"/>
                      <a:pt x="11" y="0"/>
                      <a:pt x="9" y="0"/>
                    </a:cubicBezTo>
                    <a:cubicBezTo>
                      <a:pt x="6" y="0"/>
                      <a:pt x="4" y="1"/>
                      <a:pt x="3" y="4"/>
                    </a:cubicBezTo>
                    <a:cubicBezTo>
                      <a:pt x="1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1" y="20"/>
                      <a:pt x="2" y="22"/>
                    </a:cubicBezTo>
                    <a:cubicBezTo>
                      <a:pt x="3" y="23"/>
                      <a:pt x="4" y="25"/>
                      <a:pt x="5" y="25"/>
                    </a:cubicBezTo>
                    <a:cubicBezTo>
                      <a:pt x="6" y="26"/>
                      <a:pt x="7" y="26"/>
                      <a:pt x="9" y="26"/>
                    </a:cubicBezTo>
                    <a:cubicBezTo>
                      <a:pt x="12" y="26"/>
                      <a:pt x="14" y="25"/>
                      <a:pt x="15" y="23"/>
                    </a:cubicBezTo>
                    <a:cubicBezTo>
                      <a:pt x="17" y="21"/>
                      <a:pt x="18" y="18"/>
                      <a:pt x="18" y="16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9"/>
                      <a:pt x="17" y="7"/>
                      <a:pt x="16" y="5"/>
                    </a:cubicBezTo>
                    <a:cubicBezTo>
                      <a:pt x="15" y="3"/>
                      <a:pt x="14" y="2"/>
                      <a:pt x="13" y="1"/>
                    </a:cubicBezTo>
                    <a:close/>
                    <a:moveTo>
                      <a:pt x="14" y="16"/>
                    </a:moveTo>
                    <a:cubicBezTo>
                      <a:pt x="14" y="18"/>
                      <a:pt x="13" y="20"/>
                      <a:pt x="12" y="21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8" y="23"/>
                      <a:pt x="7" y="22"/>
                      <a:pt x="6" y="21"/>
                    </a:cubicBezTo>
                    <a:cubicBezTo>
                      <a:pt x="5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5" y="7"/>
                      <a:pt x="6" y="6"/>
                    </a:cubicBezTo>
                    <a:cubicBezTo>
                      <a:pt x="7" y="5"/>
                      <a:pt x="8" y="4"/>
                      <a:pt x="9" y="4"/>
                    </a:cubicBezTo>
                    <a:cubicBezTo>
                      <a:pt x="10" y="4"/>
                      <a:pt x="11" y="5"/>
                      <a:pt x="12" y="6"/>
                    </a:cubicBezTo>
                    <a:cubicBezTo>
                      <a:pt x="13" y="7"/>
                      <a:pt x="14" y="9"/>
                      <a:pt x="14" y="11"/>
                    </a:cubicBezTo>
                    <a:lnTo>
                      <a:pt x="14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6" name="Freeform 51"/>
              <p:cNvSpPr>
                <a:spLocks/>
              </p:cNvSpPr>
              <p:nvPr/>
            </p:nvSpPr>
            <p:spPr bwMode="auto">
              <a:xfrm>
                <a:off x="-1985963" y="3924300"/>
                <a:ext cx="65088" cy="98425"/>
              </a:xfrm>
              <a:custGeom>
                <a:avLst/>
                <a:gdLst>
                  <a:gd name="T0" fmla="*/ 15 w 17"/>
                  <a:gd name="T1" fmla="*/ 22 h 26"/>
                  <a:gd name="T2" fmla="*/ 11 w 17"/>
                  <a:gd name="T3" fmla="*/ 22 h 26"/>
                  <a:gd name="T4" fmla="*/ 11 w 17"/>
                  <a:gd name="T5" fmla="*/ 0 h 26"/>
                  <a:gd name="T6" fmla="*/ 2 w 17"/>
                  <a:gd name="T7" fmla="*/ 2 h 26"/>
                  <a:gd name="T8" fmla="*/ 0 w 17"/>
                  <a:gd name="T9" fmla="*/ 3 h 26"/>
                  <a:gd name="T10" fmla="*/ 0 w 17"/>
                  <a:gd name="T11" fmla="*/ 5 h 26"/>
                  <a:gd name="T12" fmla="*/ 1 w 17"/>
                  <a:gd name="T13" fmla="*/ 6 h 26"/>
                  <a:gd name="T14" fmla="*/ 2 w 17"/>
                  <a:gd name="T15" fmla="*/ 7 h 26"/>
                  <a:gd name="T16" fmla="*/ 3 w 17"/>
                  <a:gd name="T17" fmla="*/ 6 h 26"/>
                  <a:gd name="T18" fmla="*/ 7 w 17"/>
                  <a:gd name="T19" fmla="*/ 5 h 26"/>
                  <a:gd name="T20" fmla="*/ 7 w 17"/>
                  <a:gd name="T21" fmla="*/ 22 h 26"/>
                  <a:gd name="T22" fmla="*/ 3 w 17"/>
                  <a:gd name="T23" fmla="*/ 22 h 26"/>
                  <a:gd name="T24" fmla="*/ 1 w 17"/>
                  <a:gd name="T25" fmla="*/ 22 h 26"/>
                  <a:gd name="T26" fmla="*/ 0 w 17"/>
                  <a:gd name="T27" fmla="*/ 24 h 26"/>
                  <a:gd name="T28" fmla="*/ 1 w 17"/>
                  <a:gd name="T29" fmla="*/ 25 h 26"/>
                  <a:gd name="T30" fmla="*/ 3 w 17"/>
                  <a:gd name="T31" fmla="*/ 26 h 26"/>
                  <a:gd name="T32" fmla="*/ 15 w 17"/>
                  <a:gd name="T33" fmla="*/ 26 h 26"/>
                  <a:gd name="T34" fmla="*/ 17 w 17"/>
                  <a:gd name="T35" fmla="*/ 25 h 26"/>
                  <a:gd name="T36" fmla="*/ 17 w 17"/>
                  <a:gd name="T37" fmla="*/ 24 h 26"/>
                  <a:gd name="T38" fmla="*/ 17 w 17"/>
                  <a:gd name="T39" fmla="*/ 22 h 26"/>
                  <a:gd name="T40" fmla="*/ 15 w 17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0" y="23"/>
                      <a:pt x="0" y="23"/>
                      <a:pt x="0" y="24"/>
                    </a:cubicBezTo>
                    <a:cubicBezTo>
                      <a:pt x="0" y="24"/>
                      <a:pt x="0" y="25"/>
                      <a:pt x="1" y="25"/>
                    </a:cubicBezTo>
                    <a:cubicBezTo>
                      <a:pt x="1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6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7" name="Freeform 52"/>
              <p:cNvSpPr>
                <a:spLocks noEditPoints="1"/>
              </p:cNvSpPr>
              <p:nvPr/>
            </p:nvSpPr>
            <p:spPr bwMode="auto">
              <a:xfrm>
                <a:off x="-1895475" y="3924300"/>
                <a:ext cx="65088" cy="98425"/>
              </a:xfrm>
              <a:custGeom>
                <a:avLst/>
                <a:gdLst>
                  <a:gd name="T0" fmla="*/ 12 w 17"/>
                  <a:gd name="T1" fmla="*/ 1 h 26"/>
                  <a:gd name="T2" fmla="*/ 8 w 17"/>
                  <a:gd name="T3" fmla="*/ 0 h 26"/>
                  <a:gd name="T4" fmla="*/ 2 w 17"/>
                  <a:gd name="T5" fmla="*/ 4 h 26"/>
                  <a:gd name="T6" fmla="*/ 0 w 17"/>
                  <a:gd name="T7" fmla="*/ 11 h 26"/>
                  <a:gd name="T8" fmla="*/ 0 w 17"/>
                  <a:gd name="T9" fmla="*/ 16 h 26"/>
                  <a:gd name="T10" fmla="*/ 1 w 17"/>
                  <a:gd name="T11" fmla="*/ 22 h 26"/>
                  <a:gd name="T12" fmla="*/ 4 w 17"/>
                  <a:gd name="T13" fmla="*/ 25 h 26"/>
                  <a:gd name="T14" fmla="*/ 8 w 17"/>
                  <a:gd name="T15" fmla="*/ 26 h 26"/>
                  <a:gd name="T16" fmla="*/ 15 w 17"/>
                  <a:gd name="T17" fmla="*/ 23 h 26"/>
                  <a:gd name="T18" fmla="*/ 17 w 17"/>
                  <a:gd name="T19" fmla="*/ 16 h 26"/>
                  <a:gd name="T20" fmla="*/ 17 w 17"/>
                  <a:gd name="T21" fmla="*/ 11 h 26"/>
                  <a:gd name="T22" fmla="*/ 15 w 17"/>
                  <a:gd name="T23" fmla="*/ 5 h 26"/>
                  <a:gd name="T24" fmla="*/ 12 w 17"/>
                  <a:gd name="T25" fmla="*/ 1 h 26"/>
                  <a:gd name="T26" fmla="*/ 13 w 17"/>
                  <a:gd name="T27" fmla="*/ 16 h 26"/>
                  <a:gd name="T28" fmla="*/ 11 w 17"/>
                  <a:gd name="T29" fmla="*/ 21 h 26"/>
                  <a:gd name="T30" fmla="*/ 8 w 17"/>
                  <a:gd name="T31" fmla="*/ 23 h 26"/>
                  <a:gd name="T32" fmla="*/ 6 w 17"/>
                  <a:gd name="T33" fmla="*/ 21 h 26"/>
                  <a:gd name="T34" fmla="*/ 4 w 17"/>
                  <a:gd name="T35" fmla="*/ 16 h 26"/>
                  <a:gd name="T36" fmla="*/ 4 w 17"/>
                  <a:gd name="T37" fmla="*/ 11 h 26"/>
                  <a:gd name="T38" fmla="*/ 5 w 17"/>
                  <a:gd name="T39" fmla="*/ 6 h 26"/>
                  <a:gd name="T40" fmla="*/ 8 w 17"/>
                  <a:gd name="T41" fmla="*/ 4 h 26"/>
                  <a:gd name="T42" fmla="*/ 11 w 17"/>
                  <a:gd name="T43" fmla="*/ 6 h 26"/>
                  <a:gd name="T44" fmla="*/ 13 w 17"/>
                  <a:gd name="T45" fmla="*/ 11 h 26"/>
                  <a:gd name="T46" fmla="*/ 13 w 17"/>
                  <a:gd name="T47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26">
                    <a:moveTo>
                      <a:pt x="12" y="1"/>
                    </a:moveTo>
                    <a:cubicBezTo>
                      <a:pt x="11" y="1"/>
                      <a:pt x="10" y="0"/>
                      <a:pt x="8" y="0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0" y="9"/>
                      <a:pt x="0" y="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20"/>
                      <a:pt x="1" y="22"/>
                    </a:cubicBezTo>
                    <a:cubicBezTo>
                      <a:pt x="2" y="23"/>
                      <a:pt x="3" y="25"/>
                      <a:pt x="4" y="25"/>
                    </a:cubicBezTo>
                    <a:cubicBezTo>
                      <a:pt x="5" y="26"/>
                      <a:pt x="7" y="26"/>
                      <a:pt x="8" y="26"/>
                    </a:cubicBezTo>
                    <a:cubicBezTo>
                      <a:pt x="11" y="26"/>
                      <a:pt x="13" y="25"/>
                      <a:pt x="15" y="23"/>
                    </a:cubicBezTo>
                    <a:cubicBezTo>
                      <a:pt x="16" y="21"/>
                      <a:pt x="17" y="18"/>
                      <a:pt x="17" y="1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9"/>
                      <a:pt x="16" y="7"/>
                      <a:pt x="15" y="5"/>
                    </a:cubicBezTo>
                    <a:cubicBezTo>
                      <a:pt x="14" y="3"/>
                      <a:pt x="13" y="2"/>
                      <a:pt x="12" y="1"/>
                    </a:cubicBezTo>
                    <a:close/>
                    <a:moveTo>
                      <a:pt x="13" y="16"/>
                    </a:moveTo>
                    <a:cubicBezTo>
                      <a:pt x="13" y="18"/>
                      <a:pt x="12" y="20"/>
                      <a:pt x="11" y="21"/>
                    </a:cubicBezTo>
                    <a:cubicBezTo>
                      <a:pt x="11" y="22"/>
                      <a:pt x="10" y="23"/>
                      <a:pt x="8" y="23"/>
                    </a:cubicBezTo>
                    <a:cubicBezTo>
                      <a:pt x="7" y="23"/>
                      <a:pt x="6" y="22"/>
                      <a:pt x="6" y="21"/>
                    </a:cubicBezTo>
                    <a:cubicBezTo>
                      <a:pt x="4" y="20"/>
                      <a:pt x="4" y="18"/>
                      <a:pt x="4" y="16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6" y="5"/>
                      <a:pt x="7" y="4"/>
                      <a:pt x="8" y="4"/>
                    </a:cubicBezTo>
                    <a:cubicBezTo>
                      <a:pt x="10" y="4"/>
                      <a:pt x="11" y="5"/>
                      <a:pt x="11" y="6"/>
                    </a:cubicBezTo>
                    <a:cubicBezTo>
                      <a:pt x="12" y="7"/>
                      <a:pt x="13" y="9"/>
                      <a:pt x="13" y="11"/>
                    </a:cubicBezTo>
                    <a:lnTo>
                      <a:pt x="13" y="1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8" name="Freeform 53"/>
              <p:cNvSpPr>
                <a:spLocks/>
              </p:cNvSpPr>
              <p:nvPr/>
            </p:nvSpPr>
            <p:spPr bwMode="auto">
              <a:xfrm>
                <a:off x="-1808163" y="3924300"/>
                <a:ext cx="68263" cy="98425"/>
              </a:xfrm>
              <a:custGeom>
                <a:avLst/>
                <a:gdLst>
                  <a:gd name="T0" fmla="*/ 15 w 18"/>
                  <a:gd name="T1" fmla="*/ 22 h 26"/>
                  <a:gd name="T2" fmla="*/ 11 w 18"/>
                  <a:gd name="T3" fmla="*/ 22 h 26"/>
                  <a:gd name="T4" fmla="*/ 11 w 18"/>
                  <a:gd name="T5" fmla="*/ 0 h 26"/>
                  <a:gd name="T6" fmla="*/ 3 w 18"/>
                  <a:gd name="T7" fmla="*/ 2 h 26"/>
                  <a:gd name="T8" fmla="*/ 1 w 18"/>
                  <a:gd name="T9" fmla="*/ 3 h 26"/>
                  <a:gd name="T10" fmla="*/ 0 w 18"/>
                  <a:gd name="T11" fmla="*/ 5 h 26"/>
                  <a:gd name="T12" fmla="*/ 1 w 18"/>
                  <a:gd name="T13" fmla="*/ 6 h 26"/>
                  <a:gd name="T14" fmla="*/ 2 w 18"/>
                  <a:gd name="T15" fmla="*/ 7 h 26"/>
                  <a:gd name="T16" fmla="*/ 4 w 18"/>
                  <a:gd name="T17" fmla="*/ 6 h 26"/>
                  <a:gd name="T18" fmla="*/ 7 w 18"/>
                  <a:gd name="T19" fmla="*/ 5 h 26"/>
                  <a:gd name="T20" fmla="*/ 7 w 18"/>
                  <a:gd name="T21" fmla="*/ 22 h 26"/>
                  <a:gd name="T22" fmla="*/ 3 w 18"/>
                  <a:gd name="T23" fmla="*/ 22 h 26"/>
                  <a:gd name="T24" fmla="*/ 1 w 18"/>
                  <a:gd name="T25" fmla="*/ 22 h 26"/>
                  <a:gd name="T26" fmla="*/ 0 w 18"/>
                  <a:gd name="T27" fmla="*/ 24 h 26"/>
                  <a:gd name="T28" fmla="*/ 1 w 18"/>
                  <a:gd name="T29" fmla="*/ 25 h 26"/>
                  <a:gd name="T30" fmla="*/ 3 w 18"/>
                  <a:gd name="T31" fmla="*/ 26 h 26"/>
                  <a:gd name="T32" fmla="*/ 15 w 18"/>
                  <a:gd name="T33" fmla="*/ 26 h 26"/>
                  <a:gd name="T34" fmla="*/ 17 w 18"/>
                  <a:gd name="T35" fmla="*/ 25 h 26"/>
                  <a:gd name="T36" fmla="*/ 18 w 18"/>
                  <a:gd name="T37" fmla="*/ 24 h 26"/>
                  <a:gd name="T38" fmla="*/ 17 w 18"/>
                  <a:gd name="T39" fmla="*/ 22 h 26"/>
                  <a:gd name="T40" fmla="*/ 15 w 18"/>
                  <a:gd name="T4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6">
                    <a:moveTo>
                      <a:pt x="15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1" y="22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24"/>
                      <a:pt x="1" y="25"/>
                      <a:pt x="1" y="25"/>
                    </a:cubicBezTo>
                    <a:cubicBezTo>
                      <a:pt x="2" y="26"/>
                      <a:pt x="2" y="26"/>
                      <a:pt x="3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7" y="26"/>
                      <a:pt x="17" y="25"/>
                    </a:cubicBezTo>
                    <a:cubicBezTo>
                      <a:pt x="18" y="25"/>
                      <a:pt x="18" y="24"/>
                      <a:pt x="18" y="24"/>
                    </a:cubicBezTo>
                    <a:cubicBezTo>
                      <a:pt x="18" y="23"/>
                      <a:pt x="18" y="23"/>
                      <a:pt x="17" y="22"/>
                    </a:cubicBezTo>
                    <a:cubicBezTo>
                      <a:pt x="17" y="22"/>
                      <a:pt x="16" y="22"/>
                      <a:pt x="1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69" name="Freeform 54"/>
              <p:cNvSpPr>
                <a:spLocks noEditPoints="1"/>
              </p:cNvSpPr>
              <p:nvPr/>
            </p:nvSpPr>
            <p:spPr bwMode="auto">
              <a:xfrm>
                <a:off x="-1624013" y="3798888"/>
                <a:ext cx="441325" cy="442912"/>
              </a:xfrm>
              <a:custGeom>
                <a:avLst/>
                <a:gdLst>
                  <a:gd name="T0" fmla="*/ 58 w 117"/>
                  <a:gd name="T1" fmla="*/ 0 h 117"/>
                  <a:gd name="T2" fmla="*/ 0 w 117"/>
                  <a:gd name="T3" fmla="*/ 58 h 117"/>
                  <a:gd name="T4" fmla="*/ 58 w 117"/>
                  <a:gd name="T5" fmla="*/ 117 h 117"/>
                  <a:gd name="T6" fmla="*/ 117 w 117"/>
                  <a:gd name="T7" fmla="*/ 58 h 117"/>
                  <a:gd name="T8" fmla="*/ 58 w 117"/>
                  <a:gd name="T9" fmla="*/ 0 h 117"/>
                  <a:gd name="T10" fmla="*/ 58 w 117"/>
                  <a:gd name="T11" fmla="*/ 111 h 117"/>
                  <a:gd name="T12" fmla="*/ 6 w 117"/>
                  <a:gd name="T13" fmla="*/ 58 h 117"/>
                  <a:gd name="T14" fmla="*/ 58 w 117"/>
                  <a:gd name="T15" fmla="*/ 6 h 117"/>
                  <a:gd name="T16" fmla="*/ 111 w 117"/>
                  <a:gd name="T17" fmla="*/ 58 h 117"/>
                  <a:gd name="T18" fmla="*/ 58 w 117"/>
                  <a:gd name="T19" fmla="*/ 11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7" h="117">
                    <a:moveTo>
                      <a:pt x="58" y="0"/>
                    </a:moveTo>
                    <a:cubicBezTo>
                      <a:pt x="26" y="0"/>
                      <a:pt x="0" y="26"/>
                      <a:pt x="0" y="58"/>
                    </a:cubicBezTo>
                    <a:cubicBezTo>
                      <a:pt x="0" y="90"/>
                      <a:pt x="26" y="117"/>
                      <a:pt x="58" y="117"/>
                    </a:cubicBezTo>
                    <a:cubicBezTo>
                      <a:pt x="91" y="117"/>
                      <a:pt x="117" y="90"/>
                      <a:pt x="117" y="58"/>
                    </a:cubicBezTo>
                    <a:cubicBezTo>
                      <a:pt x="117" y="26"/>
                      <a:pt x="91" y="0"/>
                      <a:pt x="58" y="0"/>
                    </a:cubicBezTo>
                    <a:close/>
                    <a:moveTo>
                      <a:pt x="58" y="111"/>
                    </a:moveTo>
                    <a:cubicBezTo>
                      <a:pt x="29" y="111"/>
                      <a:pt x="6" y="87"/>
                      <a:pt x="6" y="58"/>
                    </a:cubicBezTo>
                    <a:cubicBezTo>
                      <a:pt x="6" y="29"/>
                      <a:pt x="29" y="6"/>
                      <a:pt x="58" y="6"/>
                    </a:cubicBezTo>
                    <a:cubicBezTo>
                      <a:pt x="87" y="6"/>
                      <a:pt x="111" y="29"/>
                      <a:pt x="111" y="58"/>
                    </a:cubicBezTo>
                    <a:cubicBezTo>
                      <a:pt x="111" y="87"/>
                      <a:pt x="87" y="111"/>
                      <a:pt x="58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73" name="Group 372"/>
          <p:cNvGrpSpPr>
            <a:grpSpLocks/>
          </p:cNvGrpSpPr>
          <p:nvPr/>
        </p:nvGrpSpPr>
        <p:grpSpPr bwMode="auto">
          <a:xfrm>
            <a:off x="4329113" y="839788"/>
            <a:ext cx="641350" cy="639762"/>
            <a:chOff x="2787356" y="839405"/>
            <a:chExt cx="640080" cy="640080"/>
          </a:xfrm>
        </p:grpSpPr>
        <p:grpSp>
          <p:nvGrpSpPr>
            <p:cNvPr id="79903" name="Group 373"/>
            <p:cNvGrpSpPr>
              <a:grpSpLocks noChangeAspect="1"/>
            </p:cNvGrpSpPr>
            <p:nvPr/>
          </p:nvGrpSpPr>
          <p:grpSpPr bwMode="auto">
            <a:xfrm>
              <a:off x="2787356" y="839405"/>
              <a:ext cx="640080" cy="640080"/>
              <a:chOff x="3863340" y="2240280"/>
              <a:chExt cx="1417320" cy="1417320"/>
            </a:xfrm>
          </p:grpSpPr>
          <p:sp>
            <p:nvSpPr>
              <p:cNvPr id="79905" name="Oval 386"/>
              <p:cNvSpPr>
                <a:spLocks noChangeAspect="1"/>
              </p:cNvSpPr>
              <p:nvPr/>
            </p:nvSpPr>
            <p:spPr bwMode="auto">
              <a:xfrm>
                <a:off x="4002207" y="2379147"/>
                <a:ext cx="1139589" cy="1139589"/>
              </a:xfrm>
              <a:prstGeom prst="ellipse">
                <a:avLst/>
              </a:prstGeom>
              <a:solidFill>
                <a:srgbClr val="00416B"/>
              </a:solidFill>
              <a:ln w="22225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06" name="Oval 387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9525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07" name="Oval 388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375" name="Group 374"/>
            <p:cNvGrpSpPr>
              <a:grpSpLocks noChangeAspect="1"/>
            </p:cNvGrpSpPr>
            <p:nvPr/>
          </p:nvGrpSpPr>
          <p:grpSpPr>
            <a:xfrm>
              <a:off x="2954200" y="1048295"/>
              <a:ext cx="320040" cy="222301"/>
              <a:chOff x="-2197100" y="2566988"/>
              <a:chExt cx="1912937" cy="1328737"/>
            </a:xfrm>
            <a:solidFill>
              <a:schemeClr val="bg1"/>
            </a:solidFill>
          </p:grpSpPr>
          <p:sp>
            <p:nvSpPr>
              <p:cNvPr id="376" name="Freeform 18"/>
              <p:cNvSpPr>
                <a:spLocks noEditPoints="1"/>
              </p:cNvSpPr>
              <p:nvPr/>
            </p:nvSpPr>
            <p:spPr bwMode="auto">
              <a:xfrm>
                <a:off x="-2197100" y="2566988"/>
                <a:ext cx="1912937" cy="1328737"/>
              </a:xfrm>
              <a:custGeom>
                <a:avLst/>
                <a:gdLst>
                  <a:gd name="T0" fmla="*/ 482 w 507"/>
                  <a:gd name="T1" fmla="*/ 162 h 351"/>
                  <a:gd name="T2" fmla="*/ 336 w 507"/>
                  <a:gd name="T3" fmla="*/ 162 h 351"/>
                  <a:gd name="T4" fmla="*/ 336 w 507"/>
                  <a:gd name="T5" fmla="*/ 35 h 351"/>
                  <a:gd name="T6" fmla="*/ 301 w 507"/>
                  <a:gd name="T7" fmla="*/ 0 h 351"/>
                  <a:gd name="T8" fmla="*/ 34 w 507"/>
                  <a:gd name="T9" fmla="*/ 0 h 351"/>
                  <a:gd name="T10" fmla="*/ 0 w 507"/>
                  <a:gd name="T11" fmla="*/ 35 h 351"/>
                  <a:gd name="T12" fmla="*/ 0 w 507"/>
                  <a:gd name="T13" fmla="*/ 190 h 351"/>
                  <a:gd name="T14" fmla="*/ 34 w 507"/>
                  <a:gd name="T15" fmla="*/ 225 h 351"/>
                  <a:gd name="T16" fmla="*/ 212 w 507"/>
                  <a:gd name="T17" fmla="*/ 225 h 351"/>
                  <a:gd name="T18" fmla="*/ 240 w 507"/>
                  <a:gd name="T19" fmla="*/ 273 h 351"/>
                  <a:gd name="T20" fmla="*/ 267 w 507"/>
                  <a:gd name="T21" fmla="*/ 225 h 351"/>
                  <a:gd name="T22" fmla="*/ 277 w 507"/>
                  <a:gd name="T23" fmla="*/ 225 h 351"/>
                  <a:gd name="T24" fmla="*/ 277 w 507"/>
                  <a:gd name="T25" fmla="*/ 291 h 351"/>
                  <a:gd name="T26" fmla="*/ 302 w 507"/>
                  <a:gd name="T27" fmla="*/ 317 h 351"/>
                  <a:gd name="T28" fmla="*/ 420 w 507"/>
                  <a:gd name="T29" fmla="*/ 317 h 351"/>
                  <a:gd name="T30" fmla="*/ 440 w 507"/>
                  <a:gd name="T31" fmla="*/ 351 h 351"/>
                  <a:gd name="T32" fmla="*/ 460 w 507"/>
                  <a:gd name="T33" fmla="*/ 317 h 351"/>
                  <a:gd name="T34" fmla="*/ 482 w 507"/>
                  <a:gd name="T35" fmla="*/ 317 h 351"/>
                  <a:gd name="T36" fmla="*/ 507 w 507"/>
                  <a:gd name="T37" fmla="*/ 291 h 351"/>
                  <a:gd name="T38" fmla="*/ 507 w 507"/>
                  <a:gd name="T39" fmla="*/ 187 h 351"/>
                  <a:gd name="T40" fmla="*/ 482 w 507"/>
                  <a:gd name="T41" fmla="*/ 162 h 351"/>
                  <a:gd name="T42" fmla="*/ 283 w 507"/>
                  <a:gd name="T43" fmla="*/ 213 h 351"/>
                  <a:gd name="T44" fmla="*/ 277 w 507"/>
                  <a:gd name="T45" fmla="*/ 213 h 351"/>
                  <a:gd name="T46" fmla="*/ 260 w 507"/>
                  <a:gd name="T47" fmla="*/ 213 h 351"/>
                  <a:gd name="T48" fmla="*/ 240 w 507"/>
                  <a:gd name="T49" fmla="*/ 249 h 351"/>
                  <a:gd name="T50" fmla="*/ 219 w 507"/>
                  <a:gd name="T51" fmla="*/ 213 h 351"/>
                  <a:gd name="T52" fmla="*/ 34 w 507"/>
                  <a:gd name="T53" fmla="*/ 213 h 351"/>
                  <a:gd name="T54" fmla="*/ 12 w 507"/>
                  <a:gd name="T55" fmla="*/ 190 h 351"/>
                  <a:gd name="T56" fmla="*/ 12 w 507"/>
                  <a:gd name="T57" fmla="*/ 35 h 351"/>
                  <a:gd name="T58" fmla="*/ 34 w 507"/>
                  <a:gd name="T59" fmla="*/ 12 h 351"/>
                  <a:gd name="T60" fmla="*/ 301 w 507"/>
                  <a:gd name="T61" fmla="*/ 12 h 351"/>
                  <a:gd name="T62" fmla="*/ 324 w 507"/>
                  <a:gd name="T63" fmla="*/ 35 h 351"/>
                  <a:gd name="T64" fmla="*/ 324 w 507"/>
                  <a:gd name="T65" fmla="*/ 162 h 351"/>
                  <a:gd name="T66" fmla="*/ 324 w 507"/>
                  <a:gd name="T67" fmla="*/ 168 h 351"/>
                  <a:gd name="T68" fmla="*/ 324 w 507"/>
                  <a:gd name="T69" fmla="*/ 190 h 351"/>
                  <a:gd name="T70" fmla="*/ 301 w 507"/>
                  <a:gd name="T71" fmla="*/ 213 h 351"/>
                  <a:gd name="T72" fmla="*/ 283 w 507"/>
                  <a:gd name="T73" fmla="*/ 213 h 351"/>
                  <a:gd name="T74" fmla="*/ 495 w 507"/>
                  <a:gd name="T75" fmla="*/ 291 h 351"/>
                  <a:gd name="T76" fmla="*/ 482 w 507"/>
                  <a:gd name="T77" fmla="*/ 305 h 351"/>
                  <a:gd name="T78" fmla="*/ 453 w 507"/>
                  <a:gd name="T79" fmla="*/ 305 h 351"/>
                  <a:gd name="T80" fmla="*/ 440 w 507"/>
                  <a:gd name="T81" fmla="*/ 327 h 351"/>
                  <a:gd name="T82" fmla="*/ 427 w 507"/>
                  <a:gd name="T83" fmla="*/ 305 h 351"/>
                  <a:gd name="T84" fmla="*/ 302 w 507"/>
                  <a:gd name="T85" fmla="*/ 305 h 351"/>
                  <a:gd name="T86" fmla="*/ 289 w 507"/>
                  <a:gd name="T87" fmla="*/ 291 h 351"/>
                  <a:gd name="T88" fmla="*/ 289 w 507"/>
                  <a:gd name="T89" fmla="*/ 225 h 351"/>
                  <a:gd name="T90" fmla="*/ 301 w 507"/>
                  <a:gd name="T91" fmla="*/ 225 h 351"/>
                  <a:gd name="T92" fmla="*/ 336 w 507"/>
                  <a:gd name="T93" fmla="*/ 190 h 351"/>
                  <a:gd name="T94" fmla="*/ 336 w 507"/>
                  <a:gd name="T95" fmla="*/ 174 h 351"/>
                  <a:gd name="T96" fmla="*/ 482 w 507"/>
                  <a:gd name="T97" fmla="*/ 174 h 351"/>
                  <a:gd name="T98" fmla="*/ 495 w 507"/>
                  <a:gd name="T99" fmla="*/ 187 h 351"/>
                  <a:gd name="T100" fmla="*/ 495 w 507"/>
                  <a:gd name="T101" fmla="*/ 291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7" h="351">
                    <a:moveTo>
                      <a:pt x="482" y="162"/>
                    </a:moveTo>
                    <a:cubicBezTo>
                      <a:pt x="336" y="162"/>
                      <a:pt x="336" y="162"/>
                      <a:pt x="336" y="162"/>
                    </a:cubicBezTo>
                    <a:cubicBezTo>
                      <a:pt x="336" y="35"/>
                      <a:pt x="336" y="35"/>
                      <a:pt x="336" y="35"/>
                    </a:cubicBezTo>
                    <a:cubicBezTo>
                      <a:pt x="336" y="16"/>
                      <a:pt x="320" y="0"/>
                      <a:pt x="301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0" y="209"/>
                      <a:pt x="15" y="225"/>
                      <a:pt x="34" y="225"/>
                    </a:cubicBezTo>
                    <a:cubicBezTo>
                      <a:pt x="212" y="225"/>
                      <a:pt x="212" y="225"/>
                      <a:pt x="212" y="225"/>
                    </a:cubicBezTo>
                    <a:cubicBezTo>
                      <a:pt x="240" y="273"/>
                      <a:pt x="240" y="273"/>
                      <a:pt x="240" y="273"/>
                    </a:cubicBezTo>
                    <a:cubicBezTo>
                      <a:pt x="267" y="225"/>
                      <a:pt x="267" y="225"/>
                      <a:pt x="267" y="225"/>
                    </a:cubicBezTo>
                    <a:cubicBezTo>
                      <a:pt x="277" y="225"/>
                      <a:pt x="277" y="225"/>
                      <a:pt x="277" y="225"/>
                    </a:cubicBezTo>
                    <a:cubicBezTo>
                      <a:pt x="277" y="291"/>
                      <a:pt x="277" y="291"/>
                      <a:pt x="277" y="291"/>
                    </a:cubicBezTo>
                    <a:cubicBezTo>
                      <a:pt x="277" y="305"/>
                      <a:pt x="288" y="317"/>
                      <a:pt x="302" y="317"/>
                    </a:cubicBezTo>
                    <a:cubicBezTo>
                      <a:pt x="420" y="317"/>
                      <a:pt x="420" y="317"/>
                      <a:pt x="420" y="317"/>
                    </a:cubicBezTo>
                    <a:cubicBezTo>
                      <a:pt x="440" y="351"/>
                      <a:pt x="440" y="351"/>
                      <a:pt x="440" y="351"/>
                    </a:cubicBezTo>
                    <a:cubicBezTo>
                      <a:pt x="460" y="317"/>
                      <a:pt x="460" y="317"/>
                      <a:pt x="460" y="317"/>
                    </a:cubicBezTo>
                    <a:cubicBezTo>
                      <a:pt x="482" y="317"/>
                      <a:pt x="482" y="317"/>
                      <a:pt x="482" y="317"/>
                    </a:cubicBezTo>
                    <a:cubicBezTo>
                      <a:pt x="496" y="317"/>
                      <a:pt x="507" y="305"/>
                      <a:pt x="507" y="291"/>
                    </a:cubicBezTo>
                    <a:cubicBezTo>
                      <a:pt x="507" y="187"/>
                      <a:pt x="507" y="187"/>
                      <a:pt x="507" y="187"/>
                    </a:cubicBezTo>
                    <a:cubicBezTo>
                      <a:pt x="507" y="173"/>
                      <a:pt x="496" y="162"/>
                      <a:pt x="482" y="162"/>
                    </a:cubicBezTo>
                    <a:close/>
                    <a:moveTo>
                      <a:pt x="283" y="213"/>
                    </a:moveTo>
                    <a:cubicBezTo>
                      <a:pt x="277" y="213"/>
                      <a:pt x="277" y="213"/>
                      <a:pt x="277" y="213"/>
                    </a:cubicBezTo>
                    <a:cubicBezTo>
                      <a:pt x="260" y="213"/>
                      <a:pt x="260" y="213"/>
                      <a:pt x="260" y="213"/>
                    </a:cubicBezTo>
                    <a:cubicBezTo>
                      <a:pt x="240" y="249"/>
                      <a:pt x="240" y="249"/>
                      <a:pt x="240" y="249"/>
                    </a:cubicBezTo>
                    <a:cubicBezTo>
                      <a:pt x="219" y="213"/>
                      <a:pt x="219" y="213"/>
                      <a:pt x="219" y="213"/>
                    </a:cubicBezTo>
                    <a:cubicBezTo>
                      <a:pt x="34" y="213"/>
                      <a:pt x="34" y="213"/>
                      <a:pt x="34" y="213"/>
                    </a:cubicBezTo>
                    <a:cubicBezTo>
                      <a:pt x="22" y="213"/>
                      <a:pt x="12" y="202"/>
                      <a:pt x="12" y="190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3"/>
                      <a:pt x="22" y="12"/>
                      <a:pt x="34" y="12"/>
                    </a:cubicBezTo>
                    <a:cubicBezTo>
                      <a:pt x="301" y="12"/>
                      <a:pt x="301" y="12"/>
                      <a:pt x="301" y="12"/>
                    </a:cubicBezTo>
                    <a:cubicBezTo>
                      <a:pt x="314" y="12"/>
                      <a:pt x="324" y="23"/>
                      <a:pt x="324" y="35"/>
                    </a:cubicBezTo>
                    <a:cubicBezTo>
                      <a:pt x="324" y="162"/>
                      <a:pt x="324" y="162"/>
                      <a:pt x="324" y="162"/>
                    </a:cubicBezTo>
                    <a:cubicBezTo>
                      <a:pt x="324" y="168"/>
                      <a:pt x="324" y="168"/>
                      <a:pt x="324" y="168"/>
                    </a:cubicBezTo>
                    <a:cubicBezTo>
                      <a:pt x="324" y="190"/>
                      <a:pt x="324" y="190"/>
                      <a:pt x="324" y="190"/>
                    </a:cubicBezTo>
                    <a:cubicBezTo>
                      <a:pt x="324" y="202"/>
                      <a:pt x="314" y="213"/>
                      <a:pt x="301" y="213"/>
                    </a:cubicBezTo>
                    <a:lnTo>
                      <a:pt x="283" y="213"/>
                    </a:lnTo>
                    <a:close/>
                    <a:moveTo>
                      <a:pt x="495" y="291"/>
                    </a:moveTo>
                    <a:cubicBezTo>
                      <a:pt x="495" y="299"/>
                      <a:pt x="489" y="305"/>
                      <a:pt x="482" y="305"/>
                    </a:cubicBezTo>
                    <a:cubicBezTo>
                      <a:pt x="453" y="305"/>
                      <a:pt x="453" y="305"/>
                      <a:pt x="453" y="305"/>
                    </a:cubicBezTo>
                    <a:cubicBezTo>
                      <a:pt x="440" y="327"/>
                      <a:pt x="440" y="327"/>
                      <a:pt x="440" y="327"/>
                    </a:cubicBezTo>
                    <a:cubicBezTo>
                      <a:pt x="427" y="305"/>
                      <a:pt x="427" y="305"/>
                      <a:pt x="427" y="305"/>
                    </a:cubicBezTo>
                    <a:cubicBezTo>
                      <a:pt x="302" y="305"/>
                      <a:pt x="302" y="305"/>
                      <a:pt x="302" y="305"/>
                    </a:cubicBezTo>
                    <a:cubicBezTo>
                      <a:pt x="295" y="305"/>
                      <a:pt x="289" y="299"/>
                      <a:pt x="289" y="291"/>
                    </a:cubicBezTo>
                    <a:cubicBezTo>
                      <a:pt x="289" y="225"/>
                      <a:pt x="289" y="225"/>
                      <a:pt x="289" y="225"/>
                    </a:cubicBezTo>
                    <a:cubicBezTo>
                      <a:pt x="301" y="225"/>
                      <a:pt x="301" y="225"/>
                      <a:pt x="301" y="225"/>
                    </a:cubicBezTo>
                    <a:cubicBezTo>
                      <a:pt x="320" y="225"/>
                      <a:pt x="336" y="209"/>
                      <a:pt x="336" y="190"/>
                    </a:cubicBezTo>
                    <a:cubicBezTo>
                      <a:pt x="336" y="174"/>
                      <a:pt x="336" y="174"/>
                      <a:pt x="336" y="174"/>
                    </a:cubicBezTo>
                    <a:cubicBezTo>
                      <a:pt x="482" y="174"/>
                      <a:pt x="482" y="174"/>
                      <a:pt x="482" y="174"/>
                    </a:cubicBezTo>
                    <a:cubicBezTo>
                      <a:pt x="489" y="174"/>
                      <a:pt x="495" y="180"/>
                      <a:pt x="495" y="187"/>
                    </a:cubicBezTo>
                    <a:lnTo>
                      <a:pt x="495" y="29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77" name="Rectangle 19"/>
              <p:cNvSpPr>
                <a:spLocks noChangeArrowheads="1"/>
              </p:cNvSpPr>
              <p:nvPr/>
            </p:nvSpPr>
            <p:spPr bwMode="auto">
              <a:xfrm>
                <a:off x="-1963738" y="2759075"/>
                <a:ext cx="808037" cy="23812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78" name="Rectangle 20"/>
              <p:cNvSpPr>
                <a:spLocks noChangeArrowheads="1"/>
              </p:cNvSpPr>
              <p:nvPr/>
            </p:nvSpPr>
            <p:spPr bwMode="auto">
              <a:xfrm>
                <a:off x="-1963738" y="2849563"/>
                <a:ext cx="808037" cy="23812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79" name="Rectangle 21"/>
              <p:cNvSpPr>
                <a:spLocks noChangeArrowheads="1"/>
              </p:cNvSpPr>
              <p:nvPr/>
            </p:nvSpPr>
            <p:spPr bwMode="auto">
              <a:xfrm>
                <a:off x="-1963738" y="2941638"/>
                <a:ext cx="808037" cy="22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80" name="Rectangle 22"/>
              <p:cNvSpPr>
                <a:spLocks noChangeArrowheads="1"/>
              </p:cNvSpPr>
              <p:nvPr/>
            </p:nvSpPr>
            <p:spPr bwMode="auto">
              <a:xfrm>
                <a:off x="-1963738" y="3032125"/>
                <a:ext cx="808037" cy="22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81" name="Rectangle 23"/>
              <p:cNvSpPr>
                <a:spLocks noChangeArrowheads="1"/>
              </p:cNvSpPr>
              <p:nvPr/>
            </p:nvSpPr>
            <p:spPr bwMode="auto">
              <a:xfrm>
                <a:off x="-1963738" y="3122613"/>
                <a:ext cx="808037" cy="22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82" name="Rectangle 24"/>
              <p:cNvSpPr>
                <a:spLocks noChangeArrowheads="1"/>
              </p:cNvSpPr>
              <p:nvPr/>
            </p:nvSpPr>
            <p:spPr bwMode="auto">
              <a:xfrm>
                <a:off x="-1963738" y="3213100"/>
                <a:ext cx="449262" cy="23812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83" name="Rectangle 25"/>
              <p:cNvSpPr>
                <a:spLocks noChangeArrowheads="1"/>
              </p:cNvSpPr>
              <p:nvPr/>
            </p:nvSpPr>
            <p:spPr bwMode="auto">
              <a:xfrm>
                <a:off x="-892175" y="3330575"/>
                <a:ext cx="361950" cy="23812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84" name="Rectangle 26"/>
              <p:cNvSpPr>
                <a:spLocks noChangeArrowheads="1"/>
              </p:cNvSpPr>
              <p:nvPr/>
            </p:nvSpPr>
            <p:spPr bwMode="auto">
              <a:xfrm>
                <a:off x="-892175" y="3422650"/>
                <a:ext cx="361950" cy="22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85" name="Rectangle 27"/>
              <p:cNvSpPr>
                <a:spLocks noChangeArrowheads="1"/>
              </p:cNvSpPr>
              <p:nvPr/>
            </p:nvSpPr>
            <p:spPr bwMode="auto">
              <a:xfrm>
                <a:off x="-892175" y="3513138"/>
                <a:ext cx="361950" cy="22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86" name="Rectangle 28"/>
              <p:cNvSpPr>
                <a:spLocks noChangeArrowheads="1"/>
              </p:cNvSpPr>
              <p:nvPr/>
            </p:nvSpPr>
            <p:spPr bwMode="auto">
              <a:xfrm>
                <a:off x="-892175" y="3603625"/>
                <a:ext cx="203200" cy="22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390" name="Group 389"/>
          <p:cNvGrpSpPr>
            <a:grpSpLocks/>
          </p:cNvGrpSpPr>
          <p:nvPr/>
        </p:nvGrpSpPr>
        <p:grpSpPr bwMode="auto">
          <a:xfrm>
            <a:off x="9410700" y="2443163"/>
            <a:ext cx="642938" cy="641350"/>
            <a:chOff x="7848903" y="2443654"/>
            <a:chExt cx="640080" cy="640080"/>
          </a:xfrm>
        </p:grpSpPr>
        <p:grpSp>
          <p:nvGrpSpPr>
            <p:cNvPr id="79898" name="Group 390"/>
            <p:cNvGrpSpPr>
              <a:grpSpLocks noChangeAspect="1"/>
            </p:cNvGrpSpPr>
            <p:nvPr/>
          </p:nvGrpSpPr>
          <p:grpSpPr bwMode="auto">
            <a:xfrm>
              <a:off x="7848903" y="2443654"/>
              <a:ext cx="640080" cy="640080"/>
              <a:chOff x="3863340" y="2240280"/>
              <a:chExt cx="1417320" cy="1417320"/>
            </a:xfrm>
          </p:grpSpPr>
          <p:sp>
            <p:nvSpPr>
              <p:cNvPr id="79900" name="Oval 394"/>
              <p:cNvSpPr>
                <a:spLocks noChangeAspect="1"/>
              </p:cNvSpPr>
              <p:nvPr/>
            </p:nvSpPr>
            <p:spPr bwMode="auto">
              <a:xfrm>
                <a:off x="4002206" y="2379146"/>
                <a:ext cx="1139588" cy="1139588"/>
              </a:xfrm>
              <a:prstGeom prst="ellipse">
                <a:avLst/>
              </a:prstGeom>
              <a:solidFill>
                <a:srgbClr val="00416B"/>
              </a:solidFill>
              <a:ln w="22225" algn="ctr">
                <a:solidFill>
                  <a:srgbClr val="FFC62F">
                    <a:alpha val="79999"/>
                  </a:srgbClr>
                </a:solidFill>
                <a:round/>
                <a:headEnd/>
                <a:tailEnd/>
              </a:ln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01" name="Oval 395"/>
              <p:cNvSpPr>
                <a:spLocks noChangeAspect="1"/>
              </p:cNvSpPr>
              <p:nvPr/>
            </p:nvSpPr>
            <p:spPr bwMode="auto">
              <a:xfrm>
                <a:off x="3917299" y="2294239"/>
                <a:ext cx="1309402" cy="1309402"/>
              </a:xfrm>
              <a:prstGeom prst="ellipse">
                <a:avLst/>
              </a:prstGeom>
              <a:noFill/>
              <a:ln w="9525" algn="ctr">
                <a:solidFill>
                  <a:schemeClr val="bg1">
                    <a:alpha val="50195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  <p:sp>
            <p:nvSpPr>
              <p:cNvPr id="79902" name="Oval 396"/>
              <p:cNvSpPr>
                <a:spLocks noChangeAspect="1"/>
              </p:cNvSpPr>
              <p:nvPr/>
            </p:nvSpPr>
            <p:spPr bwMode="auto">
              <a:xfrm>
                <a:off x="3863340" y="2240280"/>
                <a:ext cx="1417320" cy="1417320"/>
              </a:xfrm>
              <a:prstGeom prst="ellipse">
                <a:avLst/>
              </a:prstGeom>
              <a:noFill/>
              <a:ln w="6350" algn="ctr">
                <a:solidFill>
                  <a:schemeClr val="bg1">
                    <a:alpha val="25098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671" tIns="45835" rIns="91671" bIns="45835" anchor="ctr"/>
              <a:lstStyle>
                <a:lvl1pPr defTabSz="1220788" eaLnBrk="0" hangingPunct="0">
                  <a:lnSpc>
                    <a:spcPct val="90000"/>
                  </a:lnSpc>
                  <a:spcBef>
                    <a:spcPts val="1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993775" indent="-382588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527175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2138363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749550" indent="-304800" defTabSz="1220788" eaLnBrk="0" hangingPunct="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32067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36639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41211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4578350" indent="-304800" defTabSz="1220788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 sz="17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ru-RU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392" name="Group 391"/>
            <p:cNvGrpSpPr>
              <a:grpSpLocks noChangeAspect="1"/>
            </p:cNvGrpSpPr>
            <p:nvPr/>
          </p:nvGrpSpPr>
          <p:grpSpPr>
            <a:xfrm>
              <a:off x="8008923" y="2600433"/>
              <a:ext cx="320040" cy="291686"/>
              <a:chOff x="9410700" y="520700"/>
              <a:chExt cx="1684338" cy="1535113"/>
            </a:xfrm>
            <a:solidFill>
              <a:schemeClr val="bg1"/>
            </a:solidFill>
          </p:grpSpPr>
          <p:sp>
            <p:nvSpPr>
              <p:cNvPr id="393" name="Freeform 32"/>
              <p:cNvSpPr>
                <a:spLocks noEditPoints="1"/>
              </p:cNvSpPr>
              <p:nvPr/>
            </p:nvSpPr>
            <p:spPr bwMode="auto">
              <a:xfrm>
                <a:off x="9410700" y="520700"/>
                <a:ext cx="1684338" cy="1457325"/>
              </a:xfrm>
              <a:custGeom>
                <a:avLst/>
                <a:gdLst>
                  <a:gd name="T0" fmla="*/ 94 w 446"/>
                  <a:gd name="T1" fmla="*/ 260 h 386"/>
                  <a:gd name="T2" fmla="*/ 87 w 446"/>
                  <a:gd name="T3" fmla="*/ 322 h 386"/>
                  <a:gd name="T4" fmla="*/ 218 w 446"/>
                  <a:gd name="T5" fmla="*/ 384 h 386"/>
                  <a:gd name="T6" fmla="*/ 220 w 446"/>
                  <a:gd name="T7" fmla="*/ 385 h 386"/>
                  <a:gd name="T8" fmla="*/ 224 w 446"/>
                  <a:gd name="T9" fmla="*/ 385 h 386"/>
                  <a:gd name="T10" fmla="*/ 226 w 446"/>
                  <a:gd name="T11" fmla="*/ 384 h 386"/>
                  <a:gd name="T12" fmla="*/ 370 w 446"/>
                  <a:gd name="T13" fmla="*/ 312 h 386"/>
                  <a:gd name="T14" fmla="*/ 357 w 446"/>
                  <a:gd name="T15" fmla="*/ 310 h 386"/>
                  <a:gd name="T16" fmla="*/ 345 w 446"/>
                  <a:gd name="T17" fmla="*/ 315 h 386"/>
                  <a:gd name="T18" fmla="*/ 357 w 446"/>
                  <a:gd name="T19" fmla="*/ 321 h 386"/>
                  <a:gd name="T20" fmla="*/ 361 w 446"/>
                  <a:gd name="T21" fmla="*/ 319 h 386"/>
                  <a:gd name="T22" fmla="*/ 353 w 446"/>
                  <a:gd name="T23" fmla="*/ 257 h 386"/>
                  <a:gd name="T24" fmla="*/ 440 w 446"/>
                  <a:gd name="T25" fmla="*/ 206 h 386"/>
                  <a:gd name="T26" fmla="*/ 446 w 446"/>
                  <a:gd name="T27" fmla="*/ 156 h 386"/>
                  <a:gd name="T28" fmla="*/ 397 w 446"/>
                  <a:gd name="T29" fmla="*/ 162 h 386"/>
                  <a:gd name="T30" fmla="*/ 345 w 446"/>
                  <a:gd name="T31" fmla="*/ 249 h 386"/>
                  <a:gd name="T32" fmla="*/ 307 w 446"/>
                  <a:gd name="T33" fmla="*/ 286 h 386"/>
                  <a:gd name="T34" fmla="*/ 228 w 446"/>
                  <a:gd name="T35" fmla="*/ 88 h 386"/>
                  <a:gd name="T36" fmla="*/ 267 w 446"/>
                  <a:gd name="T37" fmla="*/ 124 h 386"/>
                  <a:gd name="T38" fmla="*/ 263 w 446"/>
                  <a:gd name="T39" fmla="*/ 118 h 386"/>
                  <a:gd name="T40" fmla="*/ 275 w 446"/>
                  <a:gd name="T41" fmla="*/ 131 h 386"/>
                  <a:gd name="T42" fmla="*/ 270 w 446"/>
                  <a:gd name="T43" fmla="*/ 127 h 386"/>
                  <a:gd name="T44" fmla="*/ 228 w 446"/>
                  <a:gd name="T45" fmla="*/ 84 h 386"/>
                  <a:gd name="T46" fmla="*/ 252 w 446"/>
                  <a:gd name="T47" fmla="*/ 39 h 386"/>
                  <a:gd name="T48" fmla="*/ 221 w 446"/>
                  <a:gd name="T49" fmla="*/ 0 h 386"/>
                  <a:gd name="T50" fmla="*/ 191 w 446"/>
                  <a:gd name="T51" fmla="*/ 39 h 386"/>
                  <a:gd name="T52" fmla="*/ 216 w 446"/>
                  <a:gd name="T53" fmla="*/ 84 h 386"/>
                  <a:gd name="T54" fmla="*/ 216 w 446"/>
                  <a:gd name="T55" fmla="*/ 137 h 386"/>
                  <a:gd name="T56" fmla="*/ 106 w 446"/>
                  <a:gd name="T57" fmla="*/ 255 h 386"/>
                  <a:gd name="T58" fmla="*/ 158 w 446"/>
                  <a:gd name="T59" fmla="*/ 253 h 386"/>
                  <a:gd name="T60" fmla="*/ 152 w 446"/>
                  <a:gd name="T61" fmla="*/ 252 h 386"/>
                  <a:gd name="T62" fmla="*/ 169 w 446"/>
                  <a:gd name="T63" fmla="*/ 252 h 386"/>
                  <a:gd name="T64" fmla="*/ 163 w 446"/>
                  <a:gd name="T65" fmla="*/ 253 h 386"/>
                  <a:gd name="T66" fmla="*/ 103 w 446"/>
                  <a:gd name="T67" fmla="*/ 252 h 386"/>
                  <a:gd name="T68" fmla="*/ 50 w 446"/>
                  <a:gd name="T69" fmla="*/ 162 h 386"/>
                  <a:gd name="T70" fmla="*/ 0 w 446"/>
                  <a:gd name="T71" fmla="*/ 156 h 386"/>
                  <a:gd name="T72" fmla="*/ 6 w 446"/>
                  <a:gd name="T73" fmla="*/ 206 h 386"/>
                  <a:gd name="T74" fmla="*/ 291 w 446"/>
                  <a:gd name="T75" fmla="*/ 255 h 386"/>
                  <a:gd name="T76" fmla="*/ 313 w 446"/>
                  <a:gd name="T77" fmla="*/ 233 h 386"/>
                  <a:gd name="T78" fmla="*/ 310 w 446"/>
                  <a:gd name="T79" fmla="*/ 283 h 386"/>
                  <a:gd name="T80" fmla="*/ 166 w 446"/>
                  <a:gd name="T81" fmla="*/ 110 h 386"/>
                  <a:gd name="T82" fmla="*/ 216 w 446"/>
                  <a:gd name="T83" fmla="*/ 133 h 386"/>
                  <a:gd name="T84" fmla="*/ 100 w 446"/>
                  <a:gd name="T85" fmla="*/ 315 h 386"/>
                  <a:gd name="T86" fmla="*/ 78 w 446"/>
                  <a:gd name="T87" fmla="*/ 292 h 386"/>
                  <a:gd name="T88" fmla="*/ 129 w 446"/>
                  <a:gd name="T89" fmla="*/ 295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46" h="386">
                    <a:moveTo>
                      <a:pt x="6" y="172"/>
                    </a:moveTo>
                    <a:cubicBezTo>
                      <a:pt x="94" y="260"/>
                      <a:pt x="94" y="260"/>
                      <a:pt x="94" y="260"/>
                    </a:cubicBezTo>
                    <a:cubicBezTo>
                      <a:pt x="74" y="283"/>
                      <a:pt x="65" y="308"/>
                      <a:pt x="75" y="318"/>
                    </a:cubicBezTo>
                    <a:cubicBezTo>
                      <a:pt x="78" y="320"/>
                      <a:pt x="82" y="322"/>
                      <a:pt x="87" y="322"/>
                    </a:cubicBezTo>
                    <a:cubicBezTo>
                      <a:pt x="99" y="322"/>
                      <a:pt x="116" y="313"/>
                      <a:pt x="132" y="298"/>
                    </a:cubicBezTo>
                    <a:cubicBezTo>
                      <a:pt x="218" y="384"/>
                      <a:pt x="218" y="384"/>
                      <a:pt x="218" y="384"/>
                    </a:cubicBezTo>
                    <a:cubicBezTo>
                      <a:pt x="218" y="384"/>
                      <a:pt x="219" y="385"/>
                      <a:pt x="220" y="385"/>
                    </a:cubicBezTo>
                    <a:cubicBezTo>
                      <a:pt x="220" y="385"/>
                      <a:pt x="220" y="385"/>
                      <a:pt x="220" y="385"/>
                    </a:cubicBezTo>
                    <a:cubicBezTo>
                      <a:pt x="221" y="385"/>
                      <a:pt x="221" y="386"/>
                      <a:pt x="222" y="386"/>
                    </a:cubicBezTo>
                    <a:cubicBezTo>
                      <a:pt x="223" y="386"/>
                      <a:pt x="224" y="385"/>
                      <a:pt x="224" y="385"/>
                    </a:cubicBezTo>
                    <a:cubicBezTo>
                      <a:pt x="224" y="385"/>
                      <a:pt x="224" y="385"/>
                      <a:pt x="224" y="385"/>
                    </a:cubicBezTo>
                    <a:cubicBezTo>
                      <a:pt x="225" y="385"/>
                      <a:pt x="226" y="384"/>
                      <a:pt x="226" y="384"/>
                    </a:cubicBezTo>
                    <a:cubicBezTo>
                      <a:pt x="350" y="260"/>
                      <a:pt x="350" y="260"/>
                      <a:pt x="350" y="260"/>
                    </a:cubicBezTo>
                    <a:cubicBezTo>
                      <a:pt x="369" y="280"/>
                      <a:pt x="378" y="303"/>
                      <a:pt x="370" y="312"/>
                    </a:cubicBezTo>
                    <a:cubicBezTo>
                      <a:pt x="367" y="315"/>
                      <a:pt x="361" y="316"/>
                      <a:pt x="353" y="313"/>
                    </a:cubicBezTo>
                    <a:cubicBezTo>
                      <a:pt x="357" y="310"/>
                      <a:pt x="357" y="310"/>
                      <a:pt x="357" y="310"/>
                    </a:cubicBezTo>
                    <a:cubicBezTo>
                      <a:pt x="354" y="307"/>
                      <a:pt x="354" y="307"/>
                      <a:pt x="354" y="307"/>
                    </a:cubicBezTo>
                    <a:cubicBezTo>
                      <a:pt x="345" y="315"/>
                      <a:pt x="345" y="315"/>
                      <a:pt x="345" y="315"/>
                    </a:cubicBezTo>
                    <a:cubicBezTo>
                      <a:pt x="354" y="324"/>
                      <a:pt x="354" y="324"/>
                      <a:pt x="354" y="324"/>
                    </a:cubicBezTo>
                    <a:cubicBezTo>
                      <a:pt x="357" y="321"/>
                      <a:pt x="357" y="321"/>
                      <a:pt x="357" y="321"/>
                    </a:cubicBezTo>
                    <a:cubicBezTo>
                      <a:pt x="353" y="318"/>
                      <a:pt x="353" y="318"/>
                      <a:pt x="353" y="318"/>
                    </a:cubicBezTo>
                    <a:cubicBezTo>
                      <a:pt x="356" y="318"/>
                      <a:pt x="359" y="319"/>
                      <a:pt x="361" y="319"/>
                    </a:cubicBezTo>
                    <a:cubicBezTo>
                      <a:pt x="366" y="319"/>
                      <a:pt x="370" y="317"/>
                      <a:pt x="373" y="315"/>
                    </a:cubicBezTo>
                    <a:cubicBezTo>
                      <a:pt x="383" y="304"/>
                      <a:pt x="374" y="280"/>
                      <a:pt x="353" y="257"/>
                    </a:cubicBezTo>
                    <a:cubicBezTo>
                      <a:pt x="440" y="170"/>
                      <a:pt x="440" y="170"/>
                      <a:pt x="440" y="170"/>
                    </a:cubicBezTo>
                    <a:cubicBezTo>
                      <a:pt x="440" y="206"/>
                      <a:pt x="440" y="206"/>
                      <a:pt x="440" y="206"/>
                    </a:cubicBezTo>
                    <a:cubicBezTo>
                      <a:pt x="446" y="206"/>
                      <a:pt x="446" y="206"/>
                      <a:pt x="446" y="206"/>
                    </a:cubicBezTo>
                    <a:cubicBezTo>
                      <a:pt x="446" y="156"/>
                      <a:pt x="446" y="156"/>
                      <a:pt x="446" y="156"/>
                    </a:cubicBezTo>
                    <a:cubicBezTo>
                      <a:pt x="397" y="156"/>
                      <a:pt x="397" y="156"/>
                      <a:pt x="397" y="156"/>
                    </a:cubicBezTo>
                    <a:cubicBezTo>
                      <a:pt x="397" y="162"/>
                      <a:pt x="397" y="162"/>
                      <a:pt x="397" y="162"/>
                    </a:cubicBezTo>
                    <a:cubicBezTo>
                      <a:pt x="431" y="162"/>
                      <a:pt x="431" y="162"/>
                      <a:pt x="431" y="162"/>
                    </a:cubicBezTo>
                    <a:cubicBezTo>
                      <a:pt x="345" y="249"/>
                      <a:pt x="345" y="249"/>
                      <a:pt x="345" y="249"/>
                    </a:cubicBezTo>
                    <a:cubicBezTo>
                      <a:pt x="322" y="228"/>
                      <a:pt x="298" y="220"/>
                      <a:pt x="288" y="230"/>
                    </a:cubicBezTo>
                    <a:cubicBezTo>
                      <a:pt x="278" y="240"/>
                      <a:pt x="287" y="264"/>
                      <a:pt x="307" y="286"/>
                    </a:cubicBezTo>
                    <a:cubicBezTo>
                      <a:pt x="228" y="365"/>
                      <a:pt x="228" y="365"/>
                      <a:pt x="228" y="365"/>
                    </a:cubicBezTo>
                    <a:cubicBezTo>
                      <a:pt x="228" y="88"/>
                      <a:pt x="228" y="88"/>
                      <a:pt x="228" y="88"/>
                    </a:cubicBezTo>
                    <a:cubicBezTo>
                      <a:pt x="256" y="89"/>
                      <a:pt x="278" y="99"/>
                      <a:pt x="278" y="110"/>
                    </a:cubicBezTo>
                    <a:cubicBezTo>
                      <a:pt x="278" y="115"/>
                      <a:pt x="274" y="120"/>
                      <a:pt x="267" y="124"/>
                    </a:cubicBezTo>
                    <a:cubicBezTo>
                      <a:pt x="267" y="118"/>
                      <a:pt x="267" y="118"/>
                      <a:pt x="267" y="118"/>
                    </a:cubicBezTo>
                    <a:cubicBezTo>
                      <a:pt x="263" y="118"/>
                      <a:pt x="263" y="118"/>
                      <a:pt x="263" y="118"/>
                    </a:cubicBezTo>
                    <a:cubicBezTo>
                      <a:pt x="263" y="131"/>
                      <a:pt x="263" y="131"/>
                      <a:pt x="263" y="131"/>
                    </a:cubicBezTo>
                    <a:cubicBezTo>
                      <a:pt x="275" y="131"/>
                      <a:pt x="275" y="131"/>
                      <a:pt x="275" y="131"/>
                    </a:cubicBezTo>
                    <a:cubicBezTo>
                      <a:pt x="275" y="127"/>
                      <a:pt x="275" y="127"/>
                      <a:pt x="275" y="127"/>
                    </a:cubicBezTo>
                    <a:cubicBezTo>
                      <a:pt x="270" y="127"/>
                      <a:pt x="270" y="127"/>
                      <a:pt x="270" y="127"/>
                    </a:cubicBezTo>
                    <a:cubicBezTo>
                      <a:pt x="278" y="122"/>
                      <a:pt x="282" y="116"/>
                      <a:pt x="282" y="110"/>
                    </a:cubicBezTo>
                    <a:cubicBezTo>
                      <a:pt x="282" y="96"/>
                      <a:pt x="259" y="85"/>
                      <a:pt x="228" y="84"/>
                    </a:cubicBezTo>
                    <a:cubicBezTo>
                      <a:pt x="228" y="15"/>
                      <a:pt x="228" y="15"/>
                      <a:pt x="228" y="15"/>
                    </a:cubicBezTo>
                    <a:cubicBezTo>
                      <a:pt x="252" y="39"/>
                      <a:pt x="252" y="39"/>
                      <a:pt x="252" y="39"/>
                    </a:cubicBezTo>
                    <a:cubicBezTo>
                      <a:pt x="257" y="35"/>
                      <a:pt x="257" y="35"/>
                      <a:pt x="257" y="3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91" y="39"/>
                      <a:pt x="191" y="39"/>
                      <a:pt x="191" y="39"/>
                    </a:cubicBezTo>
                    <a:cubicBezTo>
                      <a:pt x="216" y="14"/>
                      <a:pt x="216" y="14"/>
                      <a:pt x="216" y="14"/>
                    </a:cubicBezTo>
                    <a:cubicBezTo>
                      <a:pt x="216" y="84"/>
                      <a:pt x="216" y="84"/>
                      <a:pt x="216" y="84"/>
                    </a:cubicBezTo>
                    <a:cubicBezTo>
                      <a:pt x="186" y="85"/>
                      <a:pt x="162" y="96"/>
                      <a:pt x="162" y="110"/>
                    </a:cubicBezTo>
                    <a:cubicBezTo>
                      <a:pt x="162" y="124"/>
                      <a:pt x="186" y="136"/>
                      <a:pt x="216" y="137"/>
                    </a:cubicBezTo>
                    <a:cubicBezTo>
                      <a:pt x="216" y="365"/>
                      <a:pt x="216" y="365"/>
                      <a:pt x="216" y="365"/>
                    </a:cubicBezTo>
                    <a:cubicBezTo>
                      <a:pt x="106" y="255"/>
                      <a:pt x="106" y="255"/>
                      <a:pt x="106" y="255"/>
                    </a:cubicBezTo>
                    <a:cubicBezTo>
                      <a:pt x="126" y="236"/>
                      <a:pt x="149" y="228"/>
                      <a:pt x="157" y="236"/>
                    </a:cubicBezTo>
                    <a:cubicBezTo>
                      <a:pt x="160" y="239"/>
                      <a:pt x="161" y="245"/>
                      <a:pt x="158" y="253"/>
                    </a:cubicBezTo>
                    <a:cubicBezTo>
                      <a:pt x="155" y="249"/>
                      <a:pt x="155" y="249"/>
                      <a:pt x="155" y="249"/>
                    </a:cubicBezTo>
                    <a:cubicBezTo>
                      <a:pt x="152" y="252"/>
                      <a:pt x="152" y="252"/>
                      <a:pt x="152" y="252"/>
                    </a:cubicBezTo>
                    <a:cubicBezTo>
                      <a:pt x="160" y="261"/>
                      <a:pt x="160" y="261"/>
                      <a:pt x="160" y="261"/>
                    </a:cubicBezTo>
                    <a:cubicBezTo>
                      <a:pt x="169" y="252"/>
                      <a:pt x="169" y="252"/>
                      <a:pt x="169" y="252"/>
                    </a:cubicBezTo>
                    <a:cubicBezTo>
                      <a:pt x="166" y="249"/>
                      <a:pt x="166" y="249"/>
                      <a:pt x="166" y="249"/>
                    </a:cubicBezTo>
                    <a:cubicBezTo>
                      <a:pt x="163" y="253"/>
                      <a:pt x="163" y="253"/>
                      <a:pt x="163" y="253"/>
                    </a:cubicBezTo>
                    <a:cubicBezTo>
                      <a:pt x="165" y="244"/>
                      <a:pt x="164" y="237"/>
                      <a:pt x="160" y="233"/>
                    </a:cubicBezTo>
                    <a:cubicBezTo>
                      <a:pt x="150" y="223"/>
                      <a:pt x="125" y="231"/>
                      <a:pt x="103" y="252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50" y="162"/>
                      <a:pt x="50" y="162"/>
                      <a:pt x="50" y="162"/>
                    </a:cubicBezTo>
                    <a:cubicBezTo>
                      <a:pt x="50" y="156"/>
                      <a:pt x="50" y="156"/>
                      <a:pt x="50" y="156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6" y="206"/>
                      <a:pt x="6" y="206"/>
                      <a:pt x="6" y="206"/>
                    </a:cubicBezTo>
                    <a:lnTo>
                      <a:pt x="6" y="172"/>
                    </a:lnTo>
                    <a:close/>
                    <a:moveTo>
                      <a:pt x="291" y="255"/>
                    </a:moveTo>
                    <a:cubicBezTo>
                      <a:pt x="287" y="245"/>
                      <a:pt x="287" y="237"/>
                      <a:pt x="291" y="233"/>
                    </a:cubicBezTo>
                    <a:cubicBezTo>
                      <a:pt x="295" y="229"/>
                      <a:pt x="303" y="229"/>
                      <a:pt x="313" y="233"/>
                    </a:cubicBezTo>
                    <a:cubicBezTo>
                      <a:pt x="323" y="236"/>
                      <a:pt x="332" y="243"/>
                      <a:pt x="342" y="251"/>
                    </a:cubicBezTo>
                    <a:cubicBezTo>
                      <a:pt x="310" y="283"/>
                      <a:pt x="310" y="283"/>
                      <a:pt x="310" y="283"/>
                    </a:cubicBezTo>
                    <a:cubicBezTo>
                      <a:pt x="301" y="274"/>
                      <a:pt x="295" y="264"/>
                      <a:pt x="291" y="255"/>
                    </a:cubicBezTo>
                    <a:close/>
                    <a:moveTo>
                      <a:pt x="166" y="110"/>
                    </a:moveTo>
                    <a:cubicBezTo>
                      <a:pt x="166" y="99"/>
                      <a:pt x="189" y="89"/>
                      <a:pt x="216" y="88"/>
                    </a:cubicBezTo>
                    <a:cubicBezTo>
                      <a:pt x="216" y="133"/>
                      <a:pt x="216" y="133"/>
                      <a:pt x="216" y="133"/>
                    </a:cubicBezTo>
                    <a:cubicBezTo>
                      <a:pt x="189" y="132"/>
                      <a:pt x="166" y="122"/>
                      <a:pt x="166" y="110"/>
                    </a:cubicBezTo>
                    <a:close/>
                    <a:moveTo>
                      <a:pt x="100" y="315"/>
                    </a:moveTo>
                    <a:cubicBezTo>
                      <a:pt x="90" y="319"/>
                      <a:pt x="82" y="319"/>
                      <a:pt x="78" y="315"/>
                    </a:cubicBezTo>
                    <a:cubicBezTo>
                      <a:pt x="74" y="311"/>
                      <a:pt x="74" y="303"/>
                      <a:pt x="78" y="292"/>
                    </a:cubicBezTo>
                    <a:cubicBezTo>
                      <a:pt x="82" y="283"/>
                      <a:pt x="88" y="273"/>
                      <a:pt x="97" y="263"/>
                    </a:cubicBezTo>
                    <a:cubicBezTo>
                      <a:pt x="129" y="295"/>
                      <a:pt x="129" y="295"/>
                      <a:pt x="129" y="295"/>
                    </a:cubicBezTo>
                    <a:cubicBezTo>
                      <a:pt x="120" y="304"/>
                      <a:pt x="109" y="311"/>
                      <a:pt x="100" y="31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  <p:sp>
            <p:nvSpPr>
              <p:cNvPr id="394" name="Rectangle 33"/>
              <p:cNvSpPr>
                <a:spLocks noChangeArrowheads="1"/>
              </p:cNvSpPr>
              <p:nvPr/>
            </p:nvSpPr>
            <p:spPr bwMode="auto">
              <a:xfrm>
                <a:off x="9528175" y="2033588"/>
                <a:ext cx="1441450" cy="22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  <p:txBody>
              <a:bodyPr lIns="68580" tIns="34290" rIns="68580" bIns="34290"/>
              <a:lstStyle/>
              <a:p>
                <a:pPr defTabSz="91433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>
                  <a:latin typeface="+mn-lt"/>
                  <a:cs typeface="+mn-cs"/>
                </a:endParaRPr>
              </a:p>
            </p:txBody>
          </p:sp>
        </p:grpSp>
      </p:grpSp>
      <p:grpSp>
        <p:nvGrpSpPr>
          <p:cNvPr id="91" name="ring with pattern"/>
          <p:cNvGrpSpPr>
            <a:grpSpLocks noChangeAspect="1"/>
          </p:cNvGrpSpPr>
          <p:nvPr/>
        </p:nvGrpSpPr>
        <p:grpSpPr bwMode="auto">
          <a:xfrm>
            <a:off x="4321175" y="1628775"/>
            <a:ext cx="3671888" cy="3657600"/>
            <a:chOff x="2834640" y="1691640"/>
            <a:chExt cx="3474720" cy="3474720"/>
          </a:xfrm>
        </p:grpSpPr>
        <p:sp useBgFill="1">
          <p:nvSpPr>
            <p:cNvPr id="79896" name="Oval 91" hidden="1"/>
            <p:cNvSpPr>
              <a:spLocks noChangeAspect="1"/>
            </p:cNvSpPr>
            <p:nvPr/>
          </p:nvSpPr>
          <p:spPr bwMode="auto">
            <a:xfrm>
              <a:off x="2971800" y="1828800"/>
              <a:ext cx="3200400" cy="3200400"/>
            </a:xfrm>
            <a:prstGeom prst="ellipse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2228" tIns="61114" rIns="122228" bIns="61114" anchor="ctr"/>
            <a:lstStyle>
              <a:lvl1pPr defTabSz="1220788" eaLnBrk="0" hangingPunct="0"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993775" indent="-382588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527175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2138363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749550" indent="-304800" defTabSz="1220788" eaLnBrk="0" hangingPunct="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32067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36639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41211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4578350" indent="-304800" defTabSz="1220788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17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ru-RU" sz="9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3" name="Donut 92"/>
            <p:cNvSpPr>
              <a:spLocks noChangeAspect="1"/>
            </p:cNvSpPr>
            <p:nvPr/>
          </p:nvSpPr>
          <p:spPr>
            <a:xfrm>
              <a:off x="2834640" y="1691640"/>
              <a:ext cx="3474720" cy="3474720"/>
            </a:xfrm>
            <a:prstGeom prst="donut">
              <a:avLst>
                <a:gd name="adj" fmla="val 5841"/>
              </a:avLst>
            </a:prstGeom>
            <a:solidFill>
              <a:srgbClr val="FFC62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750" dirty="0">
                <a:solidFill>
                  <a:schemeClr val="tx1"/>
                </a:solidFill>
              </a:endParaRPr>
            </a:p>
          </p:txBody>
        </p:sp>
      </p:grpSp>
      <p:sp>
        <p:nvSpPr>
          <p:cNvPr id="398" name="Oval 397"/>
          <p:cNvSpPr>
            <a:spLocks noChangeAspect="1"/>
          </p:cNvSpPr>
          <p:nvPr/>
        </p:nvSpPr>
        <p:spPr bwMode="auto">
          <a:xfrm>
            <a:off x="4464050" y="1773238"/>
            <a:ext cx="3382963" cy="3368675"/>
          </a:xfrm>
          <a:prstGeom prst="ellipse">
            <a:avLst/>
          </a:prstGeom>
          <a:solidFill>
            <a:srgbClr val="00416B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2228" tIns="61114" rIns="122228" bIns="61114" anchor="ctr"/>
          <a:lstStyle>
            <a:lvl1pPr defTabSz="12207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9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 bwMode="auto">
          <a:xfrm>
            <a:off x="4284663" y="1600200"/>
            <a:ext cx="3671887" cy="3657600"/>
          </a:xfrm>
          <a:prstGeom prst="ellipse">
            <a:avLst/>
          </a:prstGeom>
          <a:noFill/>
          <a:ln w="22225">
            <a:solidFill>
              <a:srgbClr val="F7964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2228" tIns="61114" rIns="122228" bIns="61114" anchor="ctr"/>
          <a:lstStyle>
            <a:lvl1pPr defTabSz="1220788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93775" indent="-382588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527175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138363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749550" indent="-304800" defTabSz="1220788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2067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6639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1211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578350" indent="-304800" defTabSz="122078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ru-RU" sz="900">
              <a:latin typeface="Calibri" pitchFamily="34" charset="0"/>
            </a:endParaRPr>
          </a:p>
        </p:txBody>
      </p:sp>
      <p:sp>
        <p:nvSpPr>
          <p:cNvPr id="400" name="Title 1"/>
          <p:cNvSpPr>
            <a:spLocks noGrp="1"/>
          </p:cNvSpPr>
          <p:nvPr>
            <p:ph type="title" idx="4294967295"/>
          </p:nvPr>
        </p:nvSpPr>
        <p:spPr>
          <a:xfrm>
            <a:off x="4606246" y="2304409"/>
            <a:ext cx="3097213" cy="914400"/>
          </a:xfrm>
        </p:spPr>
        <p:txBody>
          <a:bodyPr lIns="122220" tIns="61110" rIns="122220" bIns="61110"/>
          <a:lstStyle/>
          <a:p>
            <a:pPr algn="ctr" eaLnBrk="1" hangingPunct="1"/>
            <a:r>
              <a:rPr lang="ru-RU" altLang="ru-RU" sz="3200" b="1" dirty="0" smtClean="0">
                <a:solidFill>
                  <a:srgbClr val="FFC000"/>
                </a:solidFill>
              </a:rPr>
              <a:t>Единая цифровая среда</a:t>
            </a:r>
            <a:endParaRPr lang="en-US" altLang="ru-RU" sz="3200" b="1" dirty="0" smtClean="0">
              <a:solidFill>
                <a:srgbClr val="FFC000"/>
              </a:solidFill>
            </a:endParaRPr>
          </a:p>
        </p:txBody>
      </p:sp>
      <p:pic>
        <p:nvPicPr>
          <p:cNvPr id="240" name="Picture 54" descr="http://3.bp.blogspot.com/-Ah4yqZonKZI/VC91lpEsPQI/AAAAAAAD_LQ/az6tNNrkgcU/s1600/super-mario-bros-pretty-clipart-0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830" y="3374542"/>
            <a:ext cx="2184879" cy="159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0104 -2.59259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0104 -2.59259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" fill="hold"/>
                                        <p:tgtEl>
                                          <p:spTgt spid="9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1" dur="750" fill="hold"/>
                                        <p:tgtEl>
                                          <p:spTgt spid="91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713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65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" fill="hold"/>
                                        <p:tgtEl>
                                          <p:spTgt spid="9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750" fill="hold"/>
                                        <p:tgtEl>
                                          <p:spTgt spid="9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4" presetClass="path" presetSubtype="0" decel="10000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7153 " pathEditMode="relative" rAng="0" ptsTypes="AA">
                                      <p:cBhvr>
                                        <p:cTn id="44" dur="75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8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" fill="hold"/>
                                        <p:tgtEl>
                                          <p:spTgt spid="9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5.55556E-7 1.85185E-6 L 0.05764 0.04629 " pathEditMode="relative" rAng="0" ptsTypes="AA">
                                      <p:cBhvr>
                                        <p:cTn id="56" dur="750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00" y="2315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05556E-6 -1.48148E-6 L 0.02639 0.06389 " pathEditMode="relative" rAng="0" ptsTypes="AA">
                                      <p:cBhvr>
                                        <p:cTn id="61" dur="7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0" y="3194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7778E-6 -2.96296E-6 L -0.00746 0.06389 " pathEditMode="relative" rAng="0" ptsTypes="AA">
                                      <p:cBhvr>
                                        <p:cTn id="66" dur="750" spd="-100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00" y="3194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4.81481E-6 L -0.03854 0.04745 " pathEditMode="relative" rAng="0" ptsTypes="AA">
                                      <p:cBhvr>
                                        <p:cTn id="71" dur="750" spd="-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00" y="2361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7.40741E-7 L -0.04132 0.00972 " pathEditMode="relative" rAng="0" ptsTypes="AA">
                                      <p:cBhvr>
                                        <p:cTn id="76" dur="750" spd="-100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00" y="486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38889E-6 -2.96296E-6 L -0.03472 -0.00902 " pathEditMode="relative" rAng="0" ptsTypes="AA">
                                      <p:cBhvr>
                                        <p:cTn id="81" dur="750" spd="-10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00" y="-463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38889E-6 -1.11111E-6 L -0.04236 -0.03403 " pathEditMode="relative" rAng="0" ptsTypes="AA">
                                      <p:cBhvr>
                                        <p:cTn id="86" dur="750" spd="-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00" y="-1713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77778E-7 3.7037E-6 L -0.01215 -0.04306 " pathEditMode="relative" rAng="0" ptsTypes="AA">
                                      <p:cBhvr>
                                        <p:cTn id="91" dur="750" spd="-100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00" y="-2153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94444E-6 -2.59259E-6 L 0.03785 -0.05301 " pathEditMode="relative" rAng="0" ptsTypes="AA">
                                      <p:cBhvr>
                                        <p:cTn id="96" dur="75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00" y="-2662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44444E-6 4.81481E-6 L 0.04357 -0.01551 " pathEditMode="relative" rAng="0" ptsTypes="AA">
                                      <p:cBhvr>
                                        <p:cTn id="101" dur="750" spd="-100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0" y="-787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8.33333E-7 -4.07407E-6 L 0.06424 0.01366 " pathEditMode="relative" rAng="0" ptsTypes="AA">
                                      <p:cBhvr>
                                        <p:cTn id="106" dur="750" spd="-100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00" y="671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8" grpId="2" animBg="1"/>
      <p:bldP spid="398" grpId="0" animBg="1"/>
      <p:bldP spid="94" grpId="0" animBg="1"/>
      <p:bldP spid="94" grpId="1" animBg="1"/>
      <p:bldP spid="94" grpId="2" animBg="1"/>
      <p:bldP spid="94" grpId="3" animBg="1"/>
      <p:bldP spid="400" grpId="0"/>
    </p:bldLst>
  </p:timing>
</p:sld>
</file>

<file path=ppt/theme/theme1.xml><?xml version="1.0" encoding="utf-8"?>
<a:theme xmlns:a="http://schemas.openxmlformats.org/drawingml/2006/main" name="Topcon Powerpoint Template_16-9">
  <a:themeElements>
    <a:clrScheme name="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5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5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Office Theme">
  <a:themeElements>
    <a:clrScheme name="6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Office Theme">
  <a:themeElements>
    <a:clrScheme name="7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7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Office Theme">
  <a:themeElements>
    <a:clrScheme name="8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8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Office Theme">
  <a:themeElements>
    <a:clrScheme name="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0_Office Theme">
  <a:themeElements>
    <a:clrScheme name="1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1_Office Theme">
  <a:themeElements>
    <a:clrScheme name="1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Office Theme">
  <a:themeElements>
    <a:clrScheme name="1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Office Theme">
  <a:themeElements>
    <a:clrScheme name="1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opcon Powerpoint Template_16-9">
  <a:themeElements>
    <a:clrScheme name="1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Office Theme">
  <a:themeElements>
    <a:clrScheme name="1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5_Office Theme">
  <a:themeElements>
    <a:clrScheme name="1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6_Office Theme">
  <a:themeElements>
    <a:clrScheme name="1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7_Office Theme">
  <a:themeElements>
    <a:clrScheme name="1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8_Office Theme">
  <a:themeElements>
    <a:clrScheme name="1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9_Office Theme">
  <a:themeElements>
    <a:clrScheme name="1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0_Office Theme">
  <a:themeElements>
    <a:clrScheme name="2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_Topcon Powerpoint Template_16-9">
  <a:themeElements>
    <a:clrScheme name="5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1_Office Theme">
  <a:themeElements>
    <a:clrScheme name="21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1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6_Topcon Powerpoint Template_16-9">
  <a:themeElements>
    <a:clrScheme name="6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7_Topcon Powerpoint Template_16-9">
  <a:themeElements>
    <a:clrScheme name="7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8_Topcon Powerpoint Template_16-9">
  <a:themeElements>
    <a:clrScheme name="8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2_Office Theme">
  <a:themeElements>
    <a:clrScheme name="22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3_Office Theme">
  <a:themeElements>
    <a:clrScheme name="23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3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3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24_Office Theme">
  <a:themeElements>
    <a:clrScheme name="24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4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4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5_Office Theme">
  <a:themeElements>
    <a:clrScheme name="25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5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5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6_Office Theme">
  <a:themeElements>
    <a:clrScheme name="26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6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27_Office Theme">
  <a:themeElements>
    <a:clrScheme name="27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7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7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8_Office Theme">
  <a:themeElements>
    <a:clrScheme name="28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8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8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9_Office Theme">
  <a:themeElements>
    <a:clrScheme name="2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opcon Powerpoint Template_16-9">
  <a:themeElements>
    <a:clrScheme name="2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0_Office Theme">
  <a:themeElements>
    <a:clrScheme name="3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31_Office Theme">
  <a:themeElements>
    <a:clrScheme name="3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32_Office Theme">
  <a:themeElements>
    <a:clrScheme name="3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33_Office Theme">
  <a:themeElements>
    <a:clrScheme name="3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34_Office Theme">
  <a:themeElements>
    <a:clrScheme name="3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35_Office Theme">
  <a:themeElements>
    <a:clrScheme name="3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6_Office Theme">
  <a:themeElements>
    <a:clrScheme name="3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37_Office Theme">
  <a:themeElements>
    <a:clrScheme name="3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8_Office Theme">
  <a:themeElements>
    <a:clrScheme name="3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39_Office Theme">
  <a:themeElements>
    <a:clrScheme name="3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opcon Powerpoint Template_16-9">
  <a:themeElements>
    <a:clrScheme name="3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0_Office Theme">
  <a:themeElements>
    <a:clrScheme name="4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1_Office Theme">
  <a:themeElements>
    <a:clrScheme name="4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42_Office Theme">
  <a:themeElements>
    <a:clrScheme name="4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43_Office Theme">
  <a:themeElements>
    <a:clrScheme name="4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44_Office Theme">
  <a:themeElements>
    <a:clrScheme name="4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45_Office Theme">
  <a:themeElements>
    <a:clrScheme name="4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6_Office Theme">
  <a:themeElements>
    <a:clrScheme name="4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47_Office Theme">
  <a:themeElements>
    <a:clrScheme name="4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48_Office Theme">
  <a:themeElements>
    <a:clrScheme name="4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49_Office Theme">
  <a:themeElements>
    <a:clrScheme name="49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9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9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Topcon Powerpoint Template_16-9">
  <a:themeElements>
    <a:clrScheme name="4_Topcon Powerpoint Template_16-9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Topcon Powerpoint Template_16-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Topcon Powerpoint Template_16-9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0_Office Theme">
  <a:themeElements>
    <a:clrScheme name="50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0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0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1_Office Theme">
  <a:themeElements>
    <a:clrScheme name="5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1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52_Office Theme">
  <a:themeElements>
    <a:clrScheme name="5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2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53_Office Theme">
  <a:themeElements>
    <a:clrScheme name="5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3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54_Office Theme">
  <a:themeElements>
    <a:clrScheme name="54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4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4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55_Office Theme">
  <a:themeElements>
    <a:clrScheme name="55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5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5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56_Office Theme">
  <a:themeElements>
    <a:clrScheme name="56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6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6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57_Office Theme">
  <a:themeElements>
    <a:clrScheme name="5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7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58_Office Theme">
  <a:themeElements>
    <a:clrScheme name="58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8_Office Theme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8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3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Office Theme">
  <a:themeElements>
    <a:clrScheme name="4_Office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4_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Office Them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OEM-Opportunities_Xperience_2018_final</Template>
  <TotalTime>17923</TotalTime>
  <Words>959</Words>
  <Application>Microsoft Office PowerPoint</Application>
  <PresentationFormat>Произвольный</PresentationFormat>
  <Paragraphs>276</Paragraphs>
  <Slides>21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68</vt:i4>
      </vt:variant>
      <vt:variant>
        <vt:lpstr>Заголовки слайдов</vt:lpstr>
      </vt:variant>
      <vt:variant>
        <vt:i4>21</vt:i4>
      </vt:variant>
    </vt:vector>
  </HeadingPairs>
  <TitlesOfParts>
    <vt:vector size="89" baseType="lpstr">
      <vt:lpstr>Topcon Powerpoint Template_16-9</vt:lpstr>
      <vt:lpstr>1_Topcon Powerpoint Template_16-9</vt:lpstr>
      <vt:lpstr>1_Office Theme</vt:lpstr>
      <vt:lpstr>2_Topcon Powerpoint Template_16-9</vt:lpstr>
      <vt:lpstr>3_Topcon Powerpoint Template_16-9</vt:lpstr>
      <vt:lpstr>4_Topcon Powerpoint Template_16-9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5_Topcon Powerpoint Template_16-9</vt:lpstr>
      <vt:lpstr>21_Office Theme</vt:lpstr>
      <vt:lpstr>6_Topcon Powerpoint Template_16-9</vt:lpstr>
      <vt:lpstr>7_Topcon Powerpoint Template_16-9</vt:lpstr>
      <vt:lpstr>8_Topcon Powerpoint Template_16-9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52_Office Theme</vt:lpstr>
      <vt:lpstr>53_Office Theme</vt:lpstr>
      <vt:lpstr>54_Office Theme</vt:lpstr>
      <vt:lpstr>55_Office Theme</vt:lpstr>
      <vt:lpstr>56_Office Theme</vt:lpstr>
      <vt:lpstr>57_Office Theme</vt:lpstr>
      <vt:lpstr>58_Office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Единая цифровая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mcfeo</dc:creator>
  <cp:lastModifiedBy>Ilya Bukreev</cp:lastModifiedBy>
  <cp:revision>76</cp:revision>
  <dcterms:created xsi:type="dcterms:W3CDTF">2018-04-02T07:02:31Z</dcterms:created>
  <dcterms:modified xsi:type="dcterms:W3CDTF">2018-05-30T10:39:25Z</dcterms:modified>
</cp:coreProperties>
</file>