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  <p:sldMasterId id="2147483679" r:id="rId3"/>
    <p:sldMasterId id="2147483693" r:id="rId4"/>
    <p:sldMasterId id="2147483707" r:id="rId5"/>
    <p:sldMasterId id="2147483721" r:id="rId6"/>
    <p:sldMasterId id="2147483735" r:id="rId7"/>
    <p:sldMasterId id="2147483751" r:id="rId8"/>
    <p:sldMasterId id="2147483768" r:id="rId9"/>
    <p:sldMasterId id="2147483783" r:id="rId10"/>
    <p:sldMasterId id="2147483798" r:id="rId11"/>
  </p:sldMasterIdLst>
  <p:notesMasterIdLst>
    <p:notesMasterId r:id="rId20"/>
  </p:notesMasterIdLst>
  <p:handoutMasterIdLst>
    <p:handoutMasterId r:id="rId21"/>
  </p:handoutMasterIdLst>
  <p:sldIdLst>
    <p:sldId id="759" r:id="rId12"/>
    <p:sldId id="806" r:id="rId13"/>
    <p:sldId id="807" r:id="rId14"/>
    <p:sldId id="788" r:id="rId15"/>
    <p:sldId id="790" r:id="rId16"/>
    <p:sldId id="809" r:id="rId17"/>
    <p:sldId id="808" r:id="rId18"/>
    <p:sldId id="810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1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88914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1071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36204398485402"/>
          <c:y val="0.11843440901929315"/>
          <c:w val="0.54428435941760134"/>
          <c:h val="0.816426666020095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8E-414F-A7A9-221248FD222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8E-414F-A7A9-221248FD2221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8E-414F-A7A9-221248FD2221}"/>
              </c:ext>
            </c:extLst>
          </c:dPt>
          <c:dPt>
            <c:idx val="3"/>
            <c:bubble3D val="0"/>
            <c:spPr>
              <a:solidFill>
                <a:schemeClr val="bg2">
                  <a:lumMod val="9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8E-414F-A7A9-221248FD22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Инвестиционная деятельность</c:v>
                </c:pt>
                <c:pt idx="1">
                  <c:v>Основная деятельность</c:v>
                </c:pt>
                <c:pt idx="2">
                  <c:v>Прочие закупки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304.35911103729683</c:v>
                </c:pt>
                <c:pt idx="1">
                  <c:v>42.662814362941134</c:v>
                </c:pt>
                <c:pt idx="2">
                  <c:v>133.08539298619689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D8E-414F-A7A9-221248FD2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89937491790721"/>
          <c:y val="0.12620984747366021"/>
          <c:w val="0.45209576746612085"/>
          <c:h val="0.7396921895855758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C9-479E-B29C-1CF0A5C3FD39}"/>
              </c:ext>
            </c:extLst>
          </c:dPt>
          <c:dPt>
            <c:idx val="1"/>
            <c:bubble3D val="0"/>
            <c:explosion val="46"/>
            <c:spPr>
              <a:solidFill>
                <a:schemeClr val="accent5">
                  <a:lumMod val="75000"/>
                </a:schemeClr>
              </a:solidFill>
              <a:ln w="444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C9-479E-B29C-1CF0A5C3FD39}"/>
              </c:ext>
            </c:extLst>
          </c:dPt>
          <c:cat>
            <c:strRef>
              <c:f>Лист1!$A$2:$A$3</c:f>
              <c:strCache>
                <c:ptCount val="2"/>
                <c:pt idx="0">
                  <c:v>открытые </c:v>
                </c:pt>
                <c:pt idx="1">
                  <c:v>закрытые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C9-479E-B29C-1CF0A5C3F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5"/>
      </c:pieChart>
      <c:spPr>
        <a:ln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4D052-7940-4CD8-8AF9-FCA8D27E2E23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C8BDF7A4-254D-47C2-B5C1-84B250EB73A6}">
      <dgm:prSet phldrT="[Текст]" custT="1"/>
      <dgm:spPr/>
      <dgm:t>
        <a:bodyPr/>
        <a:lstStyle/>
        <a:p>
          <a:r>
            <a:rPr lang="ru-RU" sz="2000" b="1" dirty="0" smtClean="0"/>
            <a:t>Документы</a:t>
          </a:r>
          <a:endParaRPr lang="ru-RU" sz="2000" b="1" dirty="0"/>
        </a:p>
      </dgm:t>
    </dgm:pt>
    <dgm:pt modelId="{A8140366-B013-4D6D-AD9E-F759E2504160}" type="parTrans" cxnId="{608832FA-48D6-4354-A256-03621D198E3E}">
      <dgm:prSet/>
      <dgm:spPr/>
      <dgm:t>
        <a:bodyPr/>
        <a:lstStyle/>
        <a:p>
          <a:endParaRPr lang="ru-RU"/>
        </a:p>
      </dgm:t>
    </dgm:pt>
    <dgm:pt modelId="{BAC1AFDA-331F-40AE-A8DD-E3F76E8DFB01}" type="sibTrans" cxnId="{608832FA-48D6-4354-A256-03621D198E3E}">
      <dgm:prSet/>
      <dgm:spPr/>
      <dgm:t>
        <a:bodyPr/>
        <a:lstStyle/>
        <a:p>
          <a:endParaRPr lang="ru-RU"/>
        </a:p>
      </dgm:t>
    </dgm:pt>
    <dgm:pt modelId="{FBED5CFC-F6CA-445F-98F2-2AD4AA36DC52}">
      <dgm:prSet phldrT="[Текст]" custT="1"/>
      <dgm:spPr/>
      <dgm:t>
        <a:bodyPr/>
        <a:lstStyle/>
        <a:p>
          <a:r>
            <a:rPr lang="ru-RU" sz="2000" b="1" dirty="0" smtClean="0"/>
            <a:t>Факторинг</a:t>
          </a:r>
          <a:endParaRPr lang="ru-RU" sz="2000" b="1" dirty="0"/>
        </a:p>
      </dgm:t>
    </dgm:pt>
    <dgm:pt modelId="{2291E6FE-A989-4A18-914A-F178EC3D3C90}" type="parTrans" cxnId="{D73E14F5-DAC5-437D-BF8B-7F314FE07639}">
      <dgm:prSet/>
      <dgm:spPr/>
      <dgm:t>
        <a:bodyPr/>
        <a:lstStyle/>
        <a:p>
          <a:endParaRPr lang="ru-RU"/>
        </a:p>
      </dgm:t>
    </dgm:pt>
    <dgm:pt modelId="{2594DA90-6256-42CB-B4FD-67C4DF1FA6FE}" type="sibTrans" cxnId="{D73E14F5-DAC5-437D-BF8B-7F314FE07639}">
      <dgm:prSet/>
      <dgm:spPr/>
      <dgm:t>
        <a:bodyPr/>
        <a:lstStyle/>
        <a:p>
          <a:endParaRPr lang="ru-RU"/>
        </a:p>
      </dgm:t>
    </dgm:pt>
    <dgm:pt modelId="{13909F6F-19E7-4EAC-9D82-D92CE388B5D9}">
      <dgm:prSet phldrT="[Текст]" custT="1"/>
      <dgm:spPr/>
      <dgm:t>
        <a:bodyPr/>
        <a:lstStyle/>
        <a:p>
          <a:r>
            <a:rPr lang="ru-RU" sz="2000" b="1" dirty="0" smtClean="0"/>
            <a:t>Банк МСП</a:t>
          </a:r>
          <a:endParaRPr lang="ru-RU" sz="2000" b="1" dirty="0"/>
        </a:p>
      </dgm:t>
    </dgm:pt>
    <dgm:pt modelId="{704CACCE-9D2C-4A2A-B996-F4A8F60142AB}" type="parTrans" cxnId="{AA2048C9-2860-4E3A-B561-82A98F073B33}">
      <dgm:prSet/>
      <dgm:spPr/>
      <dgm:t>
        <a:bodyPr/>
        <a:lstStyle/>
        <a:p>
          <a:endParaRPr lang="ru-RU"/>
        </a:p>
      </dgm:t>
    </dgm:pt>
    <dgm:pt modelId="{479DEB55-FB1D-47FD-8527-C846FE1ABF4C}" type="sibTrans" cxnId="{AA2048C9-2860-4E3A-B561-82A98F073B33}">
      <dgm:prSet/>
      <dgm:spPr/>
      <dgm:t>
        <a:bodyPr/>
        <a:lstStyle/>
        <a:p>
          <a:endParaRPr lang="ru-RU"/>
        </a:p>
      </dgm:t>
    </dgm:pt>
    <dgm:pt modelId="{C3C9B168-9DAC-438B-BE95-4E410D861DF6}">
      <dgm:prSet phldrT="[Текст]" custT="1"/>
      <dgm:spPr/>
      <dgm:t>
        <a:bodyPr/>
        <a:lstStyle/>
        <a:p>
          <a:r>
            <a:rPr lang="ru-RU" sz="1500" b="1" dirty="0" smtClean="0"/>
            <a:t>Ответственность</a:t>
          </a:r>
          <a:endParaRPr lang="ru-RU" sz="1500" b="1" dirty="0"/>
        </a:p>
      </dgm:t>
    </dgm:pt>
    <dgm:pt modelId="{582F1B6C-11C9-42F4-9606-763047E6C3F5}" type="parTrans" cxnId="{CCDF9DCE-C8F8-409A-B889-3D5616855BE4}">
      <dgm:prSet/>
      <dgm:spPr/>
      <dgm:t>
        <a:bodyPr/>
        <a:lstStyle/>
        <a:p>
          <a:endParaRPr lang="ru-RU"/>
        </a:p>
      </dgm:t>
    </dgm:pt>
    <dgm:pt modelId="{7C168AFD-2177-47FC-BEE1-A4745807D52A}" type="sibTrans" cxnId="{CCDF9DCE-C8F8-409A-B889-3D5616855BE4}">
      <dgm:prSet/>
      <dgm:spPr/>
      <dgm:t>
        <a:bodyPr/>
        <a:lstStyle/>
        <a:p>
          <a:endParaRPr lang="ru-RU"/>
        </a:p>
      </dgm:t>
    </dgm:pt>
    <dgm:pt modelId="{5D601C6C-5529-4C14-A723-DF30A808E987}">
      <dgm:prSet phldrT="[Текст]" custT="1"/>
      <dgm:spPr/>
      <dgm:t>
        <a:bodyPr/>
        <a:lstStyle/>
        <a:p>
          <a:r>
            <a:rPr lang="ru-RU" sz="2000" b="1" dirty="0" smtClean="0"/>
            <a:t>Сроки </a:t>
          </a:r>
          <a:endParaRPr lang="ru-RU" sz="2000" b="1" dirty="0"/>
        </a:p>
      </dgm:t>
    </dgm:pt>
    <dgm:pt modelId="{BDA7EC7D-CBEE-45AA-888A-C3C08F16630D}" type="parTrans" cxnId="{FCD3D1DE-AF5F-4F82-872A-2786BBA2E12C}">
      <dgm:prSet/>
      <dgm:spPr/>
      <dgm:t>
        <a:bodyPr/>
        <a:lstStyle/>
        <a:p>
          <a:endParaRPr lang="ru-RU"/>
        </a:p>
      </dgm:t>
    </dgm:pt>
    <dgm:pt modelId="{6F710436-B8D1-4146-AAF9-56A79E6D2C43}" type="sibTrans" cxnId="{FCD3D1DE-AF5F-4F82-872A-2786BBA2E12C}">
      <dgm:prSet/>
      <dgm:spPr/>
      <dgm:t>
        <a:bodyPr/>
        <a:lstStyle/>
        <a:p>
          <a:endParaRPr lang="ru-RU"/>
        </a:p>
      </dgm:t>
    </dgm:pt>
    <dgm:pt modelId="{004CB625-9697-412F-BC7E-7422E18773BC}">
      <dgm:prSet phldrT="[Текст]"/>
      <dgm:spPr/>
      <dgm:t>
        <a:bodyPr/>
        <a:lstStyle/>
        <a:p>
          <a:r>
            <a:rPr lang="ru-RU" b="0" dirty="0" smtClean="0">
              <a:solidFill>
                <a:schemeClr val="tx2"/>
              </a:solidFill>
            </a:rPr>
            <a:t>Решение ЦЗК ПАО «Россети» от 30.04.2015 «Об упрощении порядка участия для участников закупок, в том числе для субъектов малого и среднего предпринимательства в закупках ОАО «Россети» и его ДЗО»</a:t>
          </a:r>
          <a:endParaRPr lang="ru-RU" b="0" dirty="0">
            <a:solidFill>
              <a:schemeClr val="tx2"/>
            </a:solidFill>
          </a:endParaRPr>
        </a:p>
      </dgm:t>
    </dgm:pt>
    <dgm:pt modelId="{EC5102B7-6EFE-475D-A8CD-0A563688ECAB}" type="parTrans" cxnId="{657479B6-4FD9-440F-B0B9-219393125318}">
      <dgm:prSet/>
      <dgm:spPr/>
      <dgm:t>
        <a:bodyPr/>
        <a:lstStyle/>
        <a:p>
          <a:endParaRPr lang="ru-RU"/>
        </a:p>
      </dgm:t>
    </dgm:pt>
    <dgm:pt modelId="{7FE29910-AFBE-4FCB-8B4C-FE1298E3E7D5}" type="sibTrans" cxnId="{657479B6-4FD9-440F-B0B9-219393125318}">
      <dgm:prSet/>
      <dgm:spPr/>
      <dgm:t>
        <a:bodyPr/>
        <a:lstStyle/>
        <a:p>
          <a:endParaRPr lang="ru-RU"/>
        </a:p>
      </dgm:t>
    </dgm:pt>
    <dgm:pt modelId="{24FAF991-5178-443A-82FB-30A124503DDC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10.05.2016 № 190р «О повышении доступности финансовых ресурсов для субъектов МСП при участии в закупочных процедурах ПАО «Россети» и ДЗО ПАО «Россети»</a:t>
          </a:r>
          <a:endParaRPr lang="ru-RU" dirty="0">
            <a:solidFill>
              <a:schemeClr val="tx2"/>
            </a:solidFill>
          </a:endParaRPr>
        </a:p>
      </dgm:t>
    </dgm:pt>
    <dgm:pt modelId="{AB5C27CE-BBBB-46E9-9687-082474428A94}" type="parTrans" cxnId="{CB54BBFA-2609-455B-A0A8-75D372F2B82E}">
      <dgm:prSet/>
      <dgm:spPr/>
      <dgm:t>
        <a:bodyPr/>
        <a:lstStyle/>
        <a:p>
          <a:endParaRPr lang="ru-RU"/>
        </a:p>
      </dgm:t>
    </dgm:pt>
    <dgm:pt modelId="{E08134DF-8A9E-4698-9E7F-584F68195381}" type="sibTrans" cxnId="{CB54BBFA-2609-455B-A0A8-75D372F2B82E}">
      <dgm:prSet/>
      <dgm:spPr/>
      <dgm:t>
        <a:bodyPr/>
        <a:lstStyle/>
        <a:p>
          <a:endParaRPr lang="ru-RU"/>
        </a:p>
      </dgm:t>
    </dgm:pt>
    <dgm:pt modelId="{93CFB96F-1102-48A4-B654-C631B525845F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25.07.2016 № 301р «О расширении возможностей участия субъектов малого и среднего предпринимательства в закупочных процедурах ПАО «Россети» и ДЗО ПАО «Россети»</a:t>
          </a:r>
          <a:endParaRPr lang="ru-RU" dirty="0">
            <a:solidFill>
              <a:schemeClr val="tx2"/>
            </a:solidFill>
          </a:endParaRPr>
        </a:p>
      </dgm:t>
    </dgm:pt>
    <dgm:pt modelId="{01ED5AD7-2B5D-46C9-8E69-DFA704B8EA57}" type="parTrans" cxnId="{64FD8E6D-F903-4FAE-BFC8-79531100FBF6}">
      <dgm:prSet/>
      <dgm:spPr/>
      <dgm:t>
        <a:bodyPr/>
        <a:lstStyle/>
        <a:p>
          <a:endParaRPr lang="ru-RU"/>
        </a:p>
      </dgm:t>
    </dgm:pt>
    <dgm:pt modelId="{33A0A2A6-3EFF-4277-9BCC-4193A1741B67}" type="sibTrans" cxnId="{64FD8E6D-F903-4FAE-BFC8-79531100FBF6}">
      <dgm:prSet/>
      <dgm:spPr/>
      <dgm:t>
        <a:bodyPr/>
        <a:lstStyle/>
        <a:p>
          <a:endParaRPr lang="ru-RU"/>
        </a:p>
      </dgm:t>
    </dgm:pt>
    <dgm:pt modelId="{9C05A377-D632-44CA-8FD4-0926D0F75E18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 ПАО «Россети» от 30.08.2016 № 356р «О сроках оплаты по договорам, заключенным с субъектами малого и среднего предпринимательства»</a:t>
          </a:r>
          <a:endParaRPr lang="ru-RU" dirty="0">
            <a:solidFill>
              <a:schemeClr val="tx2"/>
            </a:solidFill>
          </a:endParaRPr>
        </a:p>
      </dgm:t>
    </dgm:pt>
    <dgm:pt modelId="{CDF71512-522F-4711-ADCB-29BD5FBB54B7}" type="parTrans" cxnId="{CCDFEF44-9BAE-4D99-A323-DD95A3EBA96B}">
      <dgm:prSet/>
      <dgm:spPr/>
      <dgm:t>
        <a:bodyPr/>
        <a:lstStyle/>
        <a:p>
          <a:endParaRPr lang="ru-RU"/>
        </a:p>
      </dgm:t>
    </dgm:pt>
    <dgm:pt modelId="{0069D3BC-22CB-4512-88DF-2D94491569A9}" type="sibTrans" cxnId="{CCDFEF44-9BAE-4D99-A323-DD95A3EBA96B}">
      <dgm:prSet/>
      <dgm:spPr/>
      <dgm:t>
        <a:bodyPr/>
        <a:lstStyle/>
        <a:p>
          <a:endParaRPr lang="ru-RU"/>
        </a:p>
      </dgm:t>
    </dgm:pt>
    <dgm:pt modelId="{74A07EBC-E421-43FF-83B6-B699DEBF73D5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Распоряжение ПАО «Россети» от 09.09.2016 № 377р «Об утверждении типовых форм</a:t>
          </a:r>
        </a:p>
        <a:p>
          <a:r>
            <a:rPr lang="ru-RU" dirty="0" smtClean="0">
              <a:solidFill>
                <a:schemeClr val="tx2"/>
              </a:solidFill>
            </a:rPr>
            <a:t>договоров» (консультационные услуги – зеркальная ответственность)</a:t>
          </a:r>
          <a:endParaRPr lang="ru-RU" dirty="0">
            <a:solidFill>
              <a:schemeClr val="tx2"/>
            </a:solidFill>
          </a:endParaRPr>
        </a:p>
      </dgm:t>
    </dgm:pt>
    <dgm:pt modelId="{1D9ABF7B-C7FD-4A51-B7B2-E4D1F1AAF102}" type="parTrans" cxnId="{3B998690-4CFF-4FDC-AAE5-5099D3685DE9}">
      <dgm:prSet/>
      <dgm:spPr/>
      <dgm:t>
        <a:bodyPr/>
        <a:lstStyle/>
        <a:p>
          <a:endParaRPr lang="ru-RU"/>
        </a:p>
      </dgm:t>
    </dgm:pt>
    <dgm:pt modelId="{3DF4597C-181E-4AD3-B5C1-FD86064748C3}" type="sibTrans" cxnId="{3B998690-4CFF-4FDC-AAE5-5099D3685DE9}">
      <dgm:prSet/>
      <dgm:spPr/>
      <dgm:t>
        <a:bodyPr/>
        <a:lstStyle/>
        <a:p>
          <a:endParaRPr lang="ru-RU"/>
        </a:p>
      </dgm:t>
    </dgm:pt>
    <dgm:pt modelId="{25EC3514-1620-4D6C-9EF3-312E1F367244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Протокол СД ПАО «Россети» от 16.12.2016 № 247 «О внесении изменений в Единый стандарт закупок ПАО «Россети» в части расширения практики использования факторинга при исполнении договоров на поставку товаров (выполнение работ, оказание услуг)»</a:t>
          </a:r>
          <a:endParaRPr lang="ru-RU" dirty="0">
            <a:solidFill>
              <a:schemeClr val="tx2"/>
            </a:solidFill>
          </a:endParaRPr>
        </a:p>
      </dgm:t>
    </dgm:pt>
    <dgm:pt modelId="{EBFF80CF-AD6E-45BA-A1C6-9F39B7BA6A12}" type="parTrans" cxnId="{F7B33EF5-3D5D-401A-A5B1-A63ADAE125AB}">
      <dgm:prSet/>
      <dgm:spPr/>
      <dgm:t>
        <a:bodyPr/>
        <a:lstStyle/>
        <a:p>
          <a:endParaRPr lang="ru-RU"/>
        </a:p>
      </dgm:t>
    </dgm:pt>
    <dgm:pt modelId="{550306D5-E8DB-42B9-90F2-03CB66713A21}" type="sibTrans" cxnId="{F7B33EF5-3D5D-401A-A5B1-A63ADAE125AB}">
      <dgm:prSet/>
      <dgm:spPr/>
      <dgm:t>
        <a:bodyPr/>
        <a:lstStyle/>
        <a:p>
          <a:endParaRPr lang="ru-RU"/>
        </a:p>
      </dgm:t>
    </dgm:pt>
    <dgm:pt modelId="{B3CE45AD-17B6-459D-B126-0CEBCB4D65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Директива</a:t>
          </a:r>
          <a:endParaRPr lang="ru-RU" sz="2000" b="1" dirty="0">
            <a:solidFill>
              <a:schemeClr val="bg1"/>
            </a:solidFill>
          </a:endParaRPr>
        </a:p>
      </dgm:t>
    </dgm:pt>
    <dgm:pt modelId="{343CB43C-C835-4685-8C2A-DB85AF5E948B}" type="parTrans" cxnId="{7EC4AE15-577A-42EC-999A-948408F11B5D}">
      <dgm:prSet/>
      <dgm:spPr/>
      <dgm:t>
        <a:bodyPr/>
        <a:lstStyle/>
        <a:p>
          <a:endParaRPr lang="ru-RU"/>
        </a:p>
      </dgm:t>
    </dgm:pt>
    <dgm:pt modelId="{1CDF48A3-99C6-4FC0-98E5-2E02032D4847}" type="sibTrans" cxnId="{7EC4AE15-577A-42EC-999A-948408F11B5D}">
      <dgm:prSet/>
      <dgm:spPr/>
      <dgm:t>
        <a:bodyPr/>
        <a:lstStyle/>
        <a:p>
          <a:endParaRPr lang="ru-RU"/>
        </a:p>
      </dgm:t>
    </dgm:pt>
    <dgm:pt modelId="{72FF4408-EFC0-4E88-8FA9-0429CF5C5C5B}" type="pres">
      <dgm:prSet presAssocID="{E0C4D052-7940-4CD8-8AF9-FCA8D27E2E23}" presName="diagram" presStyleCnt="0">
        <dgm:presLayoutVars>
          <dgm:dir/>
          <dgm:animLvl val="lvl"/>
          <dgm:resizeHandles val="exact"/>
        </dgm:presLayoutVars>
      </dgm:prSet>
      <dgm:spPr/>
    </dgm:pt>
    <dgm:pt modelId="{8342263F-A165-4D01-A78B-91F47B116A51}" type="pres">
      <dgm:prSet presAssocID="{C8BDF7A4-254D-47C2-B5C1-84B250EB73A6}" presName="compNode" presStyleCnt="0"/>
      <dgm:spPr/>
    </dgm:pt>
    <dgm:pt modelId="{A81FE06C-F00E-497C-8417-204A60EC0EC8}" type="pres">
      <dgm:prSet presAssocID="{C8BDF7A4-254D-47C2-B5C1-84B250EB73A6}" presName="childRec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821CF-711C-4DDE-A8F9-5EE8C7275B49}" type="pres">
      <dgm:prSet presAssocID="{C8BDF7A4-254D-47C2-B5C1-84B250EB73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022AC-725A-4F4C-AAB3-CB9F03A605EA}" type="pres">
      <dgm:prSet presAssocID="{C8BDF7A4-254D-47C2-B5C1-84B250EB73A6}" presName="parentRect" presStyleLbl="alignNode1" presStyleIdx="0" presStyleCnt="6"/>
      <dgm:spPr/>
      <dgm:t>
        <a:bodyPr/>
        <a:lstStyle/>
        <a:p>
          <a:endParaRPr lang="ru-RU"/>
        </a:p>
      </dgm:t>
    </dgm:pt>
    <dgm:pt modelId="{D8478CB8-4B73-4213-8524-010463437F1E}" type="pres">
      <dgm:prSet presAssocID="{C8BDF7A4-254D-47C2-B5C1-84B250EB73A6}" presName="adorn" presStyleLbl="fgAccFollow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897EC3F-A9AF-4F73-A934-7472B253467F}" type="pres">
      <dgm:prSet presAssocID="{BAC1AFDA-331F-40AE-A8DD-E3F76E8DFB0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A12ECDC-E5C9-47EC-A2DF-2A0320734BF8}" type="pres">
      <dgm:prSet presAssocID="{FBED5CFC-F6CA-445F-98F2-2AD4AA36DC52}" presName="compNode" presStyleCnt="0"/>
      <dgm:spPr/>
    </dgm:pt>
    <dgm:pt modelId="{B9DAFCD1-113E-4E7D-BB5F-93D901848CB1}" type="pres">
      <dgm:prSet presAssocID="{FBED5CFC-F6CA-445F-98F2-2AD4AA36DC52}" presName="childRec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EDD55-3721-4890-82D4-565C69CCD61A}" type="pres">
      <dgm:prSet presAssocID="{FBED5CFC-F6CA-445F-98F2-2AD4AA36DC5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8E149-0142-4F1E-A81E-15E7D49B2431}" type="pres">
      <dgm:prSet presAssocID="{FBED5CFC-F6CA-445F-98F2-2AD4AA36DC52}" presName="parentRect" presStyleLbl="alignNode1" presStyleIdx="1" presStyleCnt="6"/>
      <dgm:spPr/>
      <dgm:t>
        <a:bodyPr/>
        <a:lstStyle/>
        <a:p>
          <a:endParaRPr lang="ru-RU"/>
        </a:p>
      </dgm:t>
    </dgm:pt>
    <dgm:pt modelId="{3D0B9919-3C10-4ED9-9AA1-FC9A69F1DF62}" type="pres">
      <dgm:prSet presAssocID="{FBED5CFC-F6CA-445F-98F2-2AD4AA36DC52}" presName="adorn" presStyleLbl="fgAccFollowNod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C12F590-7FE7-4C4F-8B84-89CC832936AC}" type="pres">
      <dgm:prSet presAssocID="{2594DA90-6256-42CB-B4FD-67C4DF1FA6F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B8F8EB4-3148-487B-B109-A1D727EED1B9}" type="pres">
      <dgm:prSet presAssocID="{13909F6F-19E7-4EAC-9D82-D92CE388B5D9}" presName="compNode" presStyleCnt="0"/>
      <dgm:spPr/>
    </dgm:pt>
    <dgm:pt modelId="{52C6410A-AC84-47DA-A6B3-0CE114EA8B52}" type="pres">
      <dgm:prSet presAssocID="{13909F6F-19E7-4EAC-9D82-D92CE388B5D9}" presName="childRec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DCF41-1983-4F6D-9E9A-1632517974F3}" type="pres">
      <dgm:prSet presAssocID="{13909F6F-19E7-4EAC-9D82-D92CE388B5D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3F3C-058E-4162-91A7-BEA70C809371}" type="pres">
      <dgm:prSet presAssocID="{13909F6F-19E7-4EAC-9D82-D92CE388B5D9}" presName="parentRect" presStyleLbl="alignNode1" presStyleIdx="2" presStyleCnt="6"/>
      <dgm:spPr/>
      <dgm:t>
        <a:bodyPr/>
        <a:lstStyle/>
        <a:p>
          <a:endParaRPr lang="ru-RU"/>
        </a:p>
      </dgm:t>
    </dgm:pt>
    <dgm:pt modelId="{CB19C05D-C04F-4028-918A-EADB0E704B8C}" type="pres">
      <dgm:prSet presAssocID="{13909F6F-19E7-4EAC-9D82-D92CE388B5D9}" presName="adorn" presStyleLbl="fgAccFollowNod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A9620FE-0BF3-497F-8006-75F8F6F8A6F9}" type="pres">
      <dgm:prSet presAssocID="{479DEB55-FB1D-47FD-8527-C846FE1ABF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8FF177F-7048-4FCA-B46C-1EA77D653959}" type="pres">
      <dgm:prSet presAssocID="{5D601C6C-5529-4C14-A723-DF30A808E987}" presName="compNode" presStyleCnt="0"/>
      <dgm:spPr/>
    </dgm:pt>
    <dgm:pt modelId="{0AE08DBF-1F77-4F9D-B300-DCCDD3112E4D}" type="pres">
      <dgm:prSet presAssocID="{5D601C6C-5529-4C14-A723-DF30A808E987}" presName="childRec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A59EF6-7039-4985-BA70-8BB26FC276BF}" type="pres">
      <dgm:prSet presAssocID="{5D601C6C-5529-4C14-A723-DF30A808E98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EE380-935F-4A4D-9F75-F45FE3BAF5CF}" type="pres">
      <dgm:prSet presAssocID="{5D601C6C-5529-4C14-A723-DF30A808E987}" presName="parentRect" presStyleLbl="alignNode1" presStyleIdx="3" presStyleCnt="6"/>
      <dgm:spPr/>
      <dgm:t>
        <a:bodyPr/>
        <a:lstStyle/>
        <a:p>
          <a:endParaRPr lang="ru-RU"/>
        </a:p>
      </dgm:t>
    </dgm:pt>
    <dgm:pt modelId="{25A3FE9A-A0BD-413A-865A-29A6F77155C7}" type="pres">
      <dgm:prSet presAssocID="{5D601C6C-5529-4C14-A723-DF30A808E987}" presName="adorn" presStyleLbl="fgAccFollowNod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8AFB9D2-4249-4ADD-B1D7-EAD8B953527A}" type="pres">
      <dgm:prSet presAssocID="{6F710436-B8D1-4146-AAF9-56A79E6D2C4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1AFF77-BDE3-47DA-B409-9C49BCCFB2AA}" type="pres">
      <dgm:prSet presAssocID="{C3C9B168-9DAC-438B-BE95-4E410D861DF6}" presName="compNode" presStyleCnt="0"/>
      <dgm:spPr/>
    </dgm:pt>
    <dgm:pt modelId="{601BA7FF-65EC-4F3D-A12A-F7F9FDA9A8F4}" type="pres">
      <dgm:prSet presAssocID="{C3C9B168-9DAC-438B-BE95-4E410D861DF6}" presName="childRec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B2C45-2FFC-4857-8FD6-3F81C209ED2E}" type="pres">
      <dgm:prSet presAssocID="{C3C9B168-9DAC-438B-BE95-4E410D861DF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D48A6-24DB-4A90-98FB-CB1FB8EB3F98}" type="pres">
      <dgm:prSet presAssocID="{C3C9B168-9DAC-438B-BE95-4E410D861DF6}" presName="parentRect" presStyleLbl="alignNode1" presStyleIdx="4" presStyleCnt="6"/>
      <dgm:spPr/>
      <dgm:t>
        <a:bodyPr/>
        <a:lstStyle/>
        <a:p>
          <a:endParaRPr lang="ru-RU"/>
        </a:p>
      </dgm:t>
    </dgm:pt>
    <dgm:pt modelId="{FEF4D91A-AA81-4DE9-8B07-627F8F175938}" type="pres">
      <dgm:prSet presAssocID="{C3C9B168-9DAC-438B-BE95-4E410D861DF6}" presName="adorn" presStyleLbl="fgAccFollow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D12DAC7F-070A-4D7D-B3B4-683736EE9A08}" type="pres">
      <dgm:prSet presAssocID="{7C168AFD-2177-47FC-BEE1-A4745807D5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E5F059-0F06-4FA0-95D3-73B847A3B6B6}" type="pres">
      <dgm:prSet presAssocID="{B3CE45AD-17B6-459D-B126-0CEBCB4D65C3}" presName="compNode" presStyleCnt="0"/>
      <dgm:spPr/>
    </dgm:pt>
    <dgm:pt modelId="{5CB289EF-914A-456F-BDE2-A7A311336871}" type="pres">
      <dgm:prSet presAssocID="{B3CE45AD-17B6-459D-B126-0CEBCB4D65C3}" presName="childRec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6A926-1C59-420B-822C-D2D971B15A5C}" type="pres">
      <dgm:prSet presAssocID="{B3CE45AD-17B6-459D-B126-0CEBCB4D65C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69735-11F7-4210-B47E-7EB06A44325B}" type="pres">
      <dgm:prSet presAssocID="{B3CE45AD-17B6-459D-B126-0CEBCB4D65C3}" presName="parentRect" presStyleLbl="alignNode1" presStyleIdx="5" presStyleCnt="6"/>
      <dgm:spPr/>
      <dgm:t>
        <a:bodyPr/>
        <a:lstStyle/>
        <a:p>
          <a:endParaRPr lang="ru-RU"/>
        </a:p>
      </dgm:t>
    </dgm:pt>
    <dgm:pt modelId="{20A4840B-3C41-4C65-B7FB-00989F6C2200}" type="pres">
      <dgm:prSet presAssocID="{B3CE45AD-17B6-459D-B126-0CEBCB4D65C3}" presName="adorn" presStyleLbl="fgAccFollowNode1" presStyleIdx="5" presStyleCnt="6" custLinFactNeighborX="-3342" custLinFactNeighborY="917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D8F73CAA-617A-4968-8BC2-9058C5DD6251}" type="presOf" srcId="{13909F6F-19E7-4EAC-9D82-D92CE388B5D9}" destId="{02C63F3C-058E-4162-91A7-BEA70C809371}" srcOrd="1" destOrd="0" presId="urn:microsoft.com/office/officeart/2005/8/layout/bList2"/>
    <dgm:cxn modelId="{CB54BBFA-2609-455B-A0A8-75D372F2B82E}" srcId="{FBED5CFC-F6CA-445F-98F2-2AD4AA36DC52}" destId="{24FAF991-5178-443A-82FB-30A124503DDC}" srcOrd="0" destOrd="0" parTransId="{AB5C27CE-BBBB-46E9-9687-082474428A94}" sibTransId="{E08134DF-8A9E-4698-9E7F-584F68195381}"/>
    <dgm:cxn modelId="{11A964D8-898E-4129-92DE-F08FE24CAF2C}" type="presOf" srcId="{B3CE45AD-17B6-459D-B126-0CEBCB4D65C3}" destId="{4166A926-1C59-420B-822C-D2D971B15A5C}" srcOrd="0" destOrd="0" presId="urn:microsoft.com/office/officeart/2005/8/layout/bList2"/>
    <dgm:cxn modelId="{8E0A0FE5-912D-43A2-B829-DF0712F60B20}" type="presOf" srcId="{E0C4D052-7940-4CD8-8AF9-FCA8D27E2E23}" destId="{72FF4408-EFC0-4E88-8FA9-0429CF5C5C5B}" srcOrd="0" destOrd="0" presId="urn:microsoft.com/office/officeart/2005/8/layout/bList2"/>
    <dgm:cxn modelId="{A16236DB-4C8C-4C48-BDB0-0E9C89DC6E84}" type="presOf" srcId="{C8BDF7A4-254D-47C2-B5C1-84B250EB73A6}" destId="{A2A821CF-711C-4DDE-A8F9-5EE8C7275B49}" srcOrd="0" destOrd="0" presId="urn:microsoft.com/office/officeart/2005/8/layout/bList2"/>
    <dgm:cxn modelId="{54C98753-E607-46A6-ADBE-ECC2813C81C8}" type="presOf" srcId="{9C05A377-D632-44CA-8FD4-0926D0F75E18}" destId="{0AE08DBF-1F77-4F9D-B300-DCCDD3112E4D}" srcOrd="0" destOrd="0" presId="urn:microsoft.com/office/officeart/2005/8/layout/bList2"/>
    <dgm:cxn modelId="{D73E14F5-DAC5-437D-BF8B-7F314FE07639}" srcId="{E0C4D052-7940-4CD8-8AF9-FCA8D27E2E23}" destId="{FBED5CFC-F6CA-445F-98F2-2AD4AA36DC52}" srcOrd="1" destOrd="0" parTransId="{2291E6FE-A989-4A18-914A-F178EC3D3C90}" sibTransId="{2594DA90-6256-42CB-B4FD-67C4DF1FA6FE}"/>
    <dgm:cxn modelId="{DBE76DFC-5E72-46E9-8063-ADFF6895F1F2}" type="presOf" srcId="{2594DA90-6256-42CB-B4FD-67C4DF1FA6FE}" destId="{0C12F590-7FE7-4C4F-8B84-89CC832936AC}" srcOrd="0" destOrd="0" presId="urn:microsoft.com/office/officeart/2005/8/layout/bList2"/>
    <dgm:cxn modelId="{F7B33EF5-3D5D-401A-A5B1-A63ADAE125AB}" srcId="{B3CE45AD-17B6-459D-B126-0CEBCB4D65C3}" destId="{25EC3514-1620-4D6C-9EF3-312E1F367244}" srcOrd="0" destOrd="0" parTransId="{EBFF80CF-AD6E-45BA-A1C6-9F39B7BA6A12}" sibTransId="{550306D5-E8DB-42B9-90F2-03CB66713A21}"/>
    <dgm:cxn modelId="{CCDFEF44-9BAE-4D99-A323-DD95A3EBA96B}" srcId="{5D601C6C-5529-4C14-A723-DF30A808E987}" destId="{9C05A377-D632-44CA-8FD4-0926D0F75E18}" srcOrd="0" destOrd="0" parTransId="{CDF71512-522F-4711-ADCB-29BD5FBB54B7}" sibTransId="{0069D3BC-22CB-4512-88DF-2D94491569A9}"/>
    <dgm:cxn modelId="{CCDF9DCE-C8F8-409A-B889-3D5616855BE4}" srcId="{E0C4D052-7940-4CD8-8AF9-FCA8D27E2E23}" destId="{C3C9B168-9DAC-438B-BE95-4E410D861DF6}" srcOrd="4" destOrd="0" parTransId="{582F1B6C-11C9-42F4-9606-763047E6C3F5}" sibTransId="{7C168AFD-2177-47FC-BEE1-A4745807D52A}"/>
    <dgm:cxn modelId="{11B2D8E6-2A04-4901-9785-7F307B73ACD1}" type="presOf" srcId="{C8BDF7A4-254D-47C2-B5C1-84B250EB73A6}" destId="{CC3022AC-725A-4F4C-AAB3-CB9F03A605EA}" srcOrd="1" destOrd="0" presId="urn:microsoft.com/office/officeart/2005/8/layout/bList2"/>
    <dgm:cxn modelId="{AD0C2B8F-3CE3-4116-B54C-8B007085643B}" type="presOf" srcId="{6F710436-B8D1-4146-AAF9-56A79E6D2C43}" destId="{98AFB9D2-4249-4ADD-B1D7-EAD8B953527A}" srcOrd="0" destOrd="0" presId="urn:microsoft.com/office/officeart/2005/8/layout/bList2"/>
    <dgm:cxn modelId="{2ECFDFEA-27A2-470F-BCEF-FB2B337FE7E8}" type="presOf" srcId="{FBED5CFC-F6CA-445F-98F2-2AD4AA36DC52}" destId="{F25EDD55-3721-4890-82D4-565C69CCD61A}" srcOrd="0" destOrd="0" presId="urn:microsoft.com/office/officeart/2005/8/layout/bList2"/>
    <dgm:cxn modelId="{3494B313-17FF-458D-83D1-D3025F1A2D37}" type="presOf" srcId="{5D601C6C-5529-4C14-A723-DF30A808E987}" destId="{DCA59EF6-7039-4985-BA70-8BB26FC276BF}" srcOrd="0" destOrd="0" presId="urn:microsoft.com/office/officeart/2005/8/layout/bList2"/>
    <dgm:cxn modelId="{7EC4AE15-577A-42EC-999A-948408F11B5D}" srcId="{E0C4D052-7940-4CD8-8AF9-FCA8D27E2E23}" destId="{B3CE45AD-17B6-459D-B126-0CEBCB4D65C3}" srcOrd="5" destOrd="0" parTransId="{343CB43C-C835-4685-8C2A-DB85AF5E948B}" sibTransId="{1CDF48A3-99C6-4FC0-98E5-2E02032D4847}"/>
    <dgm:cxn modelId="{4C912FA1-5B2A-4AA4-AFB8-CD83649704C0}" type="presOf" srcId="{7C168AFD-2177-47FC-BEE1-A4745807D52A}" destId="{D12DAC7F-070A-4D7D-B3B4-683736EE9A08}" srcOrd="0" destOrd="0" presId="urn:microsoft.com/office/officeart/2005/8/layout/bList2"/>
    <dgm:cxn modelId="{618A6C58-3C69-4E07-9ECD-092AAE361E94}" type="presOf" srcId="{479DEB55-FB1D-47FD-8527-C846FE1ABF4C}" destId="{5A9620FE-0BF3-497F-8006-75F8F6F8A6F9}" srcOrd="0" destOrd="0" presId="urn:microsoft.com/office/officeart/2005/8/layout/bList2"/>
    <dgm:cxn modelId="{CB7227FA-EF89-426D-87B3-B6E29FAAC60C}" type="presOf" srcId="{FBED5CFC-F6CA-445F-98F2-2AD4AA36DC52}" destId="{6398E149-0142-4F1E-A81E-15E7D49B2431}" srcOrd="1" destOrd="0" presId="urn:microsoft.com/office/officeart/2005/8/layout/bList2"/>
    <dgm:cxn modelId="{8CB8A76F-4AD4-4A27-9E60-076715A24E84}" type="presOf" srcId="{93CFB96F-1102-48A4-B654-C631B525845F}" destId="{52C6410A-AC84-47DA-A6B3-0CE114EA8B52}" srcOrd="0" destOrd="0" presId="urn:microsoft.com/office/officeart/2005/8/layout/bList2"/>
    <dgm:cxn modelId="{5ACBBEFC-0906-49DC-98C8-D1EB9046514F}" type="presOf" srcId="{74A07EBC-E421-43FF-83B6-B699DEBF73D5}" destId="{601BA7FF-65EC-4F3D-A12A-F7F9FDA9A8F4}" srcOrd="0" destOrd="0" presId="urn:microsoft.com/office/officeart/2005/8/layout/bList2"/>
    <dgm:cxn modelId="{CA402B2E-B3AE-4E18-ADEE-DB12E02A15C8}" type="presOf" srcId="{13909F6F-19E7-4EAC-9D82-D92CE388B5D9}" destId="{474DCF41-1983-4F6D-9E9A-1632517974F3}" srcOrd="0" destOrd="0" presId="urn:microsoft.com/office/officeart/2005/8/layout/bList2"/>
    <dgm:cxn modelId="{657479B6-4FD9-440F-B0B9-219393125318}" srcId="{C8BDF7A4-254D-47C2-B5C1-84B250EB73A6}" destId="{004CB625-9697-412F-BC7E-7422E18773BC}" srcOrd="0" destOrd="0" parTransId="{EC5102B7-6EFE-475D-A8CD-0A563688ECAB}" sibTransId="{7FE29910-AFBE-4FCB-8B4C-FE1298E3E7D5}"/>
    <dgm:cxn modelId="{FCD3D1DE-AF5F-4F82-872A-2786BBA2E12C}" srcId="{E0C4D052-7940-4CD8-8AF9-FCA8D27E2E23}" destId="{5D601C6C-5529-4C14-A723-DF30A808E987}" srcOrd="3" destOrd="0" parTransId="{BDA7EC7D-CBEE-45AA-888A-C3C08F16630D}" sibTransId="{6F710436-B8D1-4146-AAF9-56A79E6D2C43}"/>
    <dgm:cxn modelId="{343AB2EC-89C6-44CD-AAB6-B94857B5AEF0}" type="presOf" srcId="{004CB625-9697-412F-BC7E-7422E18773BC}" destId="{A81FE06C-F00E-497C-8417-204A60EC0EC8}" srcOrd="0" destOrd="0" presId="urn:microsoft.com/office/officeart/2005/8/layout/bList2"/>
    <dgm:cxn modelId="{608832FA-48D6-4354-A256-03621D198E3E}" srcId="{E0C4D052-7940-4CD8-8AF9-FCA8D27E2E23}" destId="{C8BDF7A4-254D-47C2-B5C1-84B250EB73A6}" srcOrd="0" destOrd="0" parTransId="{A8140366-B013-4D6D-AD9E-F759E2504160}" sibTransId="{BAC1AFDA-331F-40AE-A8DD-E3F76E8DFB01}"/>
    <dgm:cxn modelId="{27F08C10-7A51-4767-B957-A074EC1EF3E1}" type="presOf" srcId="{5D601C6C-5529-4C14-A723-DF30A808E987}" destId="{F61EE380-935F-4A4D-9F75-F45FE3BAF5CF}" srcOrd="1" destOrd="0" presId="urn:microsoft.com/office/officeart/2005/8/layout/bList2"/>
    <dgm:cxn modelId="{3B998690-4CFF-4FDC-AAE5-5099D3685DE9}" srcId="{C3C9B168-9DAC-438B-BE95-4E410D861DF6}" destId="{74A07EBC-E421-43FF-83B6-B699DEBF73D5}" srcOrd="0" destOrd="0" parTransId="{1D9ABF7B-C7FD-4A51-B7B2-E4D1F1AAF102}" sibTransId="{3DF4597C-181E-4AD3-B5C1-FD86064748C3}"/>
    <dgm:cxn modelId="{C840D353-8034-4F9E-96EF-53A6478F00D3}" type="presOf" srcId="{24FAF991-5178-443A-82FB-30A124503DDC}" destId="{B9DAFCD1-113E-4E7D-BB5F-93D901848CB1}" srcOrd="0" destOrd="0" presId="urn:microsoft.com/office/officeart/2005/8/layout/bList2"/>
    <dgm:cxn modelId="{3A3C2BCC-E14B-4F70-B6A3-938B23FE1D24}" type="presOf" srcId="{B3CE45AD-17B6-459D-B126-0CEBCB4D65C3}" destId="{B2969735-11F7-4210-B47E-7EB06A44325B}" srcOrd="1" destOrd="0" presId="urn:microsoft.com/office/officeart/2005/8/layout/bList2"/>
    <dgm:cxn modelId="{3B4BC1FB-1128-47BD-A7E9-C7BABA106187}" type="presOf" srcId="{25EC3514-1620-4D6C-9EF3-312E1F367244}" destId="{5CB289EF-914A-456F-BDE2-A7A311336871}" srcOrd="0" destOrd="0" presId="urn:microsoft.com/office/officeart/2005/8/layout/bList2"/>
    <dgm:cxn modelId="{89CFB30E-1A75-4D03-9FCC-B62F73443F9B}" type="presOf" srcId="{C3C9B168-9DAC-438B-BE95-4E410D861DF6}" destId="{F38B2C45-2FFC-4857-8FD6-3F81C209ED2E}" srcOrd="0" destOrd="0" presId="urn:microsoft.com/office/officeart/2005/8/layout/bList2"/>
    <dgm:cxn modelId="{64FD8E6D-F903-4FAE-BFC8-79531100FBF6}" srcId="{13909F6F-19E7-4EAC-9D82-D92CE388B5D9}" destId="{93CFB96F-1102-48A4-B654-C631B525845F}" srcOrd="0" destOrd="0" parTransId="{01ED5AD7-2B5D-46C9-8E69-DFA704B8EA57}" sibTransId="{33A0A2A6-3EFF-4277-9BCC-4193A1741B67}"/>
    <dgm:cxn modelId="{D20E9569-687F-4408-823C-2D663E651D43}" type="presOf" srcId="{C3C9B168-9DAC-438B-BE95-4E410D861DF6}" destId="{605D48A6-24DB-4A90-98FB-CB1FB8EB3F98}" srcOrd="1" destOrd="0" presId="urn:microsoft.com/office/officeart/2005/8/layout/bList2"/>
    <dgm:cxn modelId="{AA2048C9-2860-4E3A-B561-82A98F073B33}" srcId="{E0C4D052-7940-4CD8-8AF9-FCA8D27E2E23}" destId="{13909F6F-19E7-4EAC-9D82-D92CE388B5D9}" srcOrd="2" destOrd="0" parTransId="{704CACCE-9D2C-4A2A-B996-F4A8F60142AB}" sibTransId="{479DEB55-FB1D-47FD-8527-C846FE1ABF4C}"/>
    <dgm:cxn modelId="{C64435CB-1025-428C-A03D-3C44D28BF065}" type="presOf" srcId="{BAC1AFDA-331F-40AE-A8DD-E3F76E8DFB01}" destId="{5897EC3F-A9AF-4F73-A934-7472B253467F}" srcOrd="0" destOrd="0" presId="urn:microsoft.com/office/officeart/2005/8/layout/bList2"/>
    <dgm:cxn modelId="{9342086F-E4AC-48E0-879B-489A07390CAB}" type="presParOf" srcId="{72FF4408-EFC0-4E88-8FA9-0429CF5C5C5B}" destId="{8342263F-A165-4D01-A78B-91F47B116A51}" srcOrd="0" destOrd="0" presId="urn:microsoft.com/office/officeart/2005/8/layout/bList2"/>
    <dgm:cxn modelId="{FA7F45CF-1AD8-4115-A43F-1F02AD0119AF}" type="presParOf" srcId="{8342263F-A165-4D01-A78B-91F47B116A51}" destId="{A81FE06C-F00E-497C-8417-204A60EC0EC8}" srcOrd="0" destOrd="0" presId="urn:microsoft.com/office/officeart/2005/8/layout/bList2"/>
    <dgm:cxn modelId="{456B5752-0108-4337-8502-793A8ABFB7DA}" type="presParOf" srcId="{8342263F-A165-4D01-A78B-91F47B116A51}" destId="{A2A821CF-711C-4DDE-A8F9-5EE8C7275B49}" srcOrd="1" destOrd="0" presId="urn:microsoft.com/office/officeart/2005/8/layout/bList2"/>
    <dgm:cxn modelId="{05BB34E3-9FA1-4358-9390-2241496C73A7}" type="presParOf" srcId="{8342263F-A165-4D01-A78B-91F47B116A51}" destId="{CC3022AC-725A-4F4C-AAB3-CB9F03A605EA}" srcOrd="2" destOrd="0" presId="urn:microsoft.com/office/officeart/2005/8/layout/bList2"/>
    <dgm:cxn modelId="{84390889-50C4-4AC7-86B5-AD7678C12F47}" type="presParOf" srcId="{8342263F-A165-4D01-A78B-91F47B116A51}" destId="{D8478CB8-4B73-4213-8524-010463437F1E}" srcOrd="3" destOrd="0" presId="urn:microsoft.com/office/officeart/2005/8/layout/bList2"/>
    <dgm:cxn modelId="{9DF2686A-F29A-452C-AF5D-8FA4FA6F43BF}" type="presParOf" srcId="{72FF4408-EFC0-4E88-8FA9-0429CF5C5C5B}" destId="{5897EC3F-A9AF-4F73-A934-7472B253467F}" srcOrd="1" destOrd="0" presId="urn:microsoft.com/office/officeart/2005/8/layout/bList2"/>
    <dgm:cxn modelId="{06C1D0D8-CB15-45FA-8D12-FD87A48C5496}" type="presParOf" srcId="{72FF4408-EFC0-4E88-8FA9-0429CF5C5C5B}" destId="{8A12ECDC-E5C9-47EC-A2DF-2A0320734BF8}" srcOrd="2" destOrd="0" presId="urn:microsoft.com/office/officeart/2005/8/layout/bList2"/>
    <dgm:cxn modelId="{F20C1C5B-9654-4466-B848-F51E766B73E2}" type="presParOf" srcId="{8A12ECDC-E5C9-47EC-A2DF-2A0320734BF8}" destId="{B9DAFCD1-113E-4E7D-BB5F-93D901848CB1}" srcOrd="0" destOrd="0" presId="urn:microsoft.com/office/officeart/2005/8/layout/bList2"/>
    <dgm:cxn modelId="{CE5D563F-E4BC-4906-8BC0-C24DC4FB5044}" type="presParOf" srcId="{8A12ECDC-E5C9-47EC-A2DF-2A0320734BF8}" destId="{F25EDD55-3721-4890-82D4-565C69CCD61A}" srcOrd="1" destOrd="0" presId="urn:microsoft.com/office/officeart/2005/8/layout/bList2"/>
    <dgm:cxn modelId="{E445FD5F-7CF6-4715-B8D7-54C1E62D5FE0}" type="presParOf" srcId="{8A12ECDC-E5C9-47EC-A2DF-2A0320734BF8}" destId="{6398E149-0142-4F1E-A81E-15E7D49B2431}" srcOrd="2" destOrd="0" presId="urn:microsoft.com/office/officeart/2005/8/layout/bList2"/>
    <dgm:cxn modelId="{6E6AB1F4-D694-416F-97E4-7D6B1951639D}" type="presParOf" srcId="{8A12ECDC-E5C9-47EC-A2DF-2A0320734BF8}" destId="{3D0B9919-3C10-4ED9-9AA1-FC9A69F1DF62}" srcOrd="3" destOrd="0" presId="urn:microsoft.com/office/officeart/2005/8/layout/bList2"/>
    <dgm:cxn modelId="{F3C3E3F9-369E-4817-8846-20BD0D79BD84}" type="presParOf" srcId="{72FF4408-EFC0-4E88-8FA9-0429CF5C5C5B}" destId="{0C12F590-7FE7-4C4F-8B84-89CC832936AC}" srcOrd="3" destOrd="0" presId="urn:microsoft.com/office/officeart/2005/8/layout/bList2"/>
    <dgm:cxn modelId="{B98512C9-F0FC-4409-885E-BBC19B418E4F}" type="presParOf" srcId="{72FF4408-EFC0-4E88-8FA9-0429CF5C5C5B}" destId="{7B8F8EB4-3148-487B-B109-A1D727EED1B9}" srcOrd="4" destOrd="0" presId="urn:microsoft.com/office/officeart/2005/8/layout/bList2"/>
    <dgm:cxn modelId="{2E131E68-2AD2-4D9E-AFF1-755505DCE19D}" type="presParOf" srcId="{7B8F8EB4-3148-487B-B109-A1D727EED1B9}" destId="{52C6410A-AC84-47DA-A6B3-0CE114EA8B52}" srcOrd="0" destOrd="0" presId="urn:microsoft.com/office/officeart/2005/8/layout/bList2"/>
    <dgm:cxn modelId="{F4E948F6-3A90-46D7-80DE-68B0005B961D}" type="presParOf" srcId="{7B8F8EB4-3148-487B-B109-A1D727EED1B9}" destId="{474DCF41-1983-4F6D-9E9A-1632517974F3}" srcOrd="1" destOrd="0" presId="urn:microsoft.com/office/officeart/2005/8/layout/bList2"/>
    <dgm:cxn modelId="{576375D1-165E-4964-B79E-FB6E0ABA10DE}" type="presParOf" srcId="{7B8F8EB4-3148-487B-B109-A1D727EED1B9}" destId="{02C63F3C-058E-4162-91A7-BEA70C809371}" srcOrd="2" destOrd="0" presId="urn:microsoft.com/office/officeart/2005/8/layout/bList2"/>
    <dgm:cxn modelId="{55D66AEC-5BF9-43F8-97FE-629E436AEB39}" type="presParOf" srcId="{7B8F8EB4-3148-487B-B109-A1D727EED1B9}" destId="{CB19C05D-C04F-4028-918A-EADB0E704B8C}" srcOrd="3" destOrd="0" presId="urn:microsoft.com/office/officeart/2005/8/layout/bList2"/>
    <dgm:cxn modelId="{C93D0330-0963-48B6-BE76-513B85B341D8}" type="presParOf" srcId="{72FF4408-EFC0-4E88-8FA9-0429CF5C5C5B}" destId="{5A9620FE-0BF3-497F-8006-75F8F6F8A6F9}" srcOrd="5" destOrd="0" presId="urn:microsoft.com/office/officeart/2005/8/layout/bList2"/>
    <dgm:cxn modelId="{E963A841-6E59-4C8F-A4F1-9650B9B1C959}" type="presParOf" srcId="{72FF4408-EFC0-4E88-8FA9-0429CF5C5C5B}" destId="{48FF177F-7048-4FCA-B46C-1EA77D653959}" srcOrd="6" destOrd="0" presId="urn:microsoft.com/office/officeart/2005/8/layout/bList2"/>
    <dgm:cxn modelId="{78DA41AD-772D-47A4-83E5-4C3FFF5F5428}" type="presParOf" srcId="{48FF177F-7048-4FCA-B46C-1EA77D653959}" destId="{0AE08DBF-1F77-4F9D-B300-DCCDD3112E4D}" srcOrd="0" destOrd="0" presId="urn:microsoft.com/office/officeart/2005/8/layout/bList2"/>
    <dgm:cxn modelId="{50B09C2B-F81D-4D84-A6F6-C3CBE000D4C6}" type="presParOf" srcId="{48FF177F-7048-4FCA-B46C-1EA77D653959}" destId="{DCA59EF6-7039-4985-BA70-8BB26FC276BF}" srcOrd="1" destOrd="0" presId="urn:microsoft.com/office/officeart/2005/8/layout/bList2"/>
    <dgm:cxn modelId="{7ED7B74A-A666-4A48-8AAE-0A53C41AFDF7}" type="presParOf" srcId="{48FF177F-7048-4FCA-B46C-1EA77D653959}" destId="{F61EE380-935F-4A4D-9F75-F45FE3BAF5CF}" srcOrd="2" destOrd="0" presId="urn:microsoft.com/office/officeart/2005/8/layout/bList2"/>
    <dgm:cxn modelId="{C1C6AC5C-E80D-4F81-A343-BCB5F00FFF93}" type="presParOf" srcId="{48FF177F-7048-4FCA-B46C-1EA77D653959}" destId="{25A3FE9A-A0BD-413A-865A-29A6F77155C7}" srcOrd="3" destOrd="0" presId="urn:microsoft.com/office/officeart/2005/8/layout/bList2"/>
    <dgm:cxn modelId="{63250244-963E-4F43-80FE-FEFD187A2354}" type="presParOf" srcId="{72FF4408-EFC0-4E88-8FA9-0429CF5C5C5B}" destId="{98AFB9D2-4249-4ADD-B1D7-EAD8B953527A}" srcOrd="7" destOrd="0" presId="urn:microsoft.com/office/officeart/2005/8/layout/bList2"/>
    <dgm:cxn modelId="{241793F7-00FC-4D45-985E-8236B5CEC880}" type="presParOf" srcId="{72FF4408-EFC0-4E88-8FA9-0429CF5C5C5B}" destId="{B81AFF77-BDE3-47DA-B409-9C49BCCFB2AA}" srcOrd="8" destOrd="0" presId="urn:microsoft.com/office/officeart/2005/8/layout/bList2"/>
    <dgm:cxn modelId="{1C1FB53F-ECAA-4EA0-8E42-CFDA5554D675}" type="presParOf" srcId="{B81AFF77-BDE3-47DA-B409-9C49BCCFB2AA}" destId="{601BA7FF-65EC-4F3D-A12A-F7F9FDA9A8F4}" srcOrd="0" destOrd="0" presId="urn:microsoft.com/office/officeart/2005/8/layout/bList2"/>
    <dgm:cxn modelId="{86EAC871-0F84-4162-9684-EEAC6665BDA8}" type="presParOf" srcId="{B81AFF77-BDE3-47DA-B409-9C49BCCFB2AA}" destId="{F38B2C45-2FFC-4857-8FD6-3F81C209ED2E}" srcOrd="1" destOrd="0" presId="urn:microsoft.com/office/officeart/2005/8/layout/bList2"/>
    <dgm:cxn modelId="{303F1172-01BA-4528-B43E-52957A6BFD47}" type="presParOf" srcId="{B81AFF77-BDE3-47DA-B409-9C49BCCFB2AA}" destId="{605D48A6-24DB-4A90-98FB-CB1FB8EB3F98}" srcOrd="2" destOrd="0" presId="urn:microsoft.com/office/officeart/2005/8/layout/bList2"/>
    <dgm:cxn modelId="{087AAAE4-54F9-4647-9DAE-2E2CE622A36A}" type="presParOf" srcId="{B81AFF77-BDE3-47DA-B409-9C49BCCFB2AA}" destId="{FEF4D91A-AA81-4DE9-8B07-627F8F175938}" srcOrd="3" destOrd="0" presId="urn:microsoft.com/office/officeart/2005/8/layout/bList2"/>
    <dgm:cxn modelId="{125218DD-4B5A-40E2-A52A-4248891518A9}" type="presParOf" srcId="{72FF4408-EFC0-4E88-8FA9-0429CF5C5C5B}" destId="{D12DAC7F-070A-4D7D-B3B4-683736EE9A08}" srcOrd="9" destOrd="0" presId="urn:microsoft.com/office/officeart/2005/8/layout/bList2"/>
    <dgm:cxn modelId="{B10F9D9E-EB38-4765-B2E5-B278F3961637}" type="presParOf" srcId="{72FF4408-EFC0-4E88-8FA9-0429CF5C5C5B}" destId="{C2E5F059-0F06-4FA0-95D3-73B847A3B6B6}" srcOrd="10" destOrd="0" presId="urn:microsoft.com/office/officeart/2005/8/layout/bList2"/>
    <dgm:cxn modelId="{E54114FC-DFC6-49CF-8540-D44515436A72}" type="presParOf" srcId="{C2E5F059-0F06-4FA0-95D3-73B847A3B6B6}" destId="{5CB289EF-914A-456F-BDE2-A7A311336871}" srcOrd="0" destOrd="0" presId="urn:microsoft.com/office/officeart/2005/8/layout/bList2"/>
    <dgm:cxn modelId="{943EC174-305D-445F-A433-22711DF0B99E}" type="presParOf" srcId="{C2E5F059-0F06-4FA0-95D3-73B847A3B6B6}" destId="{4166A926-1C59-420B-822C-D2D971B15A5C}" srcOrd="1" destOrd="0" presId="urn:microsoft.com/office/officeart/2005/8/layout/bList2"/>
    <dgm:cxn modelId="{881DF0AA-8424-4585-93C4-788A790CA361}" type="presParOf" srcId="{C2E5F059-0F06-4FA0-95D3-73B847A3B6B6}" destId="{B2969735-11F7-4210-B47E-7EB06A44325B}" srcOrd="2" destOrd="0" presId="urn:microsoft.com/office/officeart/2005/8/layout/bList2"/>
    <dgm:cxn modelId="{48834E55-02E8-4DEF-AF70-20C8B5699F90}" type="presParOf" srcId="{C2E5F059-0F06-4FA0-95D3-73B847A3B6B6}" destId="{20A4840B-3C41-4C65-B7FB-00989F6C220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FE06C-F00E-497C-8417-204A60EC0EC8}">
      <dsp:nvSpPr>
        <dsp:cNvPr id="0" name=""/>
        <dsp:cNvSpPr/>
      </dsp:nvSpPr>
      <dsp:spPr>
        <a:xfrm>
          <a:off x="448851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>
              <a:solidFill>
                <a:schemeClr val="tx2"/>
              </a:solidFill>
            </a:rPr>
            <a:t>Решение ЦЗК ПАО «Россети» от 30.04.2015 «Об упрощении порядка участия для участников закупок, в том числе для субъектов малого и среднего предпринимательства в закупках ОАО «Россети» и его ДЗО»</a:t>
          </a:r>
          <a:endParaRPr lang="ru-RU" sz="1100" b="0" kern="1200" dirty="0">
            <a:solidFill>
              <a:schemeClr val="tx2"/>
            </a:solidFill>
          </a:endParaRPr>
        </a:p>
      </dsp:txBody>
      <dsp:txXfrm>
        <a:off x="485128" y="40805"/>
        <a:ext cx="2001478" cy="1511944"/>
      </dsp:txXfrm>
    </dsp:sp>
    <dsp:sp modelId="{CC3022AC-725A-4F4C-AAB3-CB9F03A605EA}">
      <dsp:nvSpPr>
        <dsp:cNvPr id="0" name=""/>
        <dsp:cNvSpPr/>
      </dsp:nvSpPr>
      <dsp:spPr>
        <a:xfrm>
          <a:off x="448851" y="1552750"/>
          <a:ext cx="2074032" cy="6657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Документы</a:t>
          </a:r>
          <a:endParaRPr lang="ru-RU" sz="2000" b="1" kern="1200" dirty="0"/>
        </a:p>
      </dsp:txBody>
      <dsp:txXfrm>
        <a:off x="448851" y="1552750"/>
        <a:ext cx="1460586" cy="665735"/>
      </dsp:txXfrm>
    </dsp:sp>
    <dsp:sp modelId="{D8478CB8-4B73-4213-8524-010463437F1E}">
      <dsp:nvSpPr>
        <dsp:cNvPr id="0" name=""/>
        <dsp:cNvSpPr/>
      </dsp:nvSpPr>
      <dsp:spPr>
        <a:xfrm>
          <a:off x="1968108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AFCD1-113E-4E7D-BB5F-93D901848CB1}">
      <dsp:nvSpPr>
        <dsp:cNvPr id="0" name=""/>
        <dsp:cNvSpPr/>
      </dsp:nvSpPr>
      <dsp:spPr>
        <a:xfrm>
          <a:off x="2873859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10.05.2016 № 190р «О повышении доступности финансовых ресурсов для субъектов МСП при участии в закупочных процедурах ПАО «Россети» и ДЗО ПАО «Россети»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2910136" y="40805"/>
        <a:ext cx="2001478" cy="1511944"/>
      </dsp:txXfrm>
    </dsp:sp>
    <dsp:sp modelId="{6398E149-0142-4F1E-A81E-15E7D49B2431}">
      <dsp:nvSpPr>
        <dsp:cNvPr id="0" name=""/>
        <dsp:cNvSpPr/>
      </dsp:nvSpPr>
      <dsp:spPr>
        <a:xfrm>
          <a:off x="2873859" y="1552750"/>
          <a:ext cx="2074032" cy="665735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Факторинг</a:t>
          </a:r>
          <a:endParaRPr lang="ru-RU" sz="2000" b="1" kern="1200" dirty="0"/>
        </a:p>
      </dsp:txBody>
      <dsp:txXfrm>
        <a:off x="2873859" y="1552750"/>
        <a:ext cx="1460586" cy="665735"/>
      </dsp:txXfrm>
    </dsp:sp>
    <dsp:sp modelId="{3D0B9919-3C10-4ED9-9AA1-FC9A69F1DF62}">
      <dsp:nvSpPr>
        <dsp:cNvPr id="0" name=""/>
        <dsp:cNvSpPr/>
      </dsp:nvSpPr>
      <dsp:spPr>
        <a:xfrm>
          <a:off x="4393116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789141"/>
              <a:satOff val="4431"/>
              <a:lumOff val="2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6410A-AC84-47DA-A6B3-0CE114EA8B52}">
      <dsp:nvSpPr>
        <dsp:cNvPr id="0" name=""/>
        <dsp:cNvSpPr/>
      </dsp:nvSpPr>
      <dsp:spPr>
        <a:xfrm>
          <a:off x="5298868" y="4528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25.07.2016 № 301р «О расширении возможностей участия субъектов малого и среднего предпринимательства в закупочных процедурах ПАО «Россети» и ДЗО ПАО «Россети»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5335145" y="40805"/>
        <a:ext cx="2001478" cy="1511944"/>
      </dsp:txXfrm>
    </dsp:sp>
    <dsp:sp modelId="{02C63F3C-058E-4162-91A7-BEA70C809371}">
      <dsp:nvSpPr>
        <dsp:cNvPr id="0" name=""/>
        <dsp:cNvSpPr/>
      </dsp:nvSpPr>
      <dsp:spPr>
        <a:xfrm>
          <a:off x="5298868" y="1552750"/>
          <a:ext cx="2074032" cy="665735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Банк МСП</a:t>
          </a:r>
          <a:endParaRPr lang="ru-RU" sz="2000" b="1" kern="1200" dirty="0"/>
        </a:p>
      </dsp:txBody>
      <dsp:txXfrm>
        <a:off x="5298868" y="1552750"/>
        <a:ext cx="1460586" cy="665735"/>
      </dsp:txXfrm>
    </dsp:sp>
    <dsp:sp modelId="{CB19C05D-C04F-4028-918A-EADB0E704B8C}">
      <dsp:nvSpPr>
        <dsp:cNvPr id="0" name=""/>
        <dsp:cNvSpPr/>
      </dsp:nvSpPr>
      <dsp:spPr>
        <a:xfrm>
          <a:off x="6818125" y="1658496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1578282"/>
              <a:satOff val="8863"/>
              <a:lumOff val="5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08DBF-1F77-4F9D-B300-DCCDD3112E4D}">
      <dsp:nvSpPr>
        <dsp:cNvPr id="0" name=""/>
        <dsp:cNvSpPr/>
      </dsp:nvSpPr>
      <dsp:spPr>
        <a:xfrm>
          <a:off x="448851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 ПАО «Россети» от 30.08.2016 № 356р «О сроках оплаты по договорам, заключенным с субъектами малого и среднего предпринимательства»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485128" y="2780213"/>
        <a:ext cx="2001478" cy="1511944"/>
      </dsp:txXfrm>
    </dsp:sp>
    <dsp:sp modelId="{F61EE380-935F-4A4D-9F75-F45FE3BAF5CF}">
      <dsp:nvSpPr>
        <dsp:cNvPr id="0" name=""/>
        <dsp:cNvSpPr/>
      </dsp:nvSpPr>
      <dsp:spPr>
        <a:xfrm>
          <a:off x="448851" y="4292157"/>
          <a:ext cx="2074032" cy="665735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Сроки </a:t>
          </a:r>
          <a:endParaRPr lang="ru-RU" sz="2000" b="1" kern="1200" dirty="0"/>
        </a:p>
      </dsp:txBody>
      <dsp:txXfrm>
        <a:off x="448851" y="4292157"/>
        <a:ext cx="1460586" cy="665735"/>
      </dsp:txXfrm>
    </dsp:sp>
    <dsp:sp modelId="{25A3FE9A-A0BD-413A-865A-29A6F77155C7}">
      <dsp:nvSpPr>
        <dsp:cNvPr id="0" name=""/>
        <dsp:cNvSpPr/>
      </dsp:nvSpPr>
      <dsp:spPr>
        <a:xfrm>
          <a:off x="1968108" y="4397903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2367424"/>
              <a:satOff val="13294"/>
              <a:lumOff val="8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BA7FF-65EC-4F3D-A12A-F7F9FDA9A8F4}">
      <dsp:nvSpPr>
        <dsp:cNvPr id="0" name=""/>
        <dsp:cNvSpPr/>
      </dsp:nvSpPr>
      <dsp:spPr>
        <a:xfrm>
          <a:off x="2873859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Распоряжение ПАО «Россети» от 09.09.2016 № 377р «Об утверждении типовых форм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договоров» (консультационные услуги – зеркальная ответственность)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2910136" y="2780213"/>
        <a:ext cx="2001478" cy="1511944"/>
      </dsp:txXfrm>
    </dsp:sp>
    <dsp:sp modelId="{605D48A6-24DB-4A90-98FB-CB1FB8EB3F98}">
      <dsp:nvSpPr>
        <dsp:cNvPr id="0" name=""/>
        <dsp:cNvSpPr/>
      </dsp:nvSpPr>
      <dsp:spPr>
        <a:xfrm>
          <a:off x="2873859" y="4292157"/>
          <a:ext cx="2074032" cy="665735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Ответственность</a:t>
          </a:r>
          <a:endParaRPr lang="ru-RU" sz="1500" b="1" kern="1200" dirty="0"/>
        </a:p>
      </dsp:txBody>
      <dsp:txXfrm>
        <a:off x="2873859" y="4292157"/>
        <a:ext cx="1460586" cy="665735"/>
      </dsp:txXfrm>
    </dsp:sp>
    <dsp:sp modelId="{FEF4D91A-AA81-4DE9-8B07-627F8F175938}">
      <dsp:nvSpPr>
        <dsp:cNvPr id="0" name=""/>
        <dsp:cNvSpPr/>
      </dsp:nvSpPr>
      <dsp:spPr>
        <a:xfrm>
          <a:off x="4393116" y="4397903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156565"/>
              <a:satOff val="17726"/>
              <a:lumOff val="11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289EF-914A-456F-BDE2-A7A311336871}">
      <dsp:nvSpPr>
        <dsp:cNvPr id="0" name=""/>
        <dsp:cNvSpPr/>
      </dsp:nvSpPr>
      <dsp:spPr>
        <a:xfrm>
          <a:off x="5298868" y="2743936"/>
          <a:ext cx="2074032" cy="154822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>
              <a:solidFill>
                <a:schemeClr val="tx2"/>
              </a:solidFill>
            </a:rPr>
            <a:t>Протокол СД ПАО «Россети» от 16.12.2016 № 247 «О внесении изменений в Единый стандарт закупок ПАО «Россети» в части расширения практики использования факторинга при исполнении договоров на поставку товаров (выполнение работ, оказание услуг)»</a:t>
          </a:r>
          <a:endParaRPr lang="ru-RU" sz="1100" kern="1200" dirty="0">
            <a:solidFill>
              <a:schemeClr val="tx2"/>
            </a:solidFill>
          </a:endParaRPr>
        </a:p>
      </dsp:txBody>
      <dsp:txXfrm>
        <a:off x="5335145" y="2780213"/>
        <a:ext cx="2001478" cy="1511944"/>
      </dsp:txXfrm>
    </dsp:sp>
    <dsp:sp modelId="{B2969735-11F7-4210-B47E-7EB06A44325B}">
      <dsp:nvSpPr>
        <dsp:cNvPr id="0" name=""/>
        <dsp:cNvSpPr/>
      </dsp:nvSpPr>
      <dsp:spPr>
        <a:xfrm>
          <a:off x="5298868" y="4292157"/>
          <a:ext cx="2074032" cy="66573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254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Директива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5298868" y="4292157"/>
        <a:ext cx="1460586" cy="665735"/>
      </dsp:txXfrm>
    </dsp:sp>
    <dsp:sp modelId="{20A4840B-3C41-4C65-B7FB-00989F6C2200}">
      <dsp:nvSpPr>
        <dsp:cNvPr id="0" name=""/>
        <dsp:cNvSpPr/>
      </dsp:nvSpPr>
      <dsp:spPr>
        <a:xfrm>
          <a:off x="6793865" y="4402432"/>
          <a:ext cx="725911" cy="72591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4" y="0"/>
            <a:ext cx="2946400" cy="496888"/>
          </a:xfrm>
          <a:prstGeom prst="rect">
            <a:avLst/>
          </a:prstGeom>
        </p:spPr>
        <p:txBody>
          <a:bodyPr vert="horz" lIns="91355" tIns="45678" rIns="91355" bIns="45678" rtlCol="0"/>
          <a:lstStyle>
            <a:lvl1pPr algn="r">
              <a:defRPr sz="1200"/>
            </a:lvl1pPr>
          </a:lstStyle>
          <a:p>
            <a:fld id="{0BA6AAD9-0059-430F-8DAF-2557646C4FE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4" y="9428169"/>
            <a:ext cx="2946400" cy="496887"/>
          </a:xfrm>
          <a:prstGeom prst="rect">
            <a:avLst/>
          </a:prstGeom>
        </p:spPr>
        <p:txBody>
          <a:bodyPr vert="horz" lIns="91355" tIns="45678" rIns="91355" bIns="45678" rtlCol="0" anchor="b"/>
          <a:lstStyle>
            <a:lvl1pPr algn="r">
              <a:defRPr sz="1200"/>
            </a:lvl1pPr>
          </a:lstStyle>
          <a:p>
            <a:fld id="{25671181-52D0-4BBA-AE00-5CB36CF6A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0" y="0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/>
          <a:lstStyle>
            <a:lvl1pPr algn="r">
              <a:defRPr sz="1200"/>
            </a:lvl1pPr>
          </a:lstStyle>
          <a:p>
            <a:fld id="{E865573E-A08C-4D5C-9937-684538354746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8" tIns="45809" rIns="91618" bIns="458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1618" tIns="45809" rIns="91618" bIns="458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3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0" y="9428583"/>
            <a:ext cx="2945659" cy="496332"/>
          </a:xfrm>
          <a:prstGeom prst="rect">
            <a:avLst/>
          </a:prstGeom>
        </p:spPr>
        <p:txBody>
          <a:bodyPr vert="horz" lIns="91618" tIns="45809" rIns="91618" bIns="45809" rtlCol="0" anchor="b"/>
          <a:lstStyle>
            <a:lvl1pPr algn="r">
              <a:defRPr sz="1200"/>
            </a:lvl1pPr>
          </a:lstStyle>
          <a:p>
            <a:fld id="{5870A11B-7034-4ACA-8D41-6D41859D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0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D8BC-9A67-45CD-B22D-3B19EC59F2C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54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00413" y="514350"/>
            <a:ext cx="3417887" cy="25638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0A11B-7034-4ACA-8D41-6D41859D71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2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GC-Bkgr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857261" y="5125755"/>
            <a:ext cx="7432477" cy="1223367"/>
            <a:chOff x="1805761" y="5524743"/>
            <a:chExt cx="7918450" cy="1303096"/>
          </a:xfrm>
        </p:grpSpPr>
        <p:sp>
          <p:nvSpPr>
            <p:cNvPr id="6" name="Rectangle 25"/>
            <p:cNvSpPr/>
            <p:nvPr userDrawn="1"/>
          </p:nvSpPr>
          <p:spPr bwMode="auto">
            <a:xfrm>
              <a:off x="1805761" y="5524743"/>
              <a:ext cx="1783792" cy="1303096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26"/>
            <p:cNvSpPr/>
            <p:nvPr userDrawn="1"/>
          </p:nvSpPr>
          <p:spPr bwMode="auto">
            <a:xfrm>
              <a:off x="3849591" y="5524743"/>
              <a:ext cx="1783791" cy="1301511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7"/>
            <p:cNvSpPr/>
            <p:nvPr userDrawn="1"/>
          </p:nvSpPr>
          <p:spPr bwMode="auto">
            <a:xfrm>
              <a:off x="5896590" y="5524743"/>
              <a:ext cx="1783792" cy="1301511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28"/>
            <p:cNvSpPr/>
            <p:nvPr userDrawn="1"/>
          </p:nvSpPr>
          <p:spPr bwMode="auto">
            <a:xfrm>
              <a:off x="7940420" y="5524743"/>
              <a:ext cx="1783791" cy="1303096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0238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23" descr="FGC-logo-ON-BLUE.png"/>
          <p:cNvPicPr>
            <a:picLocks noChangeAspect="1"/>
          </p:cNvPicPr>
          <p:nvPr userDrawn="1"/>
        </p:nvPicPr>
        <p:blipFill>
          <a:blip r:embed="rId7" cstate="print"/>
          <a:srcRect l="38342" r="39293"/>
          <a:stretch>
            <a:fillRect/>
          </a:stretch>
        </p:blipFill>
        <p:spPr bwMode="auto">
          <a:xfrm>
            <a:off x="739676" y="1351359"/>
            <a:ext cx="1559719" cy="129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167" y="3090240"/>
            <a:ext cx="3694284" cy="538171"/>
          </a:xfrm>
          <a:noFill/>
          <a:ln w="9525">
            <a:noFill/>
            <a:miter lim="800000"/>
            <a:headEnd/>
            <a:tailEnd/>
          </a:ln>
        </p:spPr>
        <p:txBody>
          <a:bodyPr wrap="none" anchor="t">
            <a:spAutoFit/>
          </a:bodyPr>
          <a:lstStyle>
            <a:lvl1pPr algn="l" defTabSz="909701" rtl="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7807" algn="l"/>
                <a:tab pos="837099" algn="l"/>
                <a:tab pos="1256396" algn="l"/>
                <a:tab pos="1675688" algn="l"/>
                <a:tab pos="2094981" algn="l"/>
                <a:tab pos="2514271" algn="l"/>
                <a:tab pos="2933569" algn="l"/>
                <a:tab pos="3352864" algn="l"/>
                <a:tab pos="3772152" algn="l"/>
                <a:tab pos="4191447" algn="l"/>
                <a:tab pos="4610736" algn="l"/>
                <a:tab pos="5030033" algn="l"/>
                <a:tab pos="5449320" algn="l"/>
                <a:tab pos="5868616" algn="l"/>
                <a:tab pos="6287908" algn="l"/>
                <a:tab pos="6707198" algn="l"/>
                <a:tab pos="7126491" algn="l"/>
                <a:tab pos="7545783" algn="l"/>
                <a:tab pos="7965080" algn="l"/>
                <a:tab pos="8384365" algn="l"/>
              </a:tabLst>
              <a:defRPr lang="en-US" sz="29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169" y="3725663"/>
            <a:ext cx="3507951" cy="445838"/>
          </a:xfr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 algn="l" defTabSz="909701" rtl="0" fontAlgn="base">
              <a:spcBef>
                <a:spcPct val="50000"/>
              </a:spcBef>
              <a:spcAft>
                <a:spcPct val="0"/>
              </a:spcAft>
              <a:buNone/>
              <a:defRPr lang="en-US" sz="2300" b="1" kern="120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274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945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05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94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451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297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565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765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12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42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347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82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360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334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79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729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205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140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89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79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2704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83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72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89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2744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27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257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8393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5349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2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288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008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74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539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430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016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723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417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4526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5867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8921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5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9163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874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  <a:cs typeface="Arial" charset="0"/>
              </a:rPr>
              <a:pPr/>
              <a:t>30.05.2018</a:t>
            </a:fld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5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5600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3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19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939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2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1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9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660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6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29" tIns="45503" rIns="91029" bIns="45503" anchor="ctr"/>
          <a:lstStyle>
            <a:lvl1pPr algn="l">
              <a:defRPr/>
            </a:lvl1pPr>
          </a:lstStyle>
          <a:p>
            <a:pPr defTabSz="9102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505"/>
            <a:ext cx="439048" cy="364629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79271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69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0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88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363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951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92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4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>
            <a:spLocks noEditPoints="1"/>
          </p:cNvSpPr>
          <p:nvPr userDrawn="1"/>
        </p:nvSpPr>
        <p:spPr bwMode="auto">
          <a:xfrm>
            <a:off x="-5941" y="7"/>
            <a:ext cx="9149953" cy="6776145"/>
          </a:xfrm>
          <a:custGeom>
            <a:avLst/>
            <a:gdLst>
              <a:gd name="T0" fmla="*/ 4559234 w 1435"/>
              <a:gd name="T1" fmla="*/ 1779991 h 1062"/>
              <a:gd name="T2" fmla="*/ 5783531 w 1435"/>
              <a:gd name="T3" fmla="*/ 2226584 h 1062"/>
              <a:gd name="T4" fmla="*/ 6376551 w 1435"/>
              <a:gd name="T5" fmla="*/ 4395749 h 1062"/>
              <a:gd name="T6" fmla="*/ 6453069 w 1435"/>
              <a:gd name="T7" fmla="*/ 6405416 h 1062"/>
              <a:gd name="T8" fmla="*/ 7282021 w 1435"/>
              <a:gd name="T9" fmla="*/ 5110297 h 1062"/>
              <a:gd name="T10" fmla="*/ 7970688 w 1435"/>
              <a:gd name="T11" fmla="*/ 5812086 h 1062"/>
              <a:gd name="T12" fmla="*/ 8474436 w 1435"/>
              <a:gd name="T13" fmla="*/ 6048142 h 1062"/>
              <a:gd name="T14" fmla="*/ 7237385 w 1435"/>
              <a:gd name="T15" fmla="*/ 6660612 h 1062"/>
              <a:gd name="T16" fmla="*/ 4527351 w 1435"/>
              <a:gd name="T17" fmla="*/ 6647852 h 1062"/>
              <a:gd name="T18" fmla="*/ 4291419 w 1435"/>
              <a:gd name="T19" fmla="*/ 6437315 h 1062"/>
              <a:gd name="T20" fmla="*/ 4992839 w 1435"/>
              <a:gd name="T21" fmla="*/ 6430936 h 1062"/>
              <a:gd name="T22" fmla="*/ 5190512 w 1435"/>
              <a:gd name="T23" fmla="*/ 6399036 h 1062"/>
              <a:gd name="T24" fmla="*/ 4897191 w 1435"/>
              <a:gd name="T25" fmla="*/ 3311166 h 1062"/>
              <a:gd name="T26" fmla="*/ 3220158 w 1435"/>
              <a:gd name="T27" fmla="*/ 2207444 h 1062"/>
              <a:gd name="T28" fmla="*/ 5260654 w 1435"/>
              <a:gd name="T29" fmla="*/ 1505656 h 1062"/>
              <a:gd name="T30" fmla="*/ 5496587 w 1435"/>
              <a:gd name="T31" fmla="*/ 1799131 h 1062"/>
              <a:gd name="T32" fmla="*/ 5126747 w 1435"/>
              <a:gd name="T33" fmla="*/ 2124506 h 1062"/>
              <a:gd name="T34" fmla="*/ 5298913 w 1435"/>
              <a:gd name="T35" fmla="*/ 2124506 h 1062"/>
              <a:gd name="T36" fmla="*/ 5260654 w 1435"/>
              <a:gd name="T37" fmla="*/ 2417981 h 1062"/>
              <a:gd name="T38" fmla="*/ 5177759 w 1435"/>
              <a:gd name="T39" fmla="*/ 2596618 h 1062"/>
              <a:gd name="T40" fmla="*/ 5872803 w 1435"/>
              <a:gd name="T41" fmla="*/ 2660417 h 1062"/>
              <a:gd name="T42" fmla="*/ 5260654 w 1435"/>
              <a:gd name="T43" fmla="*/ 2692316 h 1062"/>
              <a:gd name="T44" fmla="*/ 5228771 w 1435"/>
              <a:gd name="T45" fmla="*/ 2915613 h 1062"/>
              <a:gd name="T46" fmla="*/ 5203265 w 1435"/>
              <a:gd name="T47" fmla="*/ 3062350 h 1062"/>
              <a:gd name="T48" fmla="*/ 5324420 w 1435"/>
              <a:gd name="T49" fmla="*/ 3323926 h 1062"/>
              <a:gd name="T50" fmla="*/ 5158629 w 1435"/>
              <a:gd name="T51" fmla="*/ 3362205 h 1062"/>
              <a:gd name="T52" fmla="*/ 5426444 w 1435"/>
              <a:gd name="T53" fmla="*/ 3432384 h 1062"/>
              <a:gd name="T54" fmla="*/ 5369056 w 1435"/>
              <a:gd name="T55" fmla="*/ 3559982 h 1062"/>
              <a:gd name="T56" fmla="*/ 5209642 w 1435"/>
              <a:gd name="T57" fmla="*/ 3725860 h 1062"/>
              <a:gd name="T58" fmla="*/ 5094864 w 1435"/>
              <a:gd name="T59" fmla="*/ 3840698 h 1062"/>
              <a:gd name="T60" fmla="*/ 5439198 w 1435"/>
              <a:gd name="T61" fmla="*/ 3949156 h 1062"/>
              <a:gd name="T62" fmla="*/ 5216018 w 1435"/>
              <a:gd name="T63" fmla="*/ 4115033 h 1062"/>
              <a:gd name="T64" fmla="*/ 5113994 w 1435"/>
              <a:gd name="T65" fmla="*/ 4287290 h 1062"/>
              <a:gd name="T66" fmla="*/ 4973709 w 1435"/>
              <a:gd name="T67" fmla="*/ 4382989 h 1062"/>
              <a:gd name="T68" fmla="*/ 5547599 w 1435"/>
              <a:gd name="T69" fmla="*/ 4478687 h 1062"/>
              <a:gd name="T70" fmla="*/ 5171382 w 1435"/>
              <a:gd name="T71" fmla="*/ 4606285 h 1062"/>
              <a:gd name="T72" fmla="*/ 5547599 w 1435"/>
              <a:gd name="T73" fmla="*/ 4874241 h 1062"/>
              <a:gd name="T74" fmla="*/ 7511577 w 1435"/>
              <a:gd name="T75" fmla="*/ 4765783 h 1062"/>
              <a:gd name="T76" fmla="*/ 4967333 w 1435"/>
              <a:gd name="T77" fmla="*/ 4874241 h 1062"/>
              <a:gd name="T78" fmla="*/ 7441434 w 1435"/>
              <a:gd name="T79" fmla="*/ 5072018 h 1062"/>
              <a:gd name="T80" fmla="*/ 5611364 w 1435"/>
              <a:gd name="T81" fmla="*/ 5142197 h 1062"/>
              <a:gd name="T82" fmla="*/ 5726142 w 1435"/>
              <a:gd name="T83" fmla="*/ 5199616 h 1062"/>
              <a:gd name="T84" fmla="*/ 4852555 w 1435"/>
              <a:gd name="T85" fmla="*/ 5288934 h 1062"/>
              <a:gd name="T86" fmla="*/ 7613601 w 1435"/>
              <a:gd name="T87" fmla="*/ 5333593 h 1062"/>
              <a:gd name="T88" fmla="*/ 5738895 w 1435"/>
              <a:gd name="T89" fmla="*/ 5391012 h 1062"/>
              <a:gd name="T90" fmla="*/ 7607225 w 1435"/>
              <a:gd name="T91" fmla="*/ 5467571 h 1062"/>
              <a:gd name="T92" fmla="*/ 5649624 w 1435"/>
              <a:gd name="T93" fmla="*/ 5595169 h 1062"/>
              <a:gd name="T94" fmla="*/ 7651861 w 1435"/>
              <a:gd name="T95" fmla="*/ 5678108 h 1062"/>
              <a:gd name="T96" fmla="*/ 5821791 w 1435"/>
              <a:gd name="T97" fmla="*/ 5748287 h 1062"/>
              <a:gd name="T98" fmla="*/ 5598611 w 1435"/>
              <a:gd name="T99" fmla="*/ 5920544 h 1062"/>
              <a:gd name="T100" fmla="*/ 5617741 w 1435"/>
              <a:gd name="T101" fmla="*/ 5933304 h 1062"/>
              <a:gd name="T102" fmla="*/ 5751649 w 1435"/>
              <a:gd name="T103" fmla="*/ 5952443 h 1062"/>
              <a:gd name="T104" fmla="*/ 8047207 w 1435"/>
              <a:gd name="T105" fmla="*/ 6284198 h 1062"/>
              <a:gd name="T106" fmla="*/ 5668753 w 1435"/>
              <a:gd name="T107" fmla="*/ 6105561 h 1062"/>
              <a:gd name="T108" fmla="*/ 7722003 w 1435"/>
              <a:gd name="T109" fmla="*/ 6156600 h 1062"/>
              <a:gd name="T110" fmla="*/ 4680388 w 1435"/>
              <a:gd name="T111" fmla="*/ 6265058 h 1062"/>
              <a:gd name="T112" fmla="*/ 4897191 w 1435"/>
              <a:gd name="T113" fmla="*/ 6316097 h 1062"/>
              <a:gd name="T114" fmla="*/ 4680388 w 1435"/>
              <a:gd name="T115" fmla="*/ 6309718 h 1062"/>
              <a:gd name="T116" fmla="*/ 7702873 w 1435"/>
              <a:gd name="T117" fmla="*/ 6418176 h 1062"/>
              <a:gd name="T118" fmla="*/ 5541222 w 1435"/>
              <a:gd name="T119" fmla="*/ 6481975 h 1062"/>
              <a:gd name="T120" fmla="*/ 5522093 w 1435"/>
              <a:gd name="T121" fmla="*/ 6533014 h 1062"/>
              <a:gd name="T122" fmla="*/ 7779392 w 1435"/>
              <a:gd name="T123" fmla="*/ 6628712 h 10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38" tIns="42679" rIns="85338" bIns="42679"/>
          <a:lstStyle/>
          <a:p>
            <a:pPr defTabSz="909701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0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3" name="Picture 4" descr="C:\Documents and Settings\Ivanov-VA\Мои документы\Презентации\logo_rus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9" y="6381864"/>
            <a:ext cx="242887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86893" y="6421939"/>
            <a:ext cx="343793" cy="364628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2D41E93-83C2-47F7-9594-3FC7311FBBE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9196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78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28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2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6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99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1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60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14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24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8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-5945" y="5953"/>
            <a:ext cx="9149953" cy="6776145"/>
          </a:xfrm>
          <a:custGeom>
            <a:avLst/>
            <a:gdLst/>
            <a:ahLst/>
            <a:cxnLst>
              <a:cxn ang="0">
                <a:pos x="715" y="279"/>
              </a:cxn>
              <a:cxn ang="0">
                <a:pos x="907" y="349"/>
              </a:cxn>
              <a:cxn ang="0">
                <a:pos x="1000" y="689"/>
              </a:cxn>
              <a:cxn ang="0">
                <a:pos x="1012" y="1004"/>
              </a:cxn>
              <a:cxn ang="0">
                <a:pos x="1142" y="801"/>
              </a:cxn>
              <a:cxn ang="0">
                <a:pos x="1250" y="911"/>
              </a:cxn>
              <a:cxn ang="0">
                <a:pos x="1329" y="948"/>
              </a:cxn>
              <a:cxn ang="0">
                <a:pos x="1135" y="1044"/>
              </a:cxn>
              <a:cxn ang="0">
                <a:pos x="710" y="1042"/>
              </a:cxn>
              <a:cxn ang="0">
                <a:pos x="673" y="1009"/>
              </a:cxn>
              <a:cxn ang="0">
                <a:pos x="783" y="1008"/>
              </a:cxn>
              <a:cxn ang="0">
                <a:pos x="814" y="1003"/>
              </a:cxn>
              <a:cxn ang="0">
                <a:pos x="768" y="519"/>
              </a:cxn>
              <a:cxn ang="0">
                <a:pos x="505" y="346"/>
              </a:cxn>
              <a:cxn ang="0">
                <a:pos x="825" y="236"/>
              </a:cxn>
              <a:cxn ang="0">
                <a:pos x="862" y="282"/>
              </a:cxn>
              <a:cxn ang="0">
                <a:pos x="804" y="333"/>
              </a:cxn>
              <a:cxn ang="0">
                <a:pos x="831" y="333"/>
              </a:cxn>
              <a:cxn ang="0">
                <a:pos x="825" y="379"/>
              </a:cxn>
              <a:cxn ang="0">
                <a:pos x="812" y="407"/>
              </a:cxn>
              <a:cxn ang="0">
                <a:pos x="921" y="417"/>
              </a:cxn>
              <a:cxn ang="0">
                <a:pos x="825" y="422"/>
              </a:cxn>
              <a:cxn ang="0">
                <a:pos x="820" y="457"/>
              </a:cxn>
              <a:cxn ang="0">
                <a:pos x="816" y="480"/>
              </a:cxn>
              <a:cxn ang="0">
                <a:pos x="835" y="521"/>
              </a:cxn>
              <a:cxn ang="0">
                <a:pos x="809" y="527"/>
              </a:cxn>
              <a:cxn ang="0">
                <a:pos x="851" y="538"/>
              </a:cxn>
              <a:cxn ang="0">
                <a:pos x="842" y="558"/>
              </a:cxn>
              <a:cxn ang="0">
                <a:pos x="817" y="584"/>
              </a:cxn>
              <a:cxn ang="0">
                <a:pos x="799" y="602"/>
              </a:cxn>
              <a:cxn ang="0">
                <a:pos x="853" y="619"/>
              </a:cxn>
              <a:cxn ang="0">
                <a:pos x="818" y="645"/>
              </a:cxn>
              <a:cxn ang="0">
                <a:pos x="802" y="672"/>
              </a:cxn>
              <a:cxn ang="0">
                <a:pos x="780" y="687"/>
              </a:cxn>
              <a:cxn ang="0">
                <a:pos x="870" y="702"/>
              </a:cxn>
              <a:cxn ang="0">
                <a:pos x="811" y="722"/>
              </a:cxn>
              <a:cxn ang="0">
                <a:pos x="870" y="764"/>
              </a:cxn>
              <a:cxn ang="0">
                <a:pos x="1178" y="747"/>
              </a:cxn>
              <a:cxn ang="0">
                <a:pos x="779" y="764"/>
              </a:cxn>
              <a:cxn ang="0">
                <a:pos x="1167" y="795"/>
              </a:cxn>
              <a:cxn ang="0">
                <a:pos x="880" y="806"/>
              </a:cxn>
              <a:cxn ang="0">
                <a:pos x="898" y="815"/>
              </a:cxn>
              <a:cxn ang="0">
                <a:pos x="761" y="829"/>
              </a:cxn>
              <a:cxn ang="0">
                <a:pos x="1194" y="836"/>
              </a:cxn>
              <a:cxn ang="0">
                <a:pos x="900" y="845"/>
              </a:cxn>
              <a:cxn ang="0">
                <a:pos x="1193" y="857"/>
              </a:cxn>
              <a:cxn ang="0">
                <a:pos x="886" y="877"/>
              </a:cxn>
              <a:cxn ang="0">
                <a:pos x="1200" y="890"/>
              </a:cxn>
              <a:cxn ang="0">
                <a:pos x="913" y="901"/>
              </a:cxn>
              <a:cxn ang="0">
                <a:pos x="878" y="928"/>
              </a:cxn>
              <a:cxn ang="0">
                <a:pos x="881" y="930"/>
              </a:cxn>
              <a:cxn ang="0">
                <a:pos x="902" y="933"/>
              </a:cxn>
              <a:cxn ang="0">
                <a:pos x="1262" y="985"/>
              </a:cxn>
              <a:cxn ang="0">
                <a:pos x="889" y="957"/>
              </a:cxn>
              <a:cxn ang="0">
                <a:pos x="1211" y="965"/>
              </a:cxn>
              <a:cxn ang="0">
                <a:pos x="734" y="982"/>
              </a:cxn>
              <a:cxn ang="0">
                <a:pos x="768" y="990"/>
              </a:cxn>
              <a:cxn ang="0">
                <a:pos x="734" y="989"/>
              </a:cxn>
              <a:cxn ang="0">
                <a:pos x="1208" y="1006"/>
              </a:cxn>
              <a:cxn ang="0">
                <a:pos x="869" y="1016"/>
              </a:cxn>
              <a:cxn ang="0">
                <a:pos x="866" y="1024"/>
              </a:cxn>
              <a:cxn ang="0">
                <a:pos x="1220" y="1039"/>
              </a:cxn>
            </a:cxnLst>
            <a:rect l="0" t="0" r="r" b="b"/>
            <a:pathLst>
              <a:path w="1435" h="1062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20" y="12"/>
                  <a:pt x="39" y="25"/>
                  <a:pt x="56" y="37"/>
                </a:cubicBezTo>
                <a:cubicBezTo>
                  <a:pt x="61" y="41"/>
                  <a:pt x="66" y="46"/>
                  <a:pt x="72" y="46"/>
                </a:cubicBezTo>
                <a:cubicBezTo>
                  <a:pt x="53" y="30"/>
                  <a:pt x="30" y="17"/>
                  <a:pt x="11" y="0"/>
                </a:cubicBezTo>
                <a:cubicBezTo>
                  <a:pt x="13" y="0"/>
                  <a:pt x="14" y="0"/>
                  <a:pt x="16" y="0"/>
                </a:cubicBezTo>
                <a:cubicBezTo>
                  <a:pt x="22" y="6"/>
                  <a:pt x="31" y="12"/>
                  <a:pt x="41" y="19"/>
                </a:cubicBezTo>
                <a:cubicBezTo>
                  <a:pt x="52" y="27"/>
                  <a:pt x="62" y="39"/>
                  <a:pt x="76" y="33"/>
                </a:cubicBezTo>
                <a:cubicBezTo>
                  <a:pt x="70" y="28"/>
                  <a:pt x="64" y="23"/>
                  <a:pt x="56" y="18"/>
                </a:cubicBezTo>
                <a:cubicBezTo>
                  <a:pt x="49" y="12"/>
                  <a:pt x="39" y="8"/>
                  <a:pt x="34" y="0"/>
                </a:cubicBezTo>
                <a:cubicBezTo>
                  <a:pt x="36" y="0"/>
                  <a:pt x="37" y="0"/>
                  <a:pt x="39" y="0"/>
                </a:cubicBezTo>
                <a:cubicBezTo>
                  <a:pt x="52" y="11"/>
                  <a:pt x="66" y="22"/>
                  <a:pt x="81" y="31"/>
                </a:cubicBezTo>
                <a:cubicBezTo>
                  <a:pt x="116" y="59"/>
                  <a:pt x="155" y="84"/>
                  <a:pt x="190" y="112"/>
                </a:cubicBezTo>
                <a:cubicBezTo>
                  <a:pt x="290" y="183"/>
                  <a:pt x="389" y="254"/>
                  <a:pt x="489" y="324"/>
                </a:cubicBezTo>
                <a:cubicBezTo>
                  <a:pt x="514" y="338"/>
                  <a:pt x="535" y="356"/>
                  <a:pt x="559" y="370"/>
                </a:cubicBezTo>
                <a:cubicBezTo>
                  <a:pt x="567" y="379"/>
                  <a:pt x="580" y="383"/>
                  <a:pt x="587" y="392"/>
                </a:cubicBezTo>
                <a:cubicBezTo>
                  <a:pt x="624" y="413"/>
                  <a:pt x="657" y="437"/>
                  <a:pt x="692" y="459"/>
                </a:cubicBezTo>
                <a:cubicBezTo>
                  <a:pt x="695" y="452"/>
                  <a:pt x="693" y="440"/>
                  <a:pt x="691" y="435"/>
                </a:cubicBezTo>
                <a:cubicBezTo>
                  <a:pt x="718" y="428"/>
                  <a:pt x="741" y="416"/>
                  <a:pt x="766" y="407"/>
                </a:cubicBezTo>
                <a:cubicBezTo>
                  <a:pt x="758" y="392"/>
                  <a:pt x="746" y="381"/>
                  <a:pt x="738" y="367"/>
                </a:cubicBezTo>
                <a:cubicBezTo>
                  <a:pt x="736" y="367"/>
                  <a:pt x="735" y="366"/>
                  <a:pt x="733" y="366"/>
                </a:cubicBezTo>
                <a:cubicBezTo>
                  <a:pt x="732" y="364"/>
                  <a:pt x="734" y="363"/>
                  <a:pt x="734" y="362"/>
                </a:cubicBezTo>
                <a:cubicBezTo>
                  <a:pt x="733" y="363"/>
                  <a:pt x="727" y="361"/>
                  <a:pt x="729" y="358"/>
                </a:cubicBezTo>
                <a:cubicBezTo>
                  <a:pt x="731" y="356"/>
                  <a:pt x="733" y="359"/>
                  <a:pt x="734" y="361"/>
                </a:cubicBezTo>
                <a:cubicBezTo>
                  <a:pt x="739" y="359"/>
                  <a:pt x="731" y="355"/>
                  <a:pt x="733" y="354"/>
                </a:cubicBezTo>
                <a:cubicBezTo>
                  <a:pt x="733" y="350"/>
                  <a:pt x="736" y="356"/>
                  <a:pt x="737" y="353"/>
                </a:cubicBezTo>
                <a:cubicBezTo>
                  <a:pt x="736" y="340"/>
                  <a:pt x="737" y="322"/>
                  <a:pt x="736" y="303"/>
                </a:cubicBezTo>
                <a:cubicBezTo>
                  <a:pt x="734" y="299"/>
                  <a:pt x="729" y="297"/>
                  <a:pt x="727" y="293"/>
                </a:cubicBezTo>
                <a:cubicBezTo>
                  <a:pt x="731" y="291"/>
                  <a:pt x="730" y="297"/>
                  <a:pt x="734" y="296"/>
                </a:cubicBezTo>
                <a:cubicBezTo>
                  <a:pt x="723" y="284"/>
                  <a:pt x="708" y="275"/>
                  <a:pt x="699" y="261"/>
                </a:cubicBezTo>
                <a:cubicBezTo>
                  <a:pt x="713" y="272"/>
                  <a:pt x="725" y="286"/>
                  <a:pt x="740" y="297"/>
                </a:cubicBezTo>
                <a:cubicBezTo>
                  <a:pt x="741" y="297"/>
                  <a:pt x="742" y="296"/>
                  <a:pt x="743" y="295"/>
                </a:cubicBezTo>
                <a:cubicBezTo>
                  <a:pt x="713" y="268"/>
                  <a:pt x="678" y="233"/>
                  <a:pt x="649" y="205"/>
                </a:cubicBezTo>
                <a:cubicBezTo>
                  <a:pt x="645" y="201"/>
                  <a:pt x="644" y="199"/>
                  <a:pt x="639" y="202"/>
                </a:cubicBezTo>
                <a:cubicBezTo>
                  <a:pt x="658" y="223"/>
                  <a:pt x="680" y="241"/>
                  <a:pt x="699" y="261"/>
                </a:cubicBezTo>
                <a:cubicBezTo>
                  <a:pt x="692" y="259"/>
                  <a:pt x="691" y="252"/>
                  <a:pt x="684" y="250"/>
                </a:cubicBezTo>
                <a:cubicBezTo>
                  <a:pt x="684" y="249"/>
                  <a:pt x="683" y="248"/>
                  <a:pt x="683" y="247"/>
                </a:cubicBezTo>
                <a:cubicBezTo>
                  <a:pt x="668" y="234"/>
                  <a:pt x="653" y="220"/>
                  <a:pt x="639" y="206"/>
                </a:cubicBezTo>
                <a:cubicBezTo>
                  <a:pt x="640" y="211"/>
                  <a:pt x="647" y="216"/>
                  <a:pt x="652" y="219"/>
                </a:cubicBezTo>
                <a:cubicBezTo>
                  <a:pt x="655" y="225"/>
                  <a:pt x="660" y="230"/>
                  <a:pt x="666" y="233"/>
                </a:cubicBezTo>
                <a:cubicBezTo>
                  <a:pt x="679" y="250"/>
                  <a:pt x="698" y="262"/>
                  <a:pt x="712" y="279"/>
                </a:cubicBezTo>
                <a:cubicBezTo>
                  <a:pt x="713" y="279"/>
                  <a:pt x="714" y="279"/>
                  <a:pt x="715" y="279"/>
                </a:cubicBezTo>
                <a:cubicBezTo>
                  <a:pt x="717" y="286"/>
                  <a:pt x="726" y="286"/>
                  <a:pt x="727" y="293"/>
                </a:cubicBezTo>
                <a:cubicBezTo>
                  <a:pt x="623" y="199"/>
                  <a:pt x="522" y="100"/>
                  <a:pt x="422" y="0"/>
                </a:cubicBezTo>
                <a:cubicBezTo>
                  <a:pt x="424" y="0"/>
                  <a:pt x="425" y="0"/>
                  <a:pt x="427" y="0"/>
                </a:cubicBezTo>
                <a:cubicBezTo>
                  <a:pt x="443" y="19"/>
                  <a:pt x="464" y="38"/>
                  <a:pt x="482" y="56"/>
                </a:cubicBezTo>
                <a:cubicBezTo>
                  <a:pt x="531" y="104"/>
                  <a:pt x="581" y="154"/>
                  <a:pt x="630" y="200"/>
                </a:cubicBezTo>
                <a:cubicBezTo>
                  <a:pt x="627" y="194"/>
                  <a:pt x="622" y="190"/>
                  <a:pt x="618" y="186"/>
                </a:cubicBezTo>
                <a:cubicBezTo>
                  <a:pt x="588" y="159"/>
                  <a:pt x="559" y="128"/>
                  <a:pt x="529" y="100"/>
                </a:cubicBezTo>
                <a:cubicBezTo>
                  <a:pt x="495" y="67"/>
                  <a:pt x="462" y="34"/>
                  <a:pt x="429" y="0"/>
                </a:cubicBezTo>
                <a:cubicBezTo>
                  <a:pt x="430" y="0"/>
                  <a:pt x="432" y="0"/>
                  <a:pt x="433" y="0"/>
                </a:cubicBezTo>
                <a:cubicBezTo>
                  <a:pt x="433" y="1"/>
                  <a:pt x="433" y="2"/>
                  <a:pt x="434" y="2"/>
                </a:cubicBezTo>
                <a:cubicBezTo>
                  <a:pt x="497" y="64"/>
                  <a:pt x="558" y="128"/>
                  <a:pt x="624" y="189"/>
                </a:cubicBezTo>
                <a:cubicBezTo>
                  <a:pt x="628" y="193"/>
                  <a:pt x="633" y="199"/>
                  <a:pt x="639" y="197"/>
                </a:cubicBezTo>
                <a:cubicBezTo>
                  <a:pt x="632" y="188"/>
                  <a:pt x="623" y="180"/>
                  <a:pt x="615" y="172"/>
                </a:cubicBezTo>
                <a:cubicBezTo>
                  <a:pt x="590" y="148"/>
                  <a:pt x="564" y="124"/>
                  <a:pt x="540" y="99"/>
                </a:cubicBezTo>
                <a:cubicBezTo>
                  <a:pt x="508" y="66"/>
                  <a:pt x="474" y="34"/>
                  <a:pt x="443" y="0"/>
                </a:cubicBezTo>
                <a:cubicBezTo>
                  <a:pt x="444" y="0"/>
                  <a:pt x="445" y="0"/>
                  <a:pt x="447" y="0"/>
                </a:cubicBezTo>
                <a:cubicBezTo>
                  <a:pt x="543" y="101"/>
                  <a:pt x="644" y="198"/>
                  <a:pt x="745" y="295"/>
                </a:cubicBezTo>
                <a:cubicBezTo>
                  <a:pt x="767" y="287"/>
                  <a:pt x="789" y="278"/>
                  <a:pt x="810" y="270"/>
                </a:cubicBezTo>
                <a:cubicBezTo>
                  <a:pt x="809" y="267"/>
                  <a:pt x="811" y="262"/>
                  <a:pt x="810" y="259"/>
                </a:cubicBezTo>
                <a:cubicBezTo>
                  <a:pt x="809" y="254"/>
                  <a:pt x="798" y="247"/>
                  <a:pt x="794" y="243"/>
                </a:cubicBezTo>
                <a:cubicBezTo>
                  <a:pt x="779" y="227"/>
                  <a:pt x="763" y="210"/>
                  <a:pt x="747" y="193"/>
                </a:cubicBezTo>
                <a:cubicBezTo>
                  <a:pt x="730" y="176"/>
                  <a:pt x="714" y="156"/>
                  <a:pt x="697" y="138"/>
                </a:cubicBezTo>
                <a:cubicBezTo>
                  <a:pt x="655" y="94"/>
                  <a:pt x="612" y="47"/>
                  <a:pt x="572" y="0"/>
                </a:cubicBezTo>
                <a:cubicBezTo>
                  <a:pt x="574" y="0"/>
                  <a:pt x="576" y="0"/>
                  <a:pt x="577" y="0"/>
                </a:cubicBezTo>
                <a:cubicBezTo>
                  <a:pt x="614" y="44"/>
                  <a:pt x="653" y="86"/>
                  <a:pt x="692" y="128"/>
                </a:cubicBezTo>
                <a:cubicBezTo>
                  <a:pt x="710" y="147"/>
                  <a:pt x="727" y="167"/>
                  <a:pt x="745" y="187"/>
                </a:cubicBezTo>
                <a:cubicBezTo>
                  <a:pt x="760" y="202"/>
                  <a:pt x="775" y="217"/>
                  <a:pt x="790" y="232"/>
                </a:cubicBezTo>
                <a:cubicBezTo>
                  <a:pt x="793" y="236"/>
                  <a:pt x="797" y="241"/>
                  <a:pt x="802" y="244"/>
                </a:cubicBezTo>
                <a:cubicBezTo>
                  <a:pt x="803" y="243"/>
                  <a:pt x="803" y="241"/>
                  <a:pt x="803" y="240"/>
                </a:cubicBezTo>
                <a:cubicBezTo>
                  <a:pt x="799" y="237"/>
                  <a:pt x="796" y="233"/>
                  <a:pt x="792" y="230"/>
                </a:cubicBezTo>
                <a:cubicBezTo>
                  <a:pt x="798" y="230"/>
                  <a:pt x="801" y="239"/>
                  <a:pt x="807" y="241"/>
                </a:cubicBezTo>
                <a:cubicBezTo>
                  <a:pt x="808" y="245"/>
                  <a:pt x="805" y="244"/>
                  <a:pt x="805" y="247"/>
                </a:cubicBezTo>
                <a:cubicBezTo>
                  <a:pt x="805" y="251"/>
                  <a:pt x="808" y="252"/>
                  <a:pt x="811" y="254"/>
                </a:cubicBezTo>
                <a:cubicBezTo>
                  <a:pt x="812" y="247"/>
                  <a:pt x="814" y="237"/>
                  <a:pt x="816" y="229"/>
                </a:cubicBezTo>
                <a:cubicBezTo>
                  <a:pt x="820" y="229"/>
                  <a:pt x="824" y="229"/>
                  <a:pt x="828" y="229"/>
                </a:cubicBezTo>
                <a:cubicBezTo>
                  <a:pt x="831" y="241"/>
                  <a:pt x="833" y="256"/>
                  <a:pt x="835" y="270"/>
                </a:cubicBezTo>
                <a:cubicBezTo>
                  <a:pt x="862" y="274"/>
                  <a:pt x="888" y="282"/>
                  <a:pt x="913" y="286"/>
                </a:cubicBezTo>
                <a:cubicBezTo>
                  <a:pt x="914" y="288"/>
                  <a:pt x="913" y="290"/>
                  <a:pt x="910" y="290"/>
                </a:cubicBezTo>
                <a:cubicBezTo>
                  <a:pt x="913" y="305"/>
                  <a:pt x="908" y="327"/>
                  <a:pt x="914" y="341"/>
                </a:cubicBezTo>
                <a:cubicBezTo>
                  <a:pt x="915" y="344"/>
                  <a:pt x="911" y="341"/>
                  <a:pt x="911" y="343"/>
                </a:cubicBezTo>
                <a:cubicBezTo>
                  <a:pt x="913" y="345"/>
                  <a:pt x="915" y="347"/>
                  <a:pt x="914" y="352"/>
                </a:cubicBezTo>
                <a:cubicBezTo>
                  <a:pt x="913" y="350"/>
                  <a:pt x="909" y="348"/>
                  <a:pt x="907" y="349"/>
                </a:cubicBezTo>
                <a:cubicBezTo>
                  <a:pt x="907" y="353"/>
                  <a:pt x="910" y="353"/>
                  <a:pt x="911" y="355"/>
                </a:cubicBezTo>
                <a:cubicBezTo>
                  <a:pt x="914" y="364"/>
                  <a:pt x="919" y="371"/>
                  <a:pt x="924" y="379"/>
                </a:cubicBezTo>
                <a:cubicBezTo>
                  <a:pt x="928" y="391"/>
                  <a:pt x="938" y="401"/>
                  <a:pt x="940" y="413"/>
                </a:cubicBezTo>
                <a:cubicBezTo>
                  <a:pt x="928" y="395"/>
                  <a:pt x="919" y="376"/>
                  <a:pt x="909" y="357"/>
                </a:cubicBezTo>
                <a:cubicBezTo>
                  <a:pt x="907" y="356"/>
                  <a:pt x="907" y="354"/>
                  <a:pt x="904" y="354"/>
                </a:cubicBezTo>
                <a:cubicBezTo>
                  <a:pt x="904" y="353"/>
                  <a:pt x="904" y="352"/>
                  <a:pt x="904" y="351"/>
                </a:cubicBezTo>
                <a:cubicBezTo>
                  <a:pt x="885" y="333"/>
                  <a:pt x="866" y="315"/>
                  <a:pt x="848" y="297"/>
                </a:cubicBezTo>
                <a:cubicBezTo>
                  <a:pt x="845" y="297"/>
                  <a:pt x="841" y="296"/>
                  <a:pt x="839" y="297"/>
                </a:cubicBezTo>
                <a:cubicBezTo>
                  <a:pt x="841" y="328"/>
                  <a:pt x="843" y="366"/>
                  <a:pt x="846" y="392"/>
                </a:cubicBezTo>
                <a:cubicBezTo>
                  <a:pt x="885" y="402"/>
                  <a:pt x="924" y="411"/>
                  <a:pt x="963" y="420"/>
                </a:cubicBezTo>
                <a:cubicBezTo>
                  <a:pt x="962" y="422"/>
                  <a:pt x="960" y="422"/>
                  <a:pt x="959" y="423"/>
                </a:cubicBezTo>
                <a:cubicBezTo>
                  <a:pt x="956" y="451"/>
                  <a:pt x="971" y="462"/>
                  <a:pt x="979" y="480"/>
                </a:cubicBezTo>
                <a:cubicBezTo>
                  <a:pt x="981" y="482"/>
                  <a:pt x="981" y="476"/>
                  <a:pt x="984" y="479"/>
                </a:cubicBezTo>
                <a:cubicBezTo>
                  <a:pt x="986" y="483"/>
                  <a:pt x="982" y="482"/>
                  <a:pt x="982" y="485"/>
                </a:cubicBezTo>
                <a:cubicBezTo>
                  <a:pt x="992" y="503"/>
                  <a:pt x="1002" y="520"/>
                  <a:pt x="1012" y="538"/>
                </a:cubicBezTo>
                <a:cubicBezTo>
                  <a:pt x="993" y="511"/>
                  <a:pt x="978" y="480"/>
                  <a:pt x="960" y="452"/>
                </a:cubicBezTo>
                <a:cubicBezTo>
                  <a:pt x="960" y="457"/>
                  <a:pt x="958" y="471"/>
                  <a:pt x="963" y="474"/>
                </a:cubicBezTo>
                <a:cubicBezTo>
                  <a:pt x="963" y="476"/>
                  <a:pt x="960" y="475"/>
                  <a:pt x="960" y="478"/>
                </a:cubicBezTo>
                <a:cubicBezTo>
                  <a:pt x="961" y="480"/>
                  <a:pt x="962" y="478"/>
                  <a:pt x="964" y="478"/>
                </a:cubicBezTo>
                <a:cubicBezTo>
                  <a:pt x="962" y="481"/>
                  <a:pt x="964" y="483"/>
                  <a:pt x="963" y="485"/>
                </a:cubicBezTo>
                <a:cubicBezTo>
                  <a:pt x="960" y="487"/>
                  <a:pt x="960" y="483"/>
                  <a:pt x="956" y="484"/>
                </a:cubicBezTo>
                <a:cubicBezTo>
                  <a:pt x="958" y="489"/>
                  <a:pt x="964" y="496"/>
                  <a:pt x="966" y="503"/>
                </a:cubicBezTo>
                <a:cubicBezTo>
                  <a:pt x="959" y="500"/>
                  <a:pt x="958" y="492"/>
                  <a:pt x="954" y="487"/>
                </a:cubicBezTo>
                <a:cubicBezTo>
                  <a:pt x="948" y="484"/>
                  <a:pt x="945" y="478"/>
                  <a:pt x="939" y="476"/>
                </a:cubicBezTo>
                <a:cubicBezTo>
                  <a:pt x="944" y="471"/>
                  <a:pt x="948" y="484"/>
                  <a:pt x="954" y="481"/>
                </a:cubicBezTo>
                <a:cubicBezTo>
                  <a:pt x="954" y="477"/>
                  <a:pt x="951" y="476"/>
                  <a:pt x="952" y="471"/>
                </a:cubicBezTo>
                <a:cubicBezTo>
                  <a:pt x="953" y="470"/>
                  <a:pt x="954" y="470"/>
                  <a:pt x="955" y="470"/>
                </a:cubicBezTo>
                <a:cubicBezTo>
                  <a:pt x="958" y="450"/>
                  <a:pt x="953" y="433"/>
                  <a:pt x="945" y="424"/>
                </a:cubicBezTo>
                <a:cubicBezTo>
                  <a:pt x="928" y="424"/>
                  <a:pt x="913" y="427"/>
                  <a:pt x="897" y="428"/>
                </a:cubicBezTo>
                <a:cubicBezTo>
                  <a:pt x="895" y="427"/>
                  <a:pt x="895" y="430"/>
                  <a:pt x="894" y="430"/>
                </a:cubicBezTo>
                <a:cubicBezTo>
                  <a:pt x="892" y="430"/>
                  <a:pt x="892" y="429"/>
                  <a:pt x="890" y="428"/>
                </a:cubicBezTo>
                <a:cubicBezTo>
                  <a:pt x="878" y="432"/>
                  <a:pt x="859" y="429"/>
                  <a:pt x="848" y="434"/>
                </a:cubicBezTo>
                <a:cubicBezTo>
                  <a:pt x="852" y="460"/>
                  <a:pt x="853" y="487"/>
                  <a:pt x="856" y="513"/>
                </a:cubicBezTo>
                <a:cubicBezTo>
                  <a:pt x="883" y="522"/>
                  <a:pt x="910" y="530"/>
                  <a:pt x="939" y="536"/>
                </a:cubicBezTo>
                <a:cubicBezTo>
                  <a:pt x="940" y="539"/>
                  <a:pt x="937" y="538"/>
                  <a:pt x="937" y="540"/>
                </a:cubicBezTo>
                <a:cubicBezTo>
                  <a:pt x="940" y="555"/>
                  <a:pt x="934" y="578"/>
                  <a:pt x="940" y="590"/>
                </a:cubicBezTo>
                <a:cubicBezTo>
                  <a:pt x="938" y="595"/>
                  <a:pt x="941" y="598"/>
                  <a:pt x="941" y="603"/>
                </a:cubicBezTo>
                <a:cubicBezTo>
                  <a:pt x="938" y="604"/>
                  <a:pt x="939" y="602"/>
                  <a:pt x="937" y="602"/>
                </a:cubicBezTo>
                <a:cubicBezTo>
                  <a:pt x="941" y="616"/>
                  <a:pt x="953" y="627"/>
                  <a:pt x="962" y="640"/>
                </a:cubicBezTo>
                <a:cubicBezTo>
                  <a:pt x="969" y="649"/>
                  <a:pt x="973" y="660"/>
                  <a:pt x="983" y="667"/>
                </a:cubicBezTo>
                <a:cubicBezTo>
                  <a:pt x="985" y="679"/>
                  <a:pt x="996" y="687"/>
                  <a:pt x="1003" y="696"/>
                </a:cubicBezTo>
                <a:cubicBezTo>
                  <a:pt x="1006" y="693"/>
                  <a:pt x="1002" y="692"/>
                  <a:pt x="1000" y="689"/>
                </a:cubicBezTo>
                <a:cubicBezTo>
                  <a:pt x="996" y="684"/>
                  <a:pt x="990" y="675"/>
                  <a:pt x="984" y="670"/>
                </a:cubicBezTo>
                <a:cubicBezTo>
                  <a:pt x="984" y="660"/>
                  <a:pt x="973" y="657"/>
                  <a:pt x="972" y="650"/>
                </a:cubicBezTo>
                <a:cubicBezTo>
                  <a:pt x="984" y="661"/>
                  <a:pt x="992" y="676"/>
                  <a:pt x="1003" y="689"/>
                </a:cubicBezTo>
                <a:cubicBezTo>
                  <a:pt x="1006" y="689"/>
                  <a:pt x="1007" y="689"/>
                  <a:pt x="1009" y="689"/>
                </a:cubicBezTo>
                <a:cubicBezTo>
                  <a:pt x="1009" y="692"/>
                  <a:pt x="1007" y="697"/>
                  <a:pt x="1004" y="698"/>
                </a:cubicBezTo>
                <a:cubicBezTo>
                  <a:pt x="1010" y="711"/>
                  <a:pt x="1021" y="718"/>
                  <a:pt x="1027" y="730"/>
                </a:cubicBezTo>
                <a:cubicBezTo>
                  <a:pt x="1016" y="723"/>
                  <a:pt x="1011" y="709"/>
                  <a:pt x="1001" y="701"/>
                </a:cubicBezTo>
                <a:cubicBezTo>
                  <a:pt x="987" y="679"/>
                  <a:pt x="972" y="659"/>
                  <a:pt x="956" y="640"/>
                </a:cubicBezTo>
                <a:cubicBezTo>
                  <a:pt x="956" y="638"/>
                  <a:pt x="956" y="637"/>
                  <a:pt x="955" y="636"/>
                </a:cubicBezTo>
                <a:cubicBezTo>
                  <a:pt x="949" y="628"/>
                  <a:pt x="944" y="620"/>
                  <a:pt x="937" y="614"/>
                </a:cubicBezTo>
                <a:cubicBezTo>
                  <a:pt x="937" y="610"/>
                  <a:pt x="935" y="607"/>
                  <a:pt x="932" y="609"/>
                </a:cubicBezTo>
                <a:cubicBezTo>
                  <a:pt x="934" y="617"/>
                  <a:pt x="942" y="620"/>
                  <a:pt x="945" y="628"/>
                </a:cubicBezTo>
                <a:cubicBezTo>
                  <a:pt x="935" y="618"/>
                  <a:pt x="928" y="606"/>
                  <a:pt x="916" y="599"/>
                </a:cubicBezTo>
                <a:cubicBezTo>
                  <a:pt x="917" y="594"/>
                  <a:pt x="912" y="592"/>
                  <a:pt x="909" y="590"/>
                </a:cubicBezTo>
                <a:cubicBezTo>
                  <a:pt x="911" y="587"/>
                  <a:pt x="904" y="587"/>
                  <a:pt x="904" y="583"/>
                </a:cubicBezTo>
                <a:cubicBezTo>
                  <a:pt x="908" y="583"/>
                  <a:pt x="913" y="587"/>
                  <a:pt x="915" y="590"/>
                </a:cubicBezTo>
                <a:cubicBezTo>
                  <a:pt x="922" y="588"/>
                  <a:pt x="924" y="598"/>
                  <a:pt x="930" y="599"/>
                </a:cubicBezTo>
                <a:cubicBezTo>
                  <a:pt x="932" y="596"/>
                  <a:pt x="932" y="593"/>
                  <a:pt x="934" y="590"/>
                </a:cubicBezTo>
                <a:cubicBezTo>
                  <a:pt x="934" y="588"/>
                  <a:pt x="931" y="590"/>
                  <a:pt x="932" y="591"/>
                </a:cubicBezTo>
                <a:cubicBezTo>
                  <a:pt x="929" y="589"/>
                  <a:pt x="934" y="587"/>
                  <a:pt x="934" y="585"/>
                </a:cubicBezTo>
                <a:cubicBezTo>
                  <a:pt x="934" y="571"/>
                  <a:pt x="931" y="554"/>
                  <a:pt x="934" y="541"/>
                </a:cubicBezTo>
                <a:cubicBezTo>
                  <a:pt x="916" y="539"/>
                  <a:pt x="896" y="544"/>
                  <a:pt x="877" y="545"/>
                </a:cubicBezTo>
                <a:cubicBezTo>
                  <a:pt x="885" y="558"/>
                  <a:pt x="897" y="568"/>
                  <a:pt x="905" y="581"/>
                </a:cubicBezTo>
                <a:cubicBezTo>
                  <a:pt x="894" y="571"/>
                  <a:pt x="885" y="557"/>
                  <a:pt x="874" y="545"/>
                </a:cubicBezTo>
                <a:cubicBezTo>
                  <a:pt x="869" y="546"/>
                  <a:pt x="862" y="545"/>
                  <a:pt x="859" y="548"/>
                </a:cubicBezTo>
                <a:cubicBezTo>
                  <a:pt x="861" y="552"/>
                  <a:pt x="859" y="561"/>
                  <a:pt x="863" y="562"/>
                </a:cubicBezTo>
                <a:cubicBezTo>
                  <a:pt x="863" y="563"/>
                  <a:pt x="861" y="563"/>
                  <a:pt x="861" y="564"/>
                </a:cubicBezTo>
                <a:cubicBezTo>
                  <a:pt x="879" y="707"/>
                  <a:pt x="908" y="843"/>
                  <a:pt x="933" y="980"/>
                </a:cubicBezTo>
                <a:cubicBezTo>
                  <a:pt x="935" y="982"/>
                  <a:pt x="935" y="976"/>
                  <a:pt x="938" y="978"/>
                </a:cubicBezTo>
                <a:cubicBezTo>
                  <a:pt x="939" y="983"/>
                  <a:pt x="940" y="989"/>
                  <a:pt x="938" y="993"/>
                </a:cubicBezTo>
                <a:cubicBezTo>
                  <a:pt x="939" y="995"/>
                  <a:pt x="941" y="993"/>
                  <a:pt x="942" y="994"/>
                </a:cubicBezTo>
                <a:cubicBezTo>
                  <a:pt x="942" y="1000"/>
                  <a:pt x="932" y="1000"/>
                  <a:pt x="930" y="995"/>
                </a:cubicBezTo>
                <a:cubicBezTo>
                  <a:pt x="928" y="995"/>
                  <a:pt x="930" y="998"/>
                  <a:pt x="928" y="999"/>
                </a:cubicBezTo>
                <a:cubicBezTo>
                  <a:pt x="930" y="999"/>
                  <a:pt x="931" y="1000"/>
                  <a:pt x="933" y="1000"/>
                </a:cubicBezTo>
                <a:cubicBezTo>
                  <a:pt x="931" y="1002"/>
                  <a:pt x="935" y="1004"/>
                  <a:pt x="937" y="1006"/>
                </a:cubicBezTo>
                <a:cubicBezTo>
                  <a:pt x="940" y="1003"/>
                  <a:pt x="941" y="1005"/>
                  <a:pt x="945" y="1006"/>
                </a:cubicBezTo>
                <a:cubicBezTo>
                  <a:pt x="950" y="1003"/>
                  <a:pt x="960" y="1004"/>
                  <a:pt x="964" y="1007"/>
                </a:cubicBezTo>
                <a:cubicBezTo>
                  <a:pt x="971" y="1005"/>
                  <a:pt x="976" y="1004"/>
                  <a:pt x="982" y="1004"/>
                </a:cubicBezTo>
                <a:cubicBezTo>
                  <a:pt x="982" y="1001"/>
                  <a:pt x="980" y="1001"/>
                  <a:pt x="982" y="998"/>
                </a:cubicBezTo>
                <a:cubicBezTo>
                  <a:pt x="987" y="1001"/>
                  <a:pt x="990" y="1005"/>
                  <a:pt x="997" y="1006"/>
                </a:cubicBezTo>
                <a:cubicBezTo>
                  <a:pt x="998" y="1005"/>
                  <a:pt x="996" y="1003"/>
                  <a:pt x="997" y="1001"/>
                </a:cubicBezTo>
                <a:cubicBezTo>
                  <a:pt x="999" y="1007"/>
                  <a:pt x="1008" y="1002"/>
                  <a:pt x="1012" y="1004"/>
                </a:cubicBezTo>
                <a:cubicBezTo>
                  <a:pt x="1012" y="1010"/>
                  <a:pt x="1005" y="1005"/>
                  <a:pt x="1004" y="1008"/>
                </a:cubicBezTo>
                <a:cubicBezTo>
                  <a:pt x="1007" y="1010"/>
                  <a:pt x="1010" y="1008"/>
                  <a:pt x="1014" y="1007"/>
                </a:cubicBezTo>
                <a:cubicBezTo>
                  <a:pt x="1015" y="1006"/>
                  <a:pt x="1014" y="1004"/>
                  <a:pt x="1014" y="1002"/>
                </a:cubicBezTo>
                <a:cubicBezTo>
                  <a:pt x="1018" y="1002"/>
                  <a:pt x="1019" y="1004"/>
                  <a:pt x="1021" y="1006"/>
                </a:cubicBezTo>
                <a:cubicBezTo>
                  <a:pt x="1024" y="1002"/>
                  <a:pt x="1032" y="998"/>
                  <a:pt x="1035" y="1004"/>
                </a:cubicBezTo>
                <a:cubicBezTo>
                  <a:pt x="1037" y="1003"/>
                  <a:pt x="1038" y="1003"/>
                  <a:pt x="1040" y="1002"/>
                </a:cubicBezTo>
                <a:cubicBezTo>
                  <a:pt x="1039" y="999"/>
                  <a:pt x="1038" y="997"/>
                  <a:pt x="1034" y="997"/>
                </a:cubicBezTo>
                <a:cubicBezTo>
                  <a:pt x="1035" y="994"/>
                  <a:pt x="1041" y="996"/>
                  <a:pt x="1043" y="995"/>
                </a:cubicBezTo>
                <a:cubicBezTo>
                  <a:pt x="1044" y="998"/>
                  <a:pt x="1045" y="1002"/>
                  <a:pt x="1046" y="1004"/>
                </a:cubicBezTo>
                <a:cubicBezTo>
                  <a:pt x="1049" y="1005"/>
                  <a:pt x="1049" y="1002"/>
                  <a:pt x="1052" y="1002"/>
                </a:cubicBezTo>
                <a:cubicBezTo>
                  <a:pt x="1053" y="999"/>
                  <a:pt x="1046" y="999"/>
                  <a:pt x="1049" y="996"/>
                </a:cubicBezTo>
                <a:cubicBezTo>
                  <a:pt x="1052" y="996"/>
                  <a:pt x="1051" y="998"/>
                  <a:pt x="1052" y="1000"/>
                </a:cubicBezTo>
                <a:cubicBezTo>
                  <a:pt x="1053" y="1000"/>
                  <a:pt x="1053" y="998"/>
                  <a:pt x="1055" y="999"/>
                </a:cubicBezTo>
                <a:cubicBezTo>
                  <a:pt x="1052" y="1004"/>
                  <a:pt x="1057" y="1004"/>
                  <a:pt x="1060" y="1006"/>
                </a:cubicBezTo>
                <a:cubicBezTo>
                  <a:pt x="1061" y="1005"/>
                  <a:pt x="1060" y="1002"/>
                  <a:pt x="1062" y="1002"/>
                </a:cubicBezTo>
                <a:cubicBezTo>
                  <a:pt x="1067" y="1004"/>
                  <a:pt x="1074" y="1005"/>
                  <a:pt x="1079" y="1006"/>
                </a:cubicBezTo>
                <a:cubicBezTo>
                  <a:pt x="1077" y="1004"/>
                  <a:pt x="1077" y="1000"/>
                  <a:pt x="1074" y="1000"/>
                </a:cubicBezTo>
                <a:cubicBezTo>
                  <a:pt x="1072" y="1000"/>
                  <a:pt x="1071" y="1002"/>
                  <a:pt x="1068" y="1002"/>
                </a:cubicBezTo>
                <a:cubicBezTo>
                  <a:pt x="1067" y="999"/>
                  <a:pt x="1063" y="1000"/>
                  <a:pt x="1062" y="998"/>
                </a:cubicBezTo>
                <a:cubicBezTo>
                  <a:pt x="1067" y="995"/>
                  <a:pt x="1076" y="998"/>
                  <a:pt x="1083" y="996"/>
                </a:cubicBezTo>
                <a:cubicBezTo>
                  <a:pt x="1082" y="999"/>
                  <a:pt x="1085" y="998"/>
                  <a:pt x="1086" y="999"/>
                </a:cubicBezTo>
                <a:cubicBezTo>
                  <a:pt x="1087" y="1001"/>
                  <a:pt x="1083" y="999"/>
                  <a:pt x="1083" y="1001"/>
                </a:cubicBezTo>
                <a:cubicBezTo>
                  <a:pt x="1084" y="1007"/>
                  <a:pt x="1088" y="999"/>
                  <a:pt x="1092" y="1003"/>
                </a:cubicBezTo>
                <a:cubicBezTo>
                  <a:pt x="1091" y="999"/>
                  <a:pt x="1085" y="998"/>
                  <a:pt x="1087" y="993"/>
                </a:cubicBezTo>
                <a:cubicBezTo>
                  <a:pt x="1090" y="993"/>
                  <a:pt x="1096" y="997"/>
                  <a:pt x="1096" y="1000"/>
                </a:cubicBezTo>
                <a:cubicBezTo>
                  <a:pt x="1097" y="1000"/>
                  <a:pt x="1098" y="1000"/>
                  <a:pt x="1099" y="1000"/>
                </a:cubicBezTo>
                <a:cubicBezTo>
                  <a:pt x="1101" y="999"/>
                  <a:pt x="1098" y="998"/>
                  <a:pt x="1099" y="996"/>
                </a:cubicBezTo>
                <a:cubicBezTo>
                  <a:pt x="1105" y="997"/>
                  <a:pt x="1111" y="999"/>
                  <a:pt x="1114" y="995"/>
                </a:cubicBezTo>
                <a:cubicBezTo>
                  <a:pt x="1120" y="999"/>
                  <a:pt x="1128" y="991"/>
                  <a:pt x="1132" y="996"/>
                </a:cubicBezTo>
                <a:cubicBezTo>
                  <a:pt x="1132" y="994"/>
                  <a:pt x="1133" y="992"/>
                  <a:pt x="1135" y="990"/>
                </a:cubicBezTo>
                <a:cubicBezTo>
                  <a:pt x="1137" y="990"/>
                  <a:pt x="1138" y="992"/>
                  <a:pt x="1139" y="993"/>
                </a:cubicBezTo>
                <a:cubicBezTo>
                  <a:pt x="1141" y="993"/>
                  <a:pt x="1140" y="989"/>
                  <a:pt x="1142" y="989"/>
                </a:cubicBezTo>
                <a:cubicBezTo>
                  <a:pt x="1144" y="993"/>
                  <a:pt x="1149" y="994"/>
                  <a:pt x="1152" y="996"/>
                </a:cubicBezTo>
                <a:cubicBezTo>
                  <a:pt x="1161" y="994"/>
                  <a:pt x="1159" y="988"/>
                  <a:pt x="1160" y="978"/>
                </a:cubicBezTo>
                <a:cubicBezTo>
                  <a:pt x="1161" y="969"/>
                  <a:pt x="1164" y="958"/>
                  <a:pt x="1166" y="946"/>
                </a:cubicBezTo>
                <a:cubicBezTo>
                  <a:pt x="1168" y="939"/>
                  <a:pt x="1166" y="930"/>
                  <a:pt x="1168" y="924"/>
                </a:cubicBezTo>
                <a:cubicBezTo>
                  <a:pt x="1175" y="899"/>
                  <a:pt x="1174" y="869"/>
                  <a:pt x="1178" y="842"/>
                </a:cubicBezTo>
                <a:cubicBezTo>
                  <a:pt x="1169" y="840"/>
                  <a:pt x="1154" y="844"/>
                  <a:pt x="1148" y="842"/>
                </a:cubicBezTo>
                <a:cubicBezTo>
                  <a:pt x="1151" y="838"/>
                  <a:pt x="1158" y="838"/>
                  <a:pt x="1163" y="836"/>
                </a:cubicBezTo>
                <a:cubicBezTo>
                  <a:pt x="1169" y="835"/>
                  <a:pt x="1175" y="832"/>
                  <a:pt x="1179" y="830"/>
                </a:cubicBezTo>
                <a:cubicBezTo>
                  <a:pt x="1179" y="820"/>
                  <a:pt x="1179" y="810"/>
                  <a:pt x="1180" y="801"/>
                </a:cubicBezTo>
                <a:cubicBezTo>
                  <a:pt x="1171" y="801"/>
                  <a:pt x="1155" y="800"/>
                  <a:pt x="1142" y="801"/>
                </a:cubicBezTo>
                <a:cubicBezTo>
                  <a:pt x="1141" y="811"/>
                  <a:pt x="1144" y="818"/>
                  <a:pt x="1142" y="826"/>
                </a:cubicBezTo>
                <a:cubicBezTo>
                  <a:pt x="1136" y="823"/>
                  <a:pt x="1142" y="808"/>
                  <a:pt x="1139" y="799"/>
                </a:cubicBezTo>
                <a:cubicBezTo>
                  <a:pt x="1154" y="796"/>
                  <a:pt x="1166" y="790"/>
                  <a:pt x="1180" y="786"/>
                </a:cubicBezTo>
                <a:cubicBezTo>
                  <a:pt x="1182" y="777"/>
                  <a:pt x="1180" y="761"/>
                  <a:pt x="1182" y="752"/>
                </a:cubicBezTo>
                <a:cubicBezTo>
                  <a:pt x="1176" y="750"/>
                  <a:pt x="1167" y="753"/>
                  <a:pt x="1158" y="752"/>
                </a:cubicBezTo>
                <a:cubicBezTo>
                  <a:pt x="1157" y="753"/>
                  <a:pt x="1159" y="756"/>
                  <a:pt x="1157" y="758"/>
                </a:cubicBezTo>
                <a:cubicBezTo>
                  <a:pt x="1157" y="759"/>
                  <a:pt x="1158" y="765"/>
                  <a:pt x="1157" y="763"/>
                </a:cubicBezTo>
                <a:cubicBezTo>
                  <a:pt x="1157" y="759"/>
                  <a:pt x="1155" y="757"/>
                  <a:pt x="1157" y="755"/>
                </a:cubicBezTo>
                <a:cubicBezTo>
                  <a:pt x="1156" y="753"/>
                  <a:pt x="1155" y="752"/>
                  <a:pt x="1155" y="750"/>
                </a:cubicBezTo>
                <a:cubicBezTo>
                  <a:pt x="1163" y="746"/>
                  <a:pt x="1174" y="745"/>
                  <a:pt x="1183" y="741"/>
                </a:cubicBezTo>
                <a:cubicBezTo>
                  <a:pt x="1185" y="734"/>
                  <a:pt x="1182" y="726"/>
                  <a:pt x="1189" y="726"/>
                </a:cubicBezTo>
                <a:cubicBezTo>
                  <a:pt x="1190" y="730"/>
                  <a:pt x="1193" y="733"/>
                  <a:pt x="1192" y="739"/>
                </a:cubicBezTo>
                <a:cubicBezTo>
                  <a:pt x="1195" y="742"/>
                  <a:pt x="1200" y="743"/>
                  <a:pt x="1204" y="744"/>
                </a:cubicBezTo>
                <a:cubicBezTo>
                  <a:pt x="1202" y="749"/>
                  <a:pt x="1196" y="743"/>
                  <a:pt x="1193" y="745"/>
                </a:cubicBezTo>
                <a:cubicBezTo>
                  <a:pt x="1193" y="750"/>
                  <a:pt x="1200" y="746"/>
                  <a:pt x="1205" y="747"/>
                </a:cubicBezTo>
                <a:cubicBezTo>
                  <a:pt x="1207" y="746"/>
                  <a:pt x="1204" y="745"/>
                  <a:pt x="1206" y="744"/>
                </a:cubicBezTo>
                <a:cubicBezTo>
                  <a:pt x="1211" y="745"/>
                  <a:pt x="1216" y="747"/>
                  <a:pt x="1221" y="748"/>
                </a:cubicBezTo>
                <a:cubicBezTo>
                  <a:pt x="1220" y="756"/>
                  <a:pt x="1222" y="767"/>
                  <a:pt x="1221" y="775"/>
                </a:cubicBezTo>
                <a:cubicBezTo>
                  <a:pt x="1214" y="773"/>
                  <a:pt x="1222" y="758"/>
                  <a:pt x="1219" y="750"/>
                </a:cubicBezTo>
                <a:cubicBezTo>
                  <a:pt x="1212" y="749"/>
                  <a:pt x="1203" y="750"/>
                  <a:pt x="1194" y="751"/>
                </a:cubicBezTo>
                <a:cubicBezTo>
                  <a:pt x="1195" y="760"/>
                  <a:pt x="1196" y="774"/>
                  <a:pt x="1197" y="786"/>
                </a:cubicBezTo>
                <a:cubicBezTo>
                  <a:pt x="1206" y="788"/>
                  <a:pt x="1217" y="792"/>
                  <a:pt x="1226" y="793"/>
                </a:cubicBezTo>
                <a:cubicBezTo>
                  <a:pt x="1229" y="796"/>
                  <a:pt x="1237" y="795"/>
                  <a:pt x="1239" y="799"/>
                </a:cubicBezTo>
                <a:cubicBezTo>
                  <a:pt x="1227" y="800"/>
                  <a:pt x="1210" y="798"/>
                  <a:pt x="1198" y="801"/>
                </a:cubicBezTo>
                <a:cubicBezTo>
                  <a:pt x="1198" y="811"/>
                  <a:pt x="1201" y="820"/>
                  <a:pt x="1200" y="829"/>
                </a:cubicBezTo>
                <a:cubicBezTo>
                  <a:pt x="1202" y="834"/>
                  <a:pt x="1217" y="831"/>
                  <a:pt x="1217" y="837"/>
                </a:cubicBezTo>
                <a:cubicBezTo>
                  <a:pt x="1223" y="835"/>
                  <a:pt x="1226" y="838"/>
                  <a:pt x="1231" y="838"/>
                </a:cubicBezTo>
                <a:cubicBezTo>
                  <a:pt x="1229" y="848"/>
                  <a:pt x="1234" y="860"/>
                  <a:pt x="1230" y="866"/>
                </a:cubicBezTo>
                <a:cubicBezTo>
                  <a:pt x="1227" y="861"/>
                  <a:pt x="1230" y="850"/>
                  <a:pt x="1230" y="841"/>
                </a:cubicBezTo>
                <a:cubicBezTo>
                  <a:pt x="1222" y="839"/>
                  <a:pt x="1210" y="842"/>
                  <a:pt x="1203" y="840"/>
                </a:cubicBezTo>
                <a:cubicBezTo>
                  <a:pt x="1201" y="849"/>
                  <a:pt x="1204" y="866"/>
                  <a:pt x="1208" y="874"/>
                </a:cubicBezTo>
                <a:cubicBezTo>
                  <a:pt x="1206" y="885"/>
                  <a:pt x="1212" y="918"/>
                  <a:pt x="1216" y="929"/>
                </a:cubicBezTo>
                <a:cubicBezTo>
                  <a:pt x="1219" y="952"/>
                  <a:pt x="1223" y="973"/>
                  <a:pt x="1228" y="995"/>
                </a:cubicBezTo>
                <a:cubicBezTo>
                  <a:pt x="1231" y="992"/>
                  <a:pt x="1235" y="997"/>
                  <a:pt x="1236" y="992"/>
                </a:cubicBezTo>
                <a:cubicBezTo>
                  <a:pt x="1241" y="997"/>
                  <a:pt x="1249" y="994"/>
                  <a:pt x="1254" y="996"/>
                </a:cubicBezTo>
                <a:cubicBezTo>
                  <a:pt x="1261" y="982"/>
                  <a:pt x="1259" y="959"/>
                  <a:pt x="1262" y="942"/>
                </a:cubicBezTo>
                <a:cubicBezTo>
                  <a:pt x="1258" y="938"/>
                  <a:pt x="1249" y="943"/>
                  <a:pt x="1245" y="941"/>
                </a:cubicBezTo>
                <a:cubicBezTo>
                  <a:pt x="1247" y="937"/>
                  <a:pt x="1256" y="939"/>
                  <a:pt x="1259" y="935"/>
                </a:cubicBezTo>
                <a:cubicBezTo>
                  <a:pt x="1260" y="934"/>
                  <a:pt x="1261" y="934"/>
                  <a:pt x="1261" y="936"/>
                </a:cubicBezTo>
                <a:cubicBezTo>
                  <a:pt x="1264" y="930"/>
                  <a:pt x="1262" y="924"/>
                  <a:pt x="1264" y="917"/>
                </a:cubicBezTo>
                <a:cubicBezTo>
                  <a:pt x="1257" y="913"/>
                  <a:pt x="1247" y="917"/>
                  <a:pt x="1239" y="916"/>
                </a:cubicBezTo>
                <a:cubicBezTo>
                  <a:pt x="1241" y="913"/>
                  <a:pt x="1247" y="913"/>
                  <a:pt x="1250" y="911"/>
                </a:cubicBezTo>
                <a:cubicBezTo>
                  <a:pt x="1254" y="913"/>
                  <a:pt x="1263" y="916"/>
                  <a:pt x="1265" y="911"/>
                </a:cubicBezTo>
                <a:cubicBezTo>
                  <a:pt x="1262" y="906"/>
                  <a:pt x="1258" y="914"/>
                  <a:pt x="1254" y="911"/>
                </a:cubicBezTo>
                <a:cubicBezTo>
                  <a:pt x="1257" y="909"/>
                  <a:pt x="1262" y="909"/>
                  <a:pt x="1265" y="906"/>
                </a:cubicBezTo>
                <a:cubicBezTo>
                  <a:pt x="1264" y="897"/>
                  <a:pt x="1265" y="893"/>
                  <a:pt x="1265" y="886"/>
                </a:cubicBezTo>
                <a:cubicBezTo>
                  <a:pt x="1261" y="887"/>
                  <a:pt x="1253" y="884"/>
                  <a:pt x="1249" y="887"/>
                </a:cubicBezTo>
                <a:cubicBezTo>
                  <a:pt x="1252" y="881"/>
                  <a:pt x="1264" y="880"/>
                  <a:pt x="1270" y="879"/>
                </a:cubicBezTo>
                <a:cubicBezTo>
                  <a:pt x="1270" y="878"/>
                  <a:pt x="1269" y="877"/>
                  <a:pt x="1269" y="877"/>
                </a:cubicBezTo>
                <a:cubicBezTo>
                  <a:pt x="1271" y="875"/>
                  <a:pt x="1272" y="880"/>
                  <a:pt x="1273" y="881"/>
                </a:cubicBezTo>
                <a:cubicBezTo>
                  <a:pt x="1278" y="883"/>
                  <a:pt x="1286" y="880"/>
                  <a:pt x="1288" y="885"/>
                </a:cubicBezTo>
                <a:cubicBezTo>
                  <a:pt x="1286" y="887"/>
                  <a:pt x="1277" y="884"/>
                  <a:pt x="1273" y="886"/>
                </a:cubicBezTo>
                <a:cubicBezTo>
                  <a:pt x="1274" y="894"/>
                  <a:pt x="1274" y="900"/>
                  <a:pt x="1273" y="906"/>
                </a:cubicBezTo>
                <a:cubicBezTo>
                  <a:pt x="1275" y="908"/>
                  <a:pt x="1280" y="907"/>
                  <a:pt x="1282" y="910"/>
                </a:cubicBezTo>
                <a:cubicBezTo>
                  <a:pt x="1280" y="915"/>
                  <a:pt x="1276" y="906"/>
                  <a:pt x="1274" y="911"/>
                </a:cubicBezTo>
                <a:cubicBezTo>
                  <a:pt x="1277" y="915"/>
                  <a:pt x="1291" y="915"/>
                  <a:pt x="1290" y="907"/>
                </a:cubicBezTo>
                <a:cubicBezTo>
                  <a:pt x="1293" y="910"/>
                  <a:pt x="1294" y="914"/>
                  <a:pt x="1299" y="914"/>
                </a:cubicBezTo>
                <a:cubicBezTo>
                  <a:pt x="1293" y="918"/>
                  <a:pt x="1280" y="912"/>
                  <a:pt x="1275" y="916"/>
                </a:cubicBezTo>
                <a:cubicBezTo>
                  <a:pt x="1277" y="920"/>
                  <a:pt x="1275" y="929"/>
                  <a:pt x="1277" y="937"/>
                </a:cubicBezTo>
                <a:cubicBezTo>
                  <a:pt x="1278" y="938"/>
                  <a:pt x="1280" y="935"/>
                  <a:pt x="1282" y="935"/>
                </a:cubicBezTo>
                <a:cubicBezTo>
                  <a:pt x="1285" y="938"/>
                  <a:pt x="1295" y="937"/>
                  <a:pt x="1298" y="938"/>
                </a:cubicBezTo>
                <a:cubicBezTo>
                  <a:pt x="1301" y="936"/>
                  <a:pt x="1300" y="932"/>
                  <a:pt x="1297" y="930"/>
                </a:cubicBezTo>
                <a:cubicBezTo>
                  <a:pt x="1298" y="928"/>
                  <a:pt x="1298" y="925"/>
                  <a:pt x="1299" y="924"/>
                </a:cubicBezTo>
                <a:cubicBezTo>
                  <a:pt x="1298" y="923"/>
                  <a:pt x="1296" y="922"/>
                  <a:pt x="1295" y="920"/>
                </a:cubicBezTo>
                <a:cubicBezTo>
                  <a:pt x="1293" y="920"/>
                  <a:pt x="1294" y="924"/>
                  <a:pt x="1290" y="922"/>
                </a:cubicBezTo>
                <a:cubicBezTo>
                  <a:pt x="1290" y="918"/>
                  <a:pt x="1294" y="918"/>
                  <a:pt x="1297" y="918"/>
                </a:cubicBezTo>
                <a:cubicBezTo>
                  <a:pt x="1302" y="914"/>
                  <a:pt x="1305" y="905"/>
                  <a:pt x="1300" y="901"/>
                </a:cubicBezTo>
                <a:cubicBezTo>
                  <a:pt x="1301" y="899"/>
                  <a:pt x="1303" y="898"/>
                  <a:pt x="1303" y="895"/>
                </a:cubicBezTo>
                <a:cubicBezTo>
                  <a:pt x="1306" y="896"/>
                  <a:pt x="1305" y="900"/>
                  <a:pt x="1309" y="899"/>
                </a:cubicBezTo>
                <a:cubicBezTo>
                  <a:pt x="1309" y="901"/>
                  <a:pt x="1307" y="900"/>
                  <a:pt x="1307" y="903"/>
                </a:cubicBezTo>
                <a:cubicBezTo>
                  <a:pt x="1308" y="917"/>
                  <a:pt x="1310" y="924"/>
                  <a:pt x="1310" y="935"/>
                </a:cubicBezTo>
                <a:cubicBezTo>
                  <a:pt x="1313" y="939"/>
                  <a:pt x="1317" y="937"/>
                  <a:pt x="1321" y="936"/>
                </a:cubicBezTo>
                <a:cubicBezTo>
                  <a:pt x="1322" y="934"/>
                  <a:pt x="1318" y="936"/>
                  <a:pt x="1319" y="933"/>
                </a:cubicBezTo>
                <a:cubicBezTo>
                  <a:pt x="1320" y="934"/>
                  <a:pt x="1321" y="935"/>
                  <a:pt x="1322" y="933"/>
                </a:cubicBezTo>
                <a:cubicBezTo>
                  <a:pt x="1324" y="930"/>
                  <a:pt x="1318" y="930"/>
                  <a:pt x="1320" y="929"/>
                </a:cubicBezTo>
                <a:cubicBezTo>
                  <a:pt x="1327" y="924"/>
                  <a:pt x="1322" y="940"/>
                  <a:pt x="1327" y="942"/>
                </a:cubicBezTo>
                <a:cubicBezTo>
                  <a:pt x="1326" y="943"/>
                  <a:pt x="1325" y="944"/>
                  <a:pt x="1324" y="945"/>
                </a:cubicBezTo>
                <a:cubicBezTo>
                  <a:pt x="1326" y="948"/>
                  <a:pt x="1326" y="955"/>
                  <a:pt x="1329" y="957"/>
                </a:cubicBezTo>
                <a:cubicBezTo>
                  <a:pt x="1329" y="957"/>
                  <a:pt x="1328" y="957"/>
                  <a:pt x="1327" y="957"/>
                </a:cubicBezTo>
                <a:cubicBezTo>
                  <a:pt x="1329" y="963"/>
                  <a:pt x="1328" y="967"/>
                  <a:pt x="1329" y="973"/>
                </a:cubicBezTo>
                <a:cubicBezTo>
                  <a:pt x="1332" y="970"/>
                  <a:pt x="1331" y="962"/>
                  <a:pt x="1334" y="959"/>
                </a:cubicBezTo>
                <a:cubicBezTo>
                  <a:pt x="1333" y="958"/>
                  <a:pt x="1333" y="957"/>
                  <a:pt x="1331" y="957"/>
                </a:cubicBezTo>
                <a:cubicBezTo>
                  <a:pt x="1331" y="955"/>
                  <a:pt x="1333" y="955"/>
                  <a:pt x="1334" y="953"/>
                </a:cubicBezTo>
                <a:cubicBezTo>
                  <a:pt x="1334" y="950"/>
                  <a:pt x="1329" y="951"/>
                  <a:pt x="1329" y="948"/>
                </a:cubicBezTo>
                <a:cubicBezTo>
                  <a:pt x="1333" y="947"/>
                  <a:pt x="1336" y="947"/>
                  <a:pt x="1340" y="948"/>
                </a:cubicBezTo>
                <a:cubicBezTo>
                  <a:pt x="1340" y="951"/>
                  <a:pt x="1338" y="950"/>
                  <a:pt x="1336" y="950"/>
                </a:cubicBezTo>
                <a:cubicBezTo>
                  <a:pt x="1339" y="955"/>
                  <a:pt x="1335" y="958"/>
                  <a:pt x="1338" y="963"/>
                </a:cubicBezTo>
                <a:cubicBezTo>
                  <a:pt x="1342" y="961"/>
                  <a:pt x="1341" y="955"/>
                  <a:pt x="1344" y="952"/>
                </a:cubicBezTo>
                <a:cubicBezTo>
                  <a:pt x="1347" y="954"/>
                  <a:pt x="1345" y="957"/>
                  <a:pt x="1344" y="959"/>
                </a:cubicBezTo>
                <a:cubicBezTo>
                  <a:pt x="1347" y="963"/>
                  <a:pt x="1354" y="962"/>
                  <a:pt x="1355" y="966"/>
                </a:cubicBezTo>
                <a:cubicBezTo>
                  <a:pt x="1355" y="970"/>
                  <a:pt x="1354" y="965"/>
                  <a:pt x="1351" y="966"/>
                </a:cubicBezTo>
                <a:cubicBezTo>
                  <a:pt x="1350" y="971"/>
                  <a:pt x="1352" y="978"/>
                  <a:pt x="1354" y="981"/>
                </a:cubicBezTo>
                <a:cubicBezTo>
                  <a:pt x="1354" y="983"/>
                  <a:pt x="1351" y="982"/>
                  <a:pt x="1351" y="983"/>
                </a:cubicBezTo>
                <a:cubicBezTo>
                  <a:pt x="1353" y="986"/>
                  <a:pt x="1353" y="989"/>
                  <a:pt x="1354" y="993"/>
                </a:cubicBezTo>
                <a:cubicBezTo>
                  <a:pt x="1358" y="995"/>
                  <a:pt x="1363" y="994"/>
                  <a:pt x="1364" y="990"/>
                </a:cubicBezTo>
                <a:cubicBezTo>
                  <a:pt x="1367" y="990"/>
                  <a:pt x="1365" y="994"/>
                  <a:pt x="1366" y="995"/>
                </a:cubicBezTo>
                <a:cubicBezTo>
                  <a:pt x="1375" y="995"/>
                  <a:pt x="1378" y="989"/>
                  <a:pt x="1382" y="984"/>
                </a:cubicBezTo>
                <a:cubicBezTo>
                  <a:pt x="1386" y="984"/>
                  <a:pt x="1384" y="989"/>
                  <a:pt x="1383" y="991"/>
                </a:cubicBezTo>
                <a:cubicBezTo>
                  <a:pt x="1385" y="995"/>
                  <a:pt x="1390" y="994"/>
                  <a:pt x="1394" y="993"/>
                </a:cubicBezTo>
                <a:cubicBezTo>
                  <a:pt x="1394" y="991"/>
                  <a:pt x="1392" y="989"/>
                  <a:pt x="1394" y="987"/>
                </a:cubicBezTo>
                <a:cubicBezTo>
                  <a:pt x="1398" y="987"/>
                  <a:pt x="1397" y="992"/>
                  <a:pt x="1398" y="993"/>
                </a:cubicBezTo>
                <a:cubicBezTo>
                  <a:pt x="1402" y="994"/>
                  <a:pt x="1400" y="989"/>
                  <a:pt x="1401" y="987"/>
                </a:cubicBezTo>
                <a:cubicBezTo>
                  <a:pt x="1404" y="987"/>
                  <a:pt x="1403" y="992"/>
                  <a:pt x="1405" y="993"/>
                </a:cubicBezTo>
                <a:cubicBezTo>
                  <a:pt x="1409" y="993"/>
                  <a:pt x="1412" y="992"/>
                  <a:pt x="1415" y="991"/>
                </a:cubicBezTo>
                <a:cubicBezTo>
                  <a:pt x="1414" y="986"/>
                  <a:pt x="1415" y="979"/>
                  <a:pt x="1412" y="976"/>
                </a:cubicBezTo>
                <a:cubicBezTo>
                  <a:pt x="1417" y="966"/>
                  <a:pt x="1411" y="947"/>
                  <a:pt x="1418" y="937"/>
                </a:cubicBezTo>
                <a:cubicBezTo>
                  <a:pt x="1418" y="942"/>
                  <a:pt x="1423" y="948"/>
                  <a:pt x="1420" y="952"/>
                </a:cubicBezTo>
                <a:cubicBezTo>
                  <a:pt x="1421" y="955"/>
                  <a:pt x="1422" y="957"/>
                  <a:pt x="1424" y="959"/>
                </a:cubicBezTo>
                <a:cubicBezTo>
                  <a:pt x="1425" y="961"/>
                  <a:pt x="1423" y="962"/>
                  <a:pt x="1422" y="963"/>
                </a:cubicBezTo>
                <a:cubicBezTo>
                  <a:pt x="1426" y="966"/>
                  <a:pt x="1430" y="962"/>
                  <a:pt x="1431" y="959"/>
                </a:cubicBezTo>
                <a:cubicBezTo>
                  <a:pt x="1434" y="967"/>
                  <a:pt x="1429" y="981"/>
                  <a:pt x="1435" y="989"/>
                </a:cubicBezTo>
                <a:cubicBezTo>
                  <a:pt x="1435" y="1012"/>
                  <a:pt x="1435" y="1036"/>
                  <a:pt x="1435" y="1060"/>
                </a:cubicBezTo>
                <a:cubicBezTo>
                  <a:pt x="1349" y="1060"/>
                  <a:pt x="1254" y="1060"/>
                  <a:pt x="1165" y="1060"/>
                </a:cubicBezTo>
                <a:cubicBezTo>
                  <a:pt x="1155" y="1060"/>
                  <a:pt x="1132" y="1062"/>
                  <a:pt x="1127" y="1059"/>
                </a:cubicBezTo>
                <a:cubicBezTo>
                  <a:pt x="1125" y="1057"/>
                  <a:pt x="1130" y="1054"/>
                  <a:pt x="1127" y="1052"/>
                </a:cubicBezTo>
                <a:cubicBezTo>
                  <a:pt x="1128" y="1052"/>
                  <a:pt x="1129" y="1055"/>
                  <a:pt x="1129" y="1053"/>
                </a:cubicBezTo>
                <a:cubicBezTo>
                  <a:pt x="1130" y="1051"/>
                  <a:pt x="1129" y="1046"/>
                  <a:pt x="1126" y="1047"/>
                </a:cubicBezTo>
                <a:cubicBezTo>
                  <a:pt x="1127" y="1049"/>
                  <a:pt x="1123" y="1056"/>
                  <a:pt x="1122" y="1052"/>
                </a:cubicBezTo>
                <a:cubicBezTo>
                  <a:pt x="1120" y="1057"/>
                  <a:pt x="1126" y="1054"/>
                  <a:pt x="1126" y="1058"/>
                </a:cubicBezTo>
                <a:cubicBezTo>
                  <a:pt x="1125" y="1059"/>
                  <a:pt x="1125" y="1059"/>
                  <a:pt x="1125" y="1060"/>
                </a:cubicBezTo>
                <a:cubicBezTo>
                  <a:pt x="1115" y="1059"/>
                  <a:pt x="1103" y="1061"/>
                  <a:pt x="1094" y="1059"/>
                </a:cubicBezTo>
                <a:cubicBezTo>
                  <a:pt x="1093" y="1048"/>
                  <a:pt x="1108" y="1052"/>
                  <a:pt x="1112" y="1046"/>
                </a:cubicBezTo>
                <a:cubicBezTo>
                  <a:pt x="1112" y="1049"/>
                  <a:pt x="1118" y="1046"/>
                  <a:pt x="1118" y="1049"/>
                </a:cubicBezTo>
                <a:cubicBezTo>
                  <a:pt x="1120" y="1047"/>
                  <a:pt x="1123" y="1046"/>
                  <a:pt x="1124" y="1043"/>
                </a:cubicBezTo>
                <a:cubicBezTo>
                  <a:pt x="1127" y="1043"/>
                  <a:pt x="1131" y="1045"/>
                  <a:pt x="1134" y="1041"/>
                </a:cubicBezTo>
                <a:cubicBezTo>
                  <a:pt x="1135" y="1042"/>
                  <a:pt x="1135" y="1043"/>
                  <a:pt x="1135" y="1044"/>
                </a:cubicBezTo>
                <a:cubicBezTo>
                  <a:pt x="1137" y="1043"/>
                  <a:pt x="1140" y="1040"/>
                  <a:pt x="1138" y="1044"/>
                </a:cubicBezTo>
                <a:cubicBezTo>
                  <a:pt x="1141" y="1044"/>
                  <a:pt x="1139" y="1039"/>
                  <a:pt x="1142" y="1039"/>
                </a:cubicBezTo>
                <a:cubicBezTo>
                  <a:pt x="1143" y="1039"/>
                  <a:pt x="1142" y="1042"/>
                  <a:pt x="1144" y="1042"/>
                </a:cubicBezTo>
                <a:cubicBezTo>
                  <a:pt x="1145" y="1041"/>
                  <a:pt x="1146" y="1039"/>
                  <a:pt x="1148" y="1039"/>
                </a:cubicBezTo>
                <a:cubicBezTo>
                  <a:pt x="1148" y="1040"/>
                  <a:pt x="1148" y="1042"/>
                  <a:pt x="1150" y="1043"/>
                </a:cubicBezTo>
                <a:cubicBezTo>
                  <a:pt x="1152" y="1041"/>
                  <a:pt x="1147" y="1039"/>
                  <a:pt x="1150" y="1039"/>
                </a:cubicBezTo>
                <a:cubicBezTo>
                  <a:pt x="1153" y="1038"/>
                  <a:pt x="1150" y="1043"/>
                  <a:pt x="1154" y="1041"/>
                </a:cubicBezTo>
                <a:cubicBezTo>
                  <a:pt x="1155" y="1038"/>
                  <a:pt x="1155" y="1038"/>
                  <a:pt x="1157" y="1035"/>
                </a:cubicBezTo>
                <a:cubicBezTo>
                  <a:pt x="1154" y="1036"/>
                  <a:pt x="1148" y="1034"/>
                  <a:pt x="1146" y="1038"/>
                </a:cubicBezTo>
                <a:cubicBezTo>
                  <a:pt x="1145" y="1037"/>
                  <a:pt x="1145" y="1036"/>
                  <a:pt x="1144" y="1036"/>
                </a:cubicBezTo>
                <a:cubicBezTo>
                  <a:pt x="1127" y="1038"/>
                  <a:pt x="1111" y="1039"/>
                  <a:pt x="1090" y="1039"/>
                </a:cubicBezTo>
                <a:cubicBezTo>
                  <a:pt x="1091" y="1044"/>
                  <a:pt x="1089" y="1044"/>
                  <a:pt x="1090" y="1048"/>
                </a:cubicBezTo>
                <a:cubicBezTo>
                  <a:pt x="1082" y="1050"/>
                  <a:pt x="1074" y="1049"/>
                  <a:pt x="1070" y="1044"/>
                </a:cubicBezTo>
                <a:cubicBezTo>
                  <a:pt x="1074" y="1045"/>
                  <a:pt x="1076" y="1042"/>
                  <a:pt x="1078" y="1040"/>
                </a:cubicBezTo>
                <a:cubicBezTo>
                  <a:pt x="1065" y="1041"/>
                  <a:pt x="1059" y="1040"/>
                  <a:pt x="1049" y="1043"/>
                </a:cubicBezTo>
                <a:cubicBezTo>
                  <a:pt x="1043" y="1039"/>
                  <a:pt x="1029" y="1046"/>
                  <a:pt x="1023" y="1041"/>
                </a:cubicBezTo>
                <a:cubicBezTo>
                  <a:pt x="1017" y="1044"/>
                  <a:pt x="1008" y="1037"/>
                  <a:pt x="1000" y="1041"/>
                </a:cubicBezTo>
                <a:cubicBezTo>
                  <a:pt x="998" y="1036"/>
                  <a:pt x="993" y="1039"/>
                  <a:pt x="991" y="1037"/>
                </a:cubicBezTo>
                <a:cubicBezTo>
                  <a:pt x="984" y="1041"/>
                  <a:pt x="974" y="1037"/>
                  <a:pt x="965" y="1038"/>
                </a:cubicBezTo>
                <a:cubicBezTo>
                  <a:pt x="961" y="1038"/>
                  <a:pt x="956" y="1041"/>
                  <a:pt x="952" y="1039"/>
                </a:cubicBezTo>
                <a:cubicBezTo>
                  <a:pt x="951" y="1039"/>
                  <a:pt x="950" y="1041"/>
                  <a:pt x="948" y="1041"/>
                </a:cubicBezTo>
                <a:cubicBezTo>
                  <a:pt x="936" y="1038"/>
                  <a:pt x="926" y="1044"/>
                  <a:pt x="913" y="1041"/>
                </a:cubicBezTo>
                <a:cubicBezTo>
                  <a:pt x="903" y="1041"/>
                  <a:pt x="889" y="1045"/>
                  <a:pt x="877" y="1039"/>
                </a:cubicBezTo>
                <a:cubicBezTo>
                  <a:pt x="873" y="1039"/>
                  <a:pt x="866" y="1039"/>
                  <a:pt x="863" y="1036"/>
                </a:cubicBezTo>
                <a:cubicBezTo>
                  <a:pt x="861" y="1039"/>
                  <a:pt x="854" y="1036"/>
                  <a:pt x="851" y="1034"/>
                </a:cubicBezTo>
                <a:cubicBezTo>
                  <a:pt x="846" y="1037"/>
                  <a:pt x="839" y="1033"/>
                  <a:pt x="834" y="1034"/>
                </a:cubicBezTo>
                <a:cubicBezTo>
                  <a:pt x="831" y="1032"/>
                  <a:pt x="826" y="1031"/>
                  <a:pt x="821" y="1031"/>
                </a:cubicBezTo>
                <a:cubicBezTo>
                  <a:pt x="820" y="1030"/>
                  <a:pt x="819" y="1028"/>
                  <a:pt x="818" y="1027"/>
                </a:cubicBezTo>
                <a:cubicBezTo>
                  <a:pt x="821" y="1025"/>
                  <a:pt x="825" y="1024"/>
                  <a:pt x="827" y="1022"/>
                </a:cubicBezTo>
                <a:cubicBezTo>
                  <a:pt x="822" y="1021"/>
                  <a:pt x="815" y="1022"/>
                  <a:pt x="809" y="1021"/>
                </a:cubicBezTo>
                <a:cubicBezTo>
                  <a:pt x="808" y="1018"/>
                  <a:pt x="806" y="1014"/>
                  <a:pt x="803" y="1015"/>
                </a:cubicBezTo>
                <a:cubicBezTo>
                  <a:pt x="800" y="1017"/>
                  <a:pt x="803" y="1017"/>
                  <a:pt x="803" y="1020"/>
                </a:cubicBezTo>
                <a:cubicBezTo>
                  <a:pt x="801" y="1024"/>
                  <a:pt x="799" y="1019"/>
                  <a:pt x="797" y="1022"/>
                </a:cubicBezTo>
                <a:cubicBezTo>
                  <a:pt x="799" y="1022"/>
                  <a:pt x="801" y="1026"/>
                  <a:pt x="800" y="1028"/>
                </a:cubicBezTo>
                <a:cubicBezTo>
                  <a:pt x="792" y="1023"/>
                  <a:pt x="780" y="1029"/>
                  <a:pt x="773" y="1028"/>
                </a:cubicBezTo>
                <a:cubicBezTo>
                  <a:pt x="771" y="1029"/>
                  <a:pt x="774" y="1031"/>
                  <a:pt x="771" y="1032"/>
                </a:cubicBezTo>
                <a:cubicBezTo>
                  <a:pt x="753" y="1027"/>
                  <a:pt x="739" y="1033"/>
                  <a:pt x="722" y="1035"/>
                </a:cubicBezTo>
                <a:cubicBezTo>
                  <a:pt x="721" y="1039"/>
                  <a:pt x="718" y="1042"/>
                  <a:pt x="718" y="1044"/>
                </a:cubicBezTo>
                <a:cubicBezTo>
                  <a:pt x="721" y="1045"/>
                  <a:pt x="719" y="1041"/>
                  <a:pt x="721" y="1042"/>
                </a:cubicBezTo>
                <a:cubicBezTo>
                  <a:pt x="726" y="1047"/>
                  <a:pt x="713" y="1048"/>
                  <a:pt x="711" y="1044"/>
                </a:cubicBezTo>
                <a:cubicBezTo>
                  <a:pt x="712" y="1042"/>
                  <a:pt x="714" y="1044"/>
                  <a:pt x="714" y="1041"/>
                </a:cubicBezTo>
                <a:cubicBezTo>
                  <a:pt x="712" y="1041"/>
                  <a:pt x="712" y="1042"/>
                  <a:pt x="710" y="1042"/>
                </a:cubicBezTo>
                <a:cubicBezTo>
                  <a:pt x="709" y="1041"/>
                  <a:pt x="709" y="1038"/>
                  <a:pt x="707" y="1039"/>
                </a:cubicBezTo>
                <a:cubicBezTo>
                  <a:pt x="698" y="1041"/>
                  <a:pt x="691" y="1037"/>
                  <a:pt x="686" y="1036"/>
                </a:cubicBezTo>
                <a:cubicBezTo>
                  <a:pt x="688" y="1038"/>
                  <a:pt x="685" y="1037"/>
                  <a:pt x="684" y="1038"/>
                </a:cubicBezTo>
                <a:cubicBezTo>
                  <a:pt x="673" y="1034"/>
                  <a:pt x="663" y="1034"/>
                  <a:pt x="650" y="1031"/>
                </a:cubicBezTo>
                <a:cubicBezTo>
                  <a:pt x="639" y="1024"/>
                  <a:pt x="618" y="1032"/>
                  <a:pt x="609" y="1025"/>
                </a:cubicBezTo>
                <a:cubicBezTo>
                  <a:pt x="610" y="1022"/>
                  <a:pt x="613" y="1022"/>
                  <a:pt x="613" y="1018"/>
                </a:cubicBezTo>
                <a:cubicBezTo>
                  <a:pt x="610" y="1017"/>
                  <a:pt x="609" y="1020"/>
                  <a:pt x="609" y="1017"/>
                </a:cubicBezTo>
                <a:cubicBezTo>
                  <a:pt x="611" y="1015"/>
                  <a:pt x="613" y="1019"/>
                  <a:pt x="615" y="1017"/>
                </a:cubicBezTo>
                <a:cubicBezTo>
                  <a:pt x="613" y="1015"/>
                  <a:pt x="613" y="1012"/>
                  <a:pt x="616" y="1011"/>
                </a:cubicBezTo>
                <a:cubicBezTo>
                  <a:pt x="614" y="1009"/>
                  <a:pt x="611" y="1010"/>
                  <a:pt x="611" y="1008"/>
                </a:cubicBezTo>
                <a:cubicBezTo>
                  <a:pt x="613" y="1003"/>
                  <a:pt x="607" y="1004"/>
                  <a:pt x="606" y="1000"/>
                </a:cubicBezTo>
                <a:cubicBezTo>
                  <a:pt x="607" y="999"/>
                  <a:pt x="608" y="998"/>
                  <a:pt x="610" y="998"/>
                </a:cubicBezTo>
                <a:cubicBezTo>
                  <a:pt x="612" y="1000"/>
                  <a:pt x="613" y="1003"/>
                  <a:pt x="614" y="1006"/>
                </a:cubicBezTo>
                <a:cubicBezTo>
                  <a:pt x="619" y="1006"/>
                  <a:pt x="623" y="1006"/>
                  <a:pt x="624" y="1010"/>
                </a:cubicBezTo>
                <a:cubicBezTo>
                  <a:pt x="621" y="1012"/>
                  <a:pt x="619" y="1007"/>
                  <a:pt x="617" y="1011"/>
                </a:cubicBezTo>
                <a:cubicBezTo>
                  <a:pt x="619" y="1016"/>
                  <a:pt x="622" y="1017"/>
                  <a:pt x="621" y="1025"/>
                </a:cubicBezTo>
                <a:cubicBezTo>
                  <a:pt x="627" y="1019"/>
                  <a:pt x="636" y="1026"/>
                  <a:pt x="642" y="1024"/>
                </a:cubicBezTo>
                <a:cubicBezTo>
                  <a:pt x="643" y="1021"/>
                  <a:pt x="640" y="1023"/>
                  <a:pt x="641" y="1021"/>
                </a:cubicBezTo>
                <a:cubicBezTo>
                  <a:pt x="642" y="1021"/>
                  <a:pt x="647" y="1018"/>
                  <a:pt x="648" y="1022"/>
                </a:cubicBezTo>
                <a:cubicBezTo>
                  <a:pt x="650" y="1023"/>
                  <a:pt x="649" y="1019"/>
                  <a:pt x="652" y="1019"/>
                </a:cubicBezTo>
                <a:cubicBezTo>
                  <a:pt x="654" y="1022"/>
                  <a:pt x="655" y="1025"/>
                  <a:pt x="657" y="1028"/>
                </a:cubicBezTo>
                <a:cubicBezTo>
                  <a:pt x="657" y="1024"/>
                  <a:pt x="659" y="1023"/>
                  <a:pt x="660" y="1021"/>
                </a:cubicBezTo>
                <a:cubicBezTo>
                  <a:pt x="663" y="1020"/>
                  <a:pt x="665" y="1024"/>
                  <a:pt x="667" y="1021"/>
                </a:cubicBezTo>
                <a:cubicBezTo>
                  <a:pt x="665" y="1020"/>
                  <a:pt x="662" y="1020"/>
                  <a:pt x="662" y="1018"/>
                </a:cubicBezTo>
                <a:cubicBezTo>
                  <a:pt x="662" y="1015"/>
                  <a:pt x="662" y="1011"/>
                  <a:pt x="665" y="1012"/>
                </a:cubicBezTo>
                <a:cubicBezTo>
                  <a:pt x="667" y="1012"/>
                  <a:pt x="668" y="1017"/>
                  <a:pt x="666" y="1017"/>
                </a:cubicBezTo>
                <a:cubicBezTo>
                  <a:pt x="668" y="1018"/>
                  <a:pt x="669" y="1014"/>
                  <a:pt x="670" y="1017"/>
                </a:cubicBezTo>
                <a:cubicBezTo>
                  <a:pt x="670" y="1012"/>
                  <a:pt x="667" y="1011"/>
                  <a:pt x="663" y="1009"/>
                </a:cubicBezTo>
                <a:cubicBezTo>
                  <a:pt x="660" y="1011"/>
                  <a:pt x="657" y="1015"/>
                  <a:pt x="653" y="1012"/>
                </a:cubicBezTo>
                <a:cubicBezTo>
                  <a:pt x="653" y="1011"/>
                  <a:pt x="654" y="1008"/>
                  <a:pt x="652" y="1009"/>
                </a:cubicBezTo>
                <a:cubicBezTo>
                  <a:pt x="652" y="1009"/>
                  <a:pt x="652" y="1010"/>
                  <a:pt x="652" y="1011"/>
                </a:cubicBezTo>
                <a:cubicBezTo>
                  <a:pt x="651" y="1009"/>
                  <a:pt x="649" y="1008"/>
                  <a:pt x="648" y="1007"/>
                </a:cubicBezTo>
                <a:cubicBezTo>
                  <a:pt x="653" y="1007"/>
                  <a:pt x="657" y="1009"/>
                  <a:pt x="661" y="1005"/>
                </a:cubicBezTo>
                <a:cubicBezTo>
                  <a:pt x="663" y="1006"/>
                  <a:pt x="664" y="1008"/>
                  <a:pt x="667" y="1008"/>
                </a:cubicBezTo>
                <a:cubicBezTo>
                  <a:pt x="667" y="1005"/>
                  <a:pt x="669" y="1007"/>
                  <a:pt x="671" y="1005"/>
                </a:cubicBezTo>
                <a:cubicBezTo>
                  <a:pt x="670" y="1001"/>
                  <a:pt x="665" y="1002"/>
                  <a:pt x="663" y="999"/>
                </a:cubicBezTo>
                <a:cubicBezTo>
                  <a:pt x="665" y="999"/>
                  <a:pt x="675" y="997"/>
                  <a:pt x="676" y="1002"/>
                </a:cubicBezTo>
                <a:cubicBezTo>
                  <a:pt x="677" y="1004"/>
                  <a:pt x="673" y="1002"/>
                  <a:pt x="673" y="1005"/>
                </a:cubicBezTo>
                <a:cubicBezTo>
                  <a:pt x="681" y="1012"/>
                  <a:pt x="693" y="1005"/>
                  <a:pt x="701" y="1012"/>
                </a:cubicBezTo>
                <a:cubicBezTo>
                  <a:pt x="695" y="1014"/>
                  <a:pt x="692" y="1011"/>
                  <a:pt x="687" y="1010"/>
                </a:cubicBezTo>
                <a:cubicBezTo>
                  <a:pt x="686" y="1011"/>
                  <a:pt x="686" y="1014"/>
                  <a:pt x="685" y="1015"/>
                </a:cubicBezTo>
                <a:cubicBezTo>
                  <a:pt x="680" y="1015"/>
                  <a:pt x="679" y="1006"/>
                  <a:pt x="673" y="1009"/>
                </a:cubicBezTo>
                <a:cubicBezTo>
                  <a:pt x="680" y="1010"/>
                  <a:pt x="676" y="1019"/>
                  <a:pt x="683" y="1020"/>
                </a:cubicBezTo>
                <a:cubicBezTo>
                  <a:pt x="685" y="1019"/>
                  <a:pt x="684" y="1015"/>
                  <a:pt x="687" y="1015"/>
                </a:cubicBezTo>
                <a:cubicBezTo>
                  <a:pt x="689" y="1015"/>
                  <a:pt x="689" y="1017"/>
                  <a:pt x="690" y="1017"/>
                </a:cubicBezTo>
                <a:cubicBezTo>
                  <a:pt x="690" y="1019"/>
                  <a:pt x="687" y="1018"/>
                  <a:pt x="688" y="1020"/>
                </a:cubicBezTo>
                <a:cubicBezTo>
                  <a:pt x="693" y="1016"/>
                  <a:pt x="696" y="1026"/>
                  <a:pt x="698" y="1020"/>
                </a:cubicBezTo>
                <a:cubicBezTo>
                  <a:pt x="696" y="1019"/>
                  <a:pt x="692" y="1019"/>
                  <a:pt x="691" y="1017"/>
                </a:cubicBezTo>
                <a:cubicBezTo>
                  <a:pt x="693" y="1015"/>
                  <a:pt x="696" y="1016"/>
                  <a:pt x="699" y="1014"/>
                </a:cubicBezTo>
                <a:cubicBezTo>
                  <a:pt x="701" y="1016"/>
                  <a:pt x="704" y="1017"/>
                  <a:pt x="705" y="1020"/>
                </a:cubicBezTo>
                <a:cubicBezTo>
                  <a:pt x="706" y="1017"/>
                  <a:pt x="703" y="1017"/>
                  <a:pt x="704" y="1015"/>
                </a:cubicBezTo>
                <a:cubicBezTo>
                  <a:pt x="710" y="1014"/>
                  <a:pt x="712" y="1020"/>
                  <a:pt x="717" y="1021"/>
                </a:cubicBezTo>
                <a:cubicBezTo>
                  <a:pt x="717" y="1015"/>
                  <a:pt x="707" y="1015"/>
                  <a:pt x="704" y="1011"/>
                </a:cubicBezTo>
                <a:cubicBezTo>
                  <a:pt x="705" y="1010"/>
                  <a:pt x="709" y="1011"/>
                  <a:pt x="709" y="1009"/>
                </a:cubicBezTo>
                <a:cubicBezTo>
                  <a:pt x="707" y="1008"/>
                  <a:pt x="702" y="1010"/>
                  <a:pt x="701" y="1007"/>
                </a:cubicBezTo>
                <a:cubicBezTo>
                  <a:pt x="704" y="1005"/>
                  <a:pt x="710" y="1006"/>
                  <a:pt x="712" y="1008"/>
                </a:cubicBezTo>
                <a:cubicBezTo>
                  <a:pt x="711" y="1010"/>
                  <a:pt x="711" y="1011"/>
                  <a:pt x="712" y="1013"/>
                </a:cubicBezTo>
                <a:cubicBezTo>
                  <a:pt x="714" y="1014"/>
                  <a:pt x="715" y="1011"/>
                  <a:pt x="719" y="1012"/>
                </a:cubicBezTo>
                <a:cubicBezTo>
                  <a:pt x="720" y="1015"/>
                  <a:pt x="724" y="1015"/>
                  <a:pt x="724" y="1019"/>
                </a:cubicBezTo>
                <a:cubicBezTo>
                  <a:pt x="729" y="1020"/>
                  <a:pt x="732" y="1016"/>
                  <a:pt x="736" y="1014"/>
                </a:cubicBezTo>
                <a:cubicBezTo>
                  <a:pt x="733" y="1013"/>
                  <a:pt x="732" y="1011"/>
                  <a:pt x="730" y="1009"/>
                </a:cubicBezTo>
                <a:cubicBezTo>
                  <a:pt x="730" y="1012"/>
                  <a:pt x="727" y="1010"/>
                  <a:pt x="726" y="1011"/>
                </a:cubicBezTo>
                <a:cubicBezTo>
                  <a:pt x="726" y="1012"/>
                  <a:pt x="727" y="1015"/>
                  <a:pt x="725" y="1015"/>
                </a:cubicBezTo>
                <a:cubicBezTo>
                  <a:pt x="722" y="1013"/>
                  <a:pt x="717" y="1012"/>
                  <a:pt x="713" y="1009"/>
                </a:cubicBezTo>
                <a:cubicBezTo>
                  <a:pt x="720" y="1003"/>
                  <a:pt x="732" y="1007"/>
                  <a:pt x="740" y="1007"/>
                </a:cubicBezTo>
                <a:cubicBezTo>
                  <a:pt x="740" y="1002"/>
                  <a:pt x="734" y="1004"/>
                  <a:pt x="734" y="1000"/>
                </a:cubicBezTo>
                <a:cubicBezTo>
                  <a:pt x="735" y="1000"/>
                  <a:pt x="734" y="997"/>
                  <a:pt x="736" y="997"/>
                </a:cubicBezTo>
                <a:cubicBezTo>
                  <a:pt x="740" y="996"/>
                  <a:pt x="739" y="1000"/>
                  <a:pt x="741" y="1000"/>
                </a:cubicBezTo>
                <a:cubicBezTo>
                  <a:pt x="741" y="1000"/>
                  <a:pt x="740" y="1004"/>
                  <a:pt x="741" y="1006"/>
                </a:cubicBezTo>
                <a:cubicBezTo>
                  <a:pt x="746" y="1006"/>
                  <a:pt x="751" y="1008"/>
                  <a:pt x="751" y="1012"/>
                </a:cubicBezTo>
                <a:cubicBezTo>
                  <a:pt x="753" y="1008"/>
                  <a:pt x="762" y="1007"/>
                  <a:pt x="764" y="1012"/>
                </a:cubicBezTo>
                <a:cubicBezTo>
                  <a:pt x="762" y="1015"/>
                  <a:pt x="756" y="1009"/>
                  <a:pt x="755" y="1013"/>
                </a:cubicBezTo>
                <a:cubicBezTo>
                  <a:pt x="759" y="1014"/>
                  <a:pt x="758" y="1016"/>
                  <a:pt x="759" y="1017"/>
                </a:cubicBezTo>
                <a:cubicBezTo>
                  <a:pt x="764" y="1017"/>
                  <a:pt x="765" y="1015"/>
                  <a:pt x="770" y="1015"/>
                </a:cubicBezTo>
                <a:cubicBezTo>
                  <a:pt x="772" y="1017"/>
                  <a:pt x="771" y="1019"/>
                  <a:pt x="771" y="1021"/>
                </a:cubicBezTo>
                <a:cubicBezTo>
                  <a:pt x="773" y="1022"/>
                  <a:pt x="771" y="1019"/>
                  <a:pt x="773" y="1019"/>
                </a:cubicBezTo>
                <a:cubicBezTo>
                  <a:pt x="777" y="1023"/>
                  <a:pt x="781" y="1022"/>
                  <a:pt x="785" y="1024"/>
                </a:cubicBezTo>
                <a:cubicBezTo>
                  <a:pt x="783" y="1019"/>
                  <a:pt x="781" y="1016"/>
                  <a:pt x="774" y="1017"/>
                </a:cubicBezTo>
                <a:cubicBezTo>
                  <a:pt x="773" y="1014"/>
                  <a:pt x="770" y="1012"/>
                  <a:pt x="768" y="1013"/>
                </a:cubicBezTo>
                <a:cubicBezTo>
                  <a:pt x="769" y="1010"/>
                  <a:pt x="764" y="1009"/>
                  <a:pt x="766" y="1008"/>
                </a:cubicBezTo>
                <a:cubicBezTo>
                  <a:pt x="769" y="1008"/>
                  <a:pt x="770" y="1010"/>
                  <a:pt x="772" y="1013"/>
                </a:cubicBezTo>
                <a:cubicBezTo>
                  <a:pt x="779" y="1013"/>
                  <a:pt x="787" y="1016"/>
                  <a:pt x="792" y="1020"/>
                </a:cubicBezTo>
                <a:cubicBezTo>
                  <a:pt x="793" y="1018"/>
                  <a:pt x="794" y="1015"/>
                  <a:pt x="793" y="1013"/>
                </a:cubicBezTo>
                <a:cubicBezTo>
                  <a:pt x="788" y="1016"/>
                  <a:pt x="784" y="1013"/>
                  <a:pt x="783" y="1008"/>
                </a:cubicBezTo>
                <a:cubicBezTo>
                  <a:pt x="786" y="1006"/>
                  <a:pt x="792" y="1008"/>
                  <a:pt x="790" y="1012"/>
                </a:cubicBezTo>
                <a:cubicBezTo>
                  <a:pt x="793" y="1008"/>
                  <a:pt x="797" y="1014"/>
                  <a:pt x="799" y="1009"/>
                </a:cubicBezTo>
                <a:cubicBezTo>
                  <a:pt x="797" y="1007"/>
                  <a:pt x="792" y="1008"/>
                  <a:pt x="792" y="1004"/>
                </a:cubicBezTo>
                <a:cubicBezTo>
                  <a:pt x="797" y="1005"/>
                  <a:pt x="802" y="1003"/>
                  <a:pt x="803" y="1007"/>
                </a:cubicBezTo>
                <a:cubicBezTo>
                  <a:pt x="803" y="1009"/>
                  <a:pt x="801" y="1008"/>
                  <a:pt x="802" y="1010"/>
                </a:cubicBezTo>
                <a:cubicBezTo>
                  <a:pt x="809" y="1009"/>
                  <a:pt x="812" y="1017"/>
                  <a:pt x="818" y="1019"/>
                </a:cubicBezTo>
                <a:cubicBezTo>
                  <a:pt x="818" y="1014"/>
                  <a:pt x="825" y="1017"/>
                  <a:pt x="825" y="1013"/>
                </a:cubicBezTo>
                <a:cubicBezTo>
                  <a:pt x="823" y="1013"/>
                  <a:pt x="821" y="1015"/>
                  <a:pt x="820" y="1013"/>
                </a:cubicBezTo>
                <a:cubicBezTo>
                  <a:pt x="820" y="1010"/>
                  <a:pt x="824" y="1011"/>
                  <a:pt x="825" y="1009"/>
                </a:cubicBezTo>
                <a:cubicBezTo>
                  <a:pt x="821" y="1008"/>
                  <a:pt x="815" y="1009"/>
                  <a:pt x="809" y="1011"/>
                </a:cubicBezTo>
                <a:cubicBezTo>
                  <a:pt x="810" y="1009"/>
                  <a:pt x="809" y="1009"/>
                  <a:pt x="809" y="1007"/>
                </a:cubicBezTo>
                <a:cubicBezTo>
                  <a:pt x="815" y="1006"/>
                  <a:pt x="824" y="1004"/>
                  <a:pt x="829" y="1008"/>
                </a:cubicBezTo>
                <a:cubicBezTo>
                  <a:pt x="829" y="1013"/>
                  <a:pt x="834" y="1012"/>
                  <a:pt x="835" y="1016"/>
                </a:cubicBezTo>
                <a:cubicBezTo>
                  <a:pt x="834" y="1017"/>
                  <a:pt x="828" y="1016"/>
                  <a:pt x="831" y="1019"/>
                </a:cubicBezTo>
                <a:cubicBezTo>
                  <a:pt x="834" y="1021"/>
                  <a:pt x="834" y="1014"/>
                  <a:pt x="837" y="1018"/>
                </a:cubicBezTo>
                <a:cubicBezTo>
                  <a:pt x="838" y="1016"/>
                  <a:pt x="842" y="1016"/>
                  <a:pt x="840" y="1013"/>
                </a:cubicBezTo>
                <a:cubicBezTo>
                  <a:pt x="837" y="1013"/>
                  <a:pt x="838" y="1016"/>
                  <a:pt x="835" y="1014"/>
                </a:cubicBezTo>
                <a:cubicBezTo>
                  <a:pt x="838" y="1011"/>
                  <a:pt x="836" y="1011"/>
                  <a:pt x="835" y="1006"/>
                </a:cubicBezTo>
                <a:cubicBezTo>
                  <a:pt x="840" y="1010"/>
                  <a:pt x="845" y="1005"/>
                  <a:pt x="850" y="1006"/>
                </a:cubicBezTo>
                <a:cubicBezTo>
                  <a:pt x="852" y="1009"/>
                  <a:pt x="857" y="1013"/>
                  <a:pt x="862" y="1011"/>
                </a:cubicBezTo>
                <a:cubicBezTo>
                  <a:pt x="860" y="1008"/>
                  <a:pt x="855" y="1010"/>
                  <a:pt x="855" y="1006"/>
                </a:cubicBezTo>
                <a:cubicBezTo>
                  <a:pt x="862" y="1010"/>
                  <a:pt x="869" y="1007"/>
                  <a:pt x="877" y="1006"/>
                </a:cubicBezTo>
                <a:cubicBezTo>
                  <a:pt x="879" y="1006"/>
                  <a:pt x="877" y="1009"/>
                  <a:pt x="879" y="1009"/>
                </a:cubicBezTo>
                <a:cubicBezTo>
                  <a:pt x="881" y="1007"/>
                  <a:pt x="882" y="1005"/>
                  <a:pt x="884" y="1004"/>
                </a:cubicBezTo>
                <a:cubicBezTo>
                  <a:pt x="892" y="1007"/>
                  <a:pt x="897" y="1004"/>
                  <a:pt x="906" y="1007"/>
                </a:cubicBezTo>
                <a:cubicBezTo>
                  <a:pt x="906" y="1003"/>
                  <a:pt x="907" y="1000"/>
                  <a:pt x="910" y="999"/>
                </a:cubicBezTo>
                <a:cubicBezTo>
                  <a:pt x="911" y="999"/>
                  <a:pt x="912" y="999"/>
                  <a:pt x="913" y="1000"/>
                </a:cubicBezTo>
                <a:cubicBezTo>
                  <a:pt x="912" y="1003"/>
                  <a:pt x="911" y="1004"/>
                  <a:pt x="913" y="1006"/>
                </a:cubicBezTo>
                <a:cubicBezTo>
                  <a:pt x="917" y="1005"/>
                  <a:pt x="928" y="1008"/>
                  <a:pt x="930" y="1002"/>
                </a:cubicBezTo>
                <a:cubicBezTo>
                  <a:pt x="926" y="999"/>
                  <a:pt x="926" y="994"/>
                  <a:pt x="918" y="995"/>
                </a:cubicBezTo>
                <a:cubicBezTo>
                  <a:pt x="916" y="995"/>
                  <a:pt x="918" y="998"/>
                  <a:pt x="915" y="998"/>
                </a:cubicBezTo>
                <a:cubicBezTo>
                  <a:pt x="912" y="999"/>
                  <a:pt x="913" y="994"/>
                  <a:pt x="911" y="995"/>
                </a:cubicBezTo>
                <a:cubicBezTo>
                  <a:pt x="907" y="998"/>
                  <a:pt x="903" y="998"/>
                  <a:pt x="899" y="996"/>
                </a:cubicBezTo>
                <a:cubicBezTo>
                  <a:pt x="898" y="998"/>
                  <a:pt x="896" y="996"/>
                  <a:pt x="892" y="997"/>
                </a:cubicBezTo>
                <a:cubicBezTo>
                  <a:pt x="891" y="1000"/>
                  <a:pt x="895" y="1000"/>
                  <a:pt x="893" y="1000"/>
                </a:cubicBezTo>
                <a:cubicBezTo>
                  <a:pt x="892" y="1000"/>
                  <a:pt x="891" y="1000"/>
                  <a:pt x="889" y="1000"/>
                </a:cubicBezTo>
                <a:cubicBezTo>
                  <a:pt x="890" y="999"/>
                  <a:pt x="889" y="998"/>
                  <a:pt x="889" y="997"/>
                </a:cubicBezTo>
                <a:cubicBezTo>
                  <a:pt x="877" y="995"/>
                  <a:pt x="861" y="995"/>
                  <a:pt x="846" y="996"/>
                </a:cubicBezTo>
                <a:cubicBezTo>
                  <a:pt x="843" y="988"/>
                  <a:pt x="837" y="982"/>
                  <a:pt x="831" y="977"/>
                </a:cubicBezTo>
                <a:cubicBezTo>
                  <a:pt x="826" y="984"/>
                  <a:pt x="820" y="988"/>
                  <a:pt x="817" y="996"/>
                </a:cubicBezTo>
                <a:cubicBezTo>
                  <a:pt x="821" y="997"/>
                  <a:pt x="822" y="999"/>
                  <a:pt x="824" y="999"/>
                </a:cubicBezTo>
                <a:cubicBezTo>
                  <a:pt x="822" y="1003"/>
                  <a:pt x="815" y="999"/>
                  <a:pt x="814" y="1003"/>
                </a:cubicBezTo>
                <a:cubicBezTo>
                  <a:pt x="814" y="1001"/>
                  <a:pt x="812" y="1002"/>
                  <a:pt x="812" y="1000"/>
                </a:cubicBezTo>
                <a:cubicBezTo>
                  <a:pt x="813" y="1000"/>
                  <a:pt x="815" y="999"/>
                  <a:pt x="816" y="998"/>
                </a:cubicBezTo>
                <a:cubicBezTo>
                  <a:pt x="811" y="995"/>
                  <a:pt x="797" y="995"/>
                  <a:pt x="793" y="998"/>
                </a:cubicBezTo>
                <a:cubicBezTo>
                  <a:pt x="794" y="1000"/>
                  <a:pt x="797" y="998"/>
                  <a:pt x="797" y="1000"/>
                </a:cubicBezTo>
                <a:cubicBezTo>
                  <a:pt x="795" y="1004"/>
                  <a:pt x="788" y="998"/>
                  <a:pt x="789" y="996"/>
                </a:cubicBezTo>
                <a:cubicBezTo>
                  <a:pt x="777" y="998"/>
                  <a:pt x="759" y="994"/>
                  <a:pt x="748" y="996"/>
                </a:cubicBezTo>
                <a:cubicBezTo>
                  <a:pt x="751" y="997"/>
                  <a:pt x="754" y="999"/>
                  <a:pt x="757" y="1000"/>
                </a:cubicBezTo>
                <a:cubicBezTo>
                  <a:pt x="753" y="1000"/>
                  <a:pt x="750" y="1001"/>
                  <a:pt x="748" y="1003"/>
                </a:cubicBezTo>
                <a:cubicBezTo>
                  <a:pt x="748" y="1002"/>
                  <a:pt x="746" y="1003"/>
                  <a:pt x="746" y="1002"/>
                </a:cubicBezTo>
                <a:cubicBezTo>
                  <a:pt x="744" y="1000"/>
                  <a:pt x="748" y="1001"/>
                  <a:pt x="747" y="998"/>
                </a:cubicBezTo>
                <a:cubicBezTo>
                  <a:pt x="744" y="995"/>
                  <a:pt x="737" y="995"/>
                  <a:pt x="730" y="996"/>
                </a:cubicBezTo>
                <a:cubicBezTo>
                  <a:pt x="729" y="1000"/>
                  <a:pt x="733" y="998"/>
                  <a:pt x="733" y="1000"/>
                </a:cubicBezTo>
                <a:cubicBezTo>
                  <a:pt x="730" y="1001"/>
                  <a:pt x="730" y="1003"/>
                  <a:pt x="727" y="1002"/>
                </a:cubicBezTo>
                <a:cubicBezTo>
                  <a:pt x="726" y="1000"/>
                  <a:pt x="726" y="998"/>
                  <a:pt x="725" y="996"/>
                </a:cubicBezTo>
                <a:cubicBezTo>
                  <a:pt x="722" y="995"/>
                  <a:pt x="718" y="996"/>
                  <a:pt x="719" y="991"/>
                </a:cubicBezTo>
                <a:cubicBezTo>
                  <a:pt x="720" y="989"/>
                  <a:pt x="722" y="993"/>
                  <a:pt x="722" y="990"/>
                </a:cubicBezTo>
                <a:cubicBezTo>
                  <a:pt x="726" y="962"/>
                  <a:pt x="731" y="936"/>
                  <a:pt x="736" y="909"/>
                </a:cubicBezTo>
                <a:cubicBezTo>
                  <a:pt x="746" y="854"/>
                  <a:pt x="756" y="797"/>
                  <a:pt x="764" y="742"/>
                </a:cubicBezTo>
                <a:cubicBezTo>
                  <a:pt x="768" y="719"/>
                  <a:pt x="775" y="696"/>
                  <a:pt x="775" y="674"/>
                </a:cubicBezTo>
                <a:cubicBezTo>
                  <a:pt x="775" y="666"/>
                  <a:pt x="777" y="662"/>
                  <a:pt x="778" y="656"/>
                </a:cubicBezTo>
                <a:cubicBezTo>
                  <a:pt x="781" y="636"/>
                  <a:pt x="782" y="618"/>
                  <a:pt x="785" y="599"/>
                </a:cubicBezTo>
                <a:cubicBezTo>
                  <a:pt x="770" y="583"/>
                  <a:pt x="755" y="568"/>
                  <a:pt x="740" y="552"/>
                </a:cubicBezTo>
                <a:cubicBezTo>
                  <a:pt x="745" y="552"/>
                  <a:pt x="747" y="555"/>
                  <a:pt x="747" y="559"/>
                </a:cubicBezTo>
                <a:cubicBezTo>
                  <a:pt x="762" y="570"/>
                  <a:pt x="771" y="585"/>
                  <a:pt x="785" y="596"/>
                </a:cubicBezTo>
                <a:cubicBezTo>
                  <a:pt x="788" y="582"/>
                  <a:pt x="789" y="565"/>
                  <a:pt x="792" y="550"/>
                </a:cubicBezTo>
                <a:cubicBezTo>
                  <a:pt x="775" y="549"/>
                  <a:pt x="753" y="548"/>
                  <a:pt x="738" y="551"/>
                </a:cubicBezTo>
                <a:cubicBezTo>
                  <a:pt x="732" y="548"/>
                  <a:pt x="724" y="550"/>
                  <a:pt x="719" y="551"/>
                </a:cubicBezTo>
                <a:cubicBezTo>
                  <a:pt x="724" y="565"/>
                  <a:pt x="717" y="586"/>
                  <a:pt x="723" y="601"/>
                </a:cubicBezTo>
                <a:cubicBezTo>
                  <a:pt x="721" y="601"/>
                  <a:pt x="721" y="603"/>
                  <a:pt x="721" y="605"/>
                </a:cubicBezTo>
                <a:cubicBezTo>
                  <a:pt x="722" y="606"/>
                  <a:pt x="724" y="607"/>
                  <a:pt x="723" y="611"/>
                </a:cubicBezTo>
                <a:cubicBezTo>
                  <a:pt x="722" y="613"/>
                  <a:pt x="720" y="607"/>
                  <a:pt x="719" y="612"/>
                </a:cubicBezTo>
                <a:cubicBezTo>
                  <a:pt x="721" y="616"/>
                  <a:pt x="729" y="622"/>
                  <a:pt x="732" y="627"/>
                </a:cubicBezTo>
                <a:cubicBezTo>
                  <a:pt x="731" y="627"/>
                  <a:pt x="730" y="626"/>
                  <a:pt x="727" y="627"/>
                </a:cubicBezTo>
                <a:cubicBezTo>
                  <a:pt x="724" y="623"/>
                  <a:pt x="721" y="619"/>
                  <a:pt x="717" y="616"/>
                </a:cubicBezTo>
                <a:cubicBezTo>
                  <a:pt x="714" y="618"/>
                  <a:pt x="713" y="618"/>
                  <a:pt x="712" y="614"/>
                </a:cubicBezTo>
                <a:cubicBezTo>
                  <a:pt x="715" y="613"/>
                  <a:pt x="717" y="617"/>
                  <a:pt x="717" y="614"/>
                </a:cubicBezTo>
                <a:cubicBezTo>
                  <a:pt x="717" y="611"/>
                  <a:pt x="713" y="612"/>
                  <a:pt x="714" y="608"/>
                </a:cubicBezTo>
                <a:cubicBezTo>
                  <a:pt x="720" y="592"/>
                  <a:pt x="715" y="570"/>
                  <a:pt x="717" y="551"/>
                </a:cubicBezTo>
                <a:cubicBezTo>
                  <a:pt x="717" y="549"/>
                  <a:pt x="714" y="551"/>
                  <a:pt x="714" y="548"/>
                </a:cubicBezTo>
                <a:cubicBezTo>
                  <a:pt x="719" y="544"/>
                  <a:pt x="728" y="545"/>
                  <a:pt x="730" y="540"/>
                </a:cubicBezTo>
                <a:cubicBezTo>
                  <a:pt x="746" y="536"/>
                  <a:pt x="759" y="529"/>
                  <a:pt x="773" y="523"/>
                </a:cubicBezTo>
                <a:cubicBezTo>
                  <a:pt x="773" y="521"/>
                  <a:pt x="767" y="520"/>
                  <a:pt x="768" y="519"/>
                </a:cubicBezTo>
                <a:cubicBezTo>
                  <a:pt x="773" y="518"/>
                  <a:pt x="774" y="524"/>
                  <a:pt x="778" y="521"/>
                </a:cubicBezTo>
                <a:cubicBezTo>
                  <a:pt x="779" y="519"/>
                  <a:pt x="775" y="520"/>
                  <a:pt x="776" y="518"/>
                </a:cubicBezTo>
                <a:cubicBezTo>
                  <a:pt x="778" y="519"/>
                  <a:pt x="781" y="521"/>
                  <a:pt x="783" y="519"/>
                </a:cubicBezTo>
                <a:cubicBezTo>
                  <a:pt x="785" y="519"/>
                  <a:pt x="781" y="517"/>
                  <a:pt x="783" y="517"/>
                </a:cubicBezTo>
                <a:cubicBezTo>
                  <a:pt x="787" y="519"/>
                  <a:pt x="789" y="516"/>
                  <a:pt x="794" y="515"/>
                </a:cubicBezTo>
                <a:cubicBezTo>
                  <a:pt x="796" y="504"/>
                  <a:pt x="796" y="489"/>
                  <a:pt x="797" y="475"/>
                </a:cubicBezTo>
                <a:cubicBezTo>
                  <a:pt x="798" y="469"/>
                  <a:pt x="800" y="454"/>
                  <a:pt x="799" y="450"/>
                </a:cubicBezTo>
                <a:cubicBezTo>
                  <a:pt x="798" y="443"/>
                  <a:pt x="790" y="440"/>
                  <a:pt x="788" y="435"/>
                </a:cubicBezTo>
                <a:cubicBezTo>
                  <a:pt x="756" y="436"/>
                  <a:pt x="725" y="437"/>
                  <a:pt x="696" y="439"/>
                </a:cubicBezTo>
                <a:cubicBezTo>
                  <a:pt x="700" y="447"/>
                  <a:pt x="694" y="459"/>
                  <a:pt x="699" y="465"/>
                </a:cubicBezTo>
                <a:cubicBezTo>
                  <a:pt x="706" y="468"/>
                  <a:pt x="712" y="471"/>
                  <a:pt x="717" y="476"/>
                </a:cubicBezTo>
                <a:cubicBezTo>
                  <a:pt x="737" y="487"/>
                  <a:pt x="756" y="499"/>
                  <a:pt x="775" y="512"/>
                </a:cubicBezTo>
                <a:cubicBezTo>
                  <a:pt x="777" y="511"/>
                  <a:pt x="780" y="514"/>
                  <a:pt x="779" y="515"/>
                </a:cubicBezTo>
                <a:cubicBezTo>
                  <a:pt x="772" y="512"/>
                  <a:pt x="767" y="507"/>
                  <a:pt x="759" y="504"/>
                </a:cubicBezTo>
                <a:cubicBezTo>
                  <a:pt x="756" y="499"/>
                  <a:pt x="749" y="499"/>
                  <a:pt x="746" y="494"/>
                </a:cubicBezTo>
                <a:cubicBezTo>
                  <a:pt x="733" y="490"/>
                  <a:pt x="726" y="481"/>
                  <a:pt x="714" y="476"/>
                </a:cubicBezTo>
                <a:cubicBezTo>
                  <a:pt x="709" y="472"/>
                  <a:pt x="703" y="467"/>
                  <a:pt x="697" y="466"/>
                </a:cubicBezTo>
                <a:cubicBezTo>
                  <a:pt x="695" y="472"/>
                  <a:pt x="706" y="472"/>
                  <a:pt x="706" y="476"/>
                </a:cubicBezTo>
                <a:cubicBezTo>
                  <a:pt x="702" y="476"/>
                  <a:pt x="701" y="473"/>
                  <a:pt x="698" y="472"/>
                </a:cubicBezTo>
                <a:cubicBezTo>
                  <a:pt x="698" y="475"/>
                  <a:pt x="697" y="480"/>
                  <a:pt x="697" y="486"/>
                </a:cubicBezTo>
                <a:cubicBezTo>
                  <a:pt x="699" y="488"/>
                  <a:pt x="701" y="488"/>
                  <a:pt x="702" y="491"/>
                </a:cubicBezTo>
                <a:cubicBezTo>
                  <a:pt x="700" y="493"/>
                  <a:pt x="698" y="498"/>
                  <a:pt x="701" y="501"/>
                </a:cubicBezTo>
                <a:cubicBezTo>
                  <a:pt x="699" y="500"/>
                  <a:pt x="697" y="497"/>
                  <a:pt x="695" y="499"/>
                </a:cubicBezTo>
                <a:cubicBezTo>
                  <a:pt x="703" y="513"/>
                  <a:pt x="719" y="525"/>
                  <a:pt x="730" y="540"/>
                </a:cubicBezTo>
                <a:cubicBezTo>
                  <a:pt x="719" y="531"/>
                  <a:pt x="711" y="519"/>
                  <a:pt x="699" y="511"/>
                </a:cubicBezTo>
                <a:cubicBezTo>
                  <a:pt x="699" y="510"/>
                  <a:pt x="698" y="509"/>
                  <a:pt x="698" y="507"/>
                </a:cubicBezTo>
                <a:cubicBezTo>
                  <a:pt x="696" y="503"/>
                  <a:pt x="690" y="506"/>
                  <a:pt x="689" y="502"/>
                </a:cubicBezTo>
                <a:cubicBezTo>
                  <a:pt x="691" y="500"/>
                  <a:pt x="693" y="505"/>
                  <a:pt x="693" y="502"/>
                </a:cubicBezTo>
                <a:cubicBezTo>
                  <a:pt x="690" y="497"/>
                  <a:pt x="691" y="494"/>
                  <a:pt x="693" y="490"/>
                </a:cubicBezTo>
                <a:cubicBezTo>
                  <a:pt x="692" y="482"/>
                  <a:pt x="695" y="471"/>
                  <a:pt x="691" y="467"/>
                </a:cubicBezTo>
                <a:cubicBezTo>
                  <a:pt x="692" y="467"/>
                  <a:pt x="694" y="467"/>
                  <a:pt x="693" y="464"/>
                </a:cubicBezTo>
                <a:cubicBezTo>
                  <a:pt x="685" y="454"/>
                  <a:pt x="671" y="451"/>
                  <a:pt x="663" y="441"/>
                </a:cubicBezTo>
                <a:cubicBezTo>
                  <a:pt x="642" y="431"/>
                  <a:pt x="626" y="416"/>
                  <a:pt x="605" y="406"/>
                </a:cubicBezTo>
                <a:cubicBezTo>
                  <a:pt x="605" y="407"/>
                  <a:pt x="604" y="408"/>
                  <a:pt x="603" y="408"/>
                </a:cubicBezTo>
                <a:cubicBezTo>
                  <a:pt x="627" y="428"/>
                  <a:pt x="653" y="440"/>
                  <a:pt x="678" y="458"/>
                </a:cubicBezTo>
                <a:cubicBezTo>
                  <a:pt x="652" y="445"/>
                  <a:pt x="628" y="426"/>
                  <a:pt x="601" y="411"/>
                </a:cubicBezTo>
                <a:cubicBezTo>
                  <a:pt x="610" y="423"/>
                  <a:pt x="626" y="427"/>
                  <a:pt x="637" y="437"/>
                </a:cubicBezTo>
                <a:cubicBezTo>
                  <a:pt x="638" y="437"/>
                  <a:pt x="639" y="437"/>
                  <a:pt x="640" y="437"/>
                </a:cubicBezTo>
                <a:cubicBezTo>
                  <a:pt x="644" y="444"/>
                  <a:pt x="657" y="447"/>
                  <a:pt x="660" y="452"/>
                </a:cubicBezTo>
                <a:cubicBezTo>
                  <a:pt x="637" y="439"/>
                  <a:pt x="614" y="425"/>
                  <a:pt x="594" y="410"/>
                </a:cubicBezTo>
                <a:cubicBezTo>
                  <a:pt x="595" y="409"/>
                  <a:pt x="593" y="408"/>
                  <a:pt x="594" y="406"/>
                </a:cubicBezTo>
                <a:cubicBezTo>
                  <a:pt x="564" y="385"/>
                  <a:pt x="533" y="367"/>
                  <a:pt x="505" y="346"/>
                </a:cubicBezTo>
                <a:cubicBezTo>
                  <a:pt x="476" y="330"/>
                  <a:pt x="452" y="309"/>
                  <a:pt x="423" y="292"/>
                </a:cubicBezTo>
                <a:cubicBezTo>
                  <a:pt x="415" y="286"/>
                  <a:pt x="407" y="280"/>
                  <a:pt x="397" y="275"/>
                </a:cubicBezTo>
                <a:cubicBezTo>
                  <a:pt x="396" y="271"/>
                  <a:pt x="393" y="270"/>
                  <a:pt x="389" y="269"/>
                </a:cubicBezTo>
                <a:cubicBezTo>
                  <a:pt x="315" y="216"/>
                  <a:pt x="240" y="164"/>
                  <a:pt x="166" y="113"/>
                </a:cubicBezTo>
                <a:cubicBezTo>
                  <a:pt x="144" y="96"/>
                  <a:pt x="121" y="80"/>
                  <a:pt x="99" y="64"/>
                </a:cubicBezTo>
                <a:cubicBezTo>
                  <a:pt x="91" y="59"/>
                  <a:pt x="84" y="52"/>
                  <a:pt x="75" y="49"/>
                </a:cubicBezTo>
                <a:cubicBezTo>
                  <a:pt x="128" y="90"/>
                  <a:pt x="184" y="128"/>
                  <a:pt x="240" y="166"/>
                </a:cubicBezTo>
                <a:cubicBezTo>
                  <a:pt x="309" y="217"/>
                  <a:pt x="382" y="264"/>
                  <a:pt x="451" y="314"/>
                </a:cubicBezTo>
                <a:cubicBezTo>
                  <a:pt x="471" y="325"/>
                  <a:pt x="487" y="339"/>
                  <a:pt x="507" y="350"/>
                </a:cubicBezTo>
                <a:cubicBezTo>
                  <a:pt x="513" y="356"/>
                  <a:pt x="520" y="360"/>
                  <a:pt x="528" y="364"/>
                </a:cubicBezTo>
                <a:cubicBezTo>
                  <a:pt x="528" y="366"/>
                  <a:pt x="530" y="366"/>
                  <a:pt x="531" y="368"/>
                </a:cubicBezTo>
                <a:cubicBezTo>
                  <a:pt x="540" y="373"/>
                  <a:pt x="549" y="379"/>
                  <a:pt x="557" y="385"/>
                </a:cubicBezTo>
                <a:cubicBezTo>
                  <a:pt x="569" y="391"/>
                  <a:pt x="579" y="398"/>
                  <a:pt x="588" y="406"/>
                </a:cubicBezTo>
                <a:cubicBezTo>
                  <a:pt x="591" y="405"/>
                  <a:pt x="594" y="408"/>
                  <a:pt x="592" y="409"/>
                </a:cubicBezTo>
                <a:cubicBezTo>
                  <a:pt x="490" y="344"/>
                  <a:pt x="392" y="275"/>
                  <a:pt x="292" y="208"/>
                </a:cubicBezTo>
                <a:cubicBezTo>
                  <a:pt x="220" y="156"/>
                  <a:pt x="146" y="106"/>
                  <a:pt x="75" y="54"/>
                </a:cubicBezTo>
                <a:cubicBezTo>
                  <a:pt x="73" y="54"/>
                  <a:pt x="71" y="53"/>
                  <a:pt x="69" y="53"/>
                </a:cubicBezTo>
                <a:cubicBezTo>
                  <a:pt x="69" y="51"/>
                  <a:pt x="68" y="51"/>
                  <a:pt x="68" y="49"/>
                </a:cubicBezTo>
                <a:cubicBezTo>
                  <a:pt x="60" y="44"/>
                  <a:pt x="52" y="39"/>
                  <a:pt x="45" y="34"/>
                </a:cubicBezTo>
                <a:cubicBezTo>
                  <a:pt x="38" y="30"/>
                  <a:pt x="32" y="23"/>
                  <a:pt x="25" y="18"/>
                </a:cubicBezTo>
                <a:cubicBezTo>
                  <a:pt x="17" y="13"/>
                  <a:pt x="5" y="7"/>
                  <a:pt x="0" y="0"/>
                </a:cubicBezTo>
                <a:close/>
                <a:moveTo>
                  <a:pt x="918" y="593"/>
                </a:moveTo>
                <a:cubicBezTo>
                  <a:pt x="918" y="595"/>
                  <a:pt x="920" y="595"/>
                  <a:pt x="921" y="596"/>
                </a:cubicBezTo>
                <a:cubicBezTo>
                  <a:pt x="921" y="595"/>
                  <a:pt x="922" y="595"/>
                  <a:pt x="922" y="593"/>
                </a:cubicBezTo>
                <a:cubicBezTo>
                  <a:pt x="920" y="593"/>
                  <a:pt x="919" y="593"/>
                  <a:pt x="918" y="593"/>
                </a:cubicBezTo>
                <a:close/>
                <a:moveTo>
                  <a:pt x="721" y="1021"/>
                </a:moveTo>
                <a:cubicBezTo>
                  <a:pt x="723" y="1021"/>
                  <a:pt x="724" y="1022"/>
                  <a:pt x="726" y="1022"/>
                </a:cubicBezTo>
                <a:cubicBezTo>
                  <a:pt x="726" y="1019"/>
                  <a:pt x="722" y="1019"/>
                  <a:pt x="721" y="1021"/>
                </a:cubicBezTo>
                <a:close/>
                <a:moveTo>
                  <a:pt x="587" y="393"/>
                </a:moveTo>
                <a:cubicBezTo>
                  <a:pt x="548" y="366"/>
                  <a:pt x="510" y="340"/>
                  <a:pt x="471" y="314"/>
                </a:cubicBezTo>
                <a:cubicBezTo>
                  <a:pt x="362" y="238"/>
                  <a:pt x="252" y="160"/>
                  <a:pt x="145" y="83"/>
                </a:cubicBezTo>
                <a:cubicBezTo>
                  <a:pt x="124" y="67"/>
                  <a:pt x="103" y="50"/>
                  <a:pt x="80" y="36"/>
                </a:cubicBezTo>
                <a:cubicBezTo>
                  <a:pt x="80" y="36"/>
                  <a:pt x="79" y="36"/>
                  <a:pt x="79" y="36"/>
                </a:cubicBezTo>
                <a:cubicBezTo>
                  <a:pt x="80" y="40"/>
                  <a:pt x="78" y="42"/>
                  <a:pt x="78" y="45"/>
                </a:cubicBezTo>
                <a:cubicBezTo>
                  <a:pt x="229" y="153"/>
                  <a:pt x="380" y="261"/>
                  <a:pt x="535" y="364"/>
                </a:cubicBezTo>
                <a:cubicBezTo>
                  <a:pt x="553" y="376"/>
                  <a:pt x="573" y="392"/>
                  <a:pt x="593" y="402"/>
                </a:cubicBezTo>
                <a:cubicBezTo>
                  <a:pt x="595" y="403"/>
                  <a:pt x="599" y="408"/>
                  <a:pt x="602" y="404"/>
                </a:cubicBezTo>
                <a:cubicBezTo>
                  <a:pt x="598" y="399"/>
                  <a:pt x="592" y="396"/>
                  <a:pt x="587" y="393"/>
                </a:cubicBezTo>
                <a:close/>
                <a:moveTo>
                  <a:pt x="75" y="42"/>
                </a:moveTo>
                <a:cubicBezTo>
                  <a:pt x="75" y="39"/>
                  <a:pt x="74" y="38"/>
                  <a:pt x="70" y="38"/>
                </a:cubicBezTo>
                <a:cubicBezTo>
                  <a:pt x="70" y="41"/>
                  <a:pt x="72" y="42"/>
                  <a:pt x="75" y="42"/>
                </a:cubicBezTo>
                <a:close/>
                <a:moveTo>
                  <a:pt x="825" y="236"/>
                </a:moveTo>
                <a:cubicBezTo>
                  <a:pt x="825" y="235"/>
                  <a:pt x="826" y="232"/>
                  <a:pt x="824" y="232"/>
                </a:cubicBezTo>
                <a:cubicBezTo>
                  <a:pt x="823" y="232"/>
                  <a:pt x="823" y="237"/>
                  <a:pt x="825" y="236"/>
                </a:cubicBezTo>
                <a:close/>
                <a:moveTo>
                  <a:pt x="819" y="257"/>
                </a:moveTo>
                <a:cubicBezTo>
                  <a:pt x="825" y="255"/>
                  <a:pt x="823" y="262"/>
                  <a:pt x="827" y="262"/>
                </a:cubicBezTo>
                <a:cubicBezTo>
                  <a:pt x="829" y="253"/>
                  <a:pt x="826" y="247"/>
                  <a:pt x="820" y="243"/>
                </a:cubicBezTo>
                <a:cubicBezTo>
                  <a:pt x="820" y="240"/>
                  <a:pt x="821" y="235"/>
                  <a:pt x="819" y="234"/>
                </a:cubicBezTo>
                <a:cubicBezTo>
                  <a:pt x="818" y="243"/>
                  <a:pt x="819" y="250"/>
                  <a:pt x="819" y="257"/>
                </a:cubicBezTo>
                <a:close/>
                <a:moveTo>
                  <a:pt x="817" y="271"/>
                </a:moveTo>
                <a:cubicBezTo>
                  <a:pt x="818" y="271"/>
                  <a:pt x="818" y="270"/>
                  <a:pt x="820" y="270"/>
                </a:cubicBezTo>
                <a:cubicBezTo>
                  <a:pt x="820" y="268"/>
                  <a:pt x="820" y="267"/>
                  <a:pt x="819" y="266"/>
                </a:cubicBezTo>
                <a:cubicBezTo>
                  <a:pt x="818" y="266"/>
                  <a:pt x="818" y="266"/>
                  <a:pt x="817" y="266"/>
                </a:cubicBezTo>
                <a:cubicBezTo>
                  <a:pt x="817" y="268"/>
                  <a:pt x="817" y="269"/>
                  <a:pt x="817" y="271"/>
                </a:cubicBezTo>
                <a:close/>
                <a:moveTo>
                  <a:pt x="827" y="270"/>
                </a:moveTo>
                <a:cubicBezTo>
                  <a:pt x="827" y="268"/>
                  <a:pt x="826" y="267"/>
                  <a:pt x="824" y="267"/>
                </a:cubicBezTo>
                <a:cubicBezTo>
                  <a:pt x="824" y="269"/>
                  <a:pt x="826" y="269"/>
                  <a:pt x="827" y="270"/>
                </a:cubicBezTo>
                <a:close/>
                <a:moveTo>
                  <a:pt x="790" y="282"/>
                </a:moveTo>
                <a:cubicBezTo>
                  <a:pt x="797" y="281"/>
                  <a:pt x="805" y="280"/>
                  <a:pt x="809" y="275"/>
                </a:cubicBezTo>
                <a:cubicBezTo>
                  <a:pt x="801" y="276"/>
                  <a:pt x="795" y="279"/>
                  <a:pt x="790" y="282"/>
                </a:cubicBezTo>
                <a:close/>
                <a:moveTo>
                  <a:pt x="831" y="282"/>
                </a:moveTo>
                <a:cubicBezTo>
                  <a:pt x="830" y="280"/>
                  <a:pt x="830" y="279"/>
                  <a:pt x="829" y="278"/>
                </a:cubicBezTo>
                <a:cubicBezTo>
                  <a:pt x="827" y="280"/>
                  <a:pt x="829" y="282"/>
                  <a:pt x="831" y="282"/>
                </a:cubicBezTo>
                <a:close/>
                <a:moveTo>
                  <a:pt x="817" y="288"/>
                </a:moveTo>
                <a:cubicBezTo>
                  <a:pt x="818" y="285"/>
                  <a:pt x="820" y="283"/>
                  <a:pt x="821" y="279"/>
                </a:cubicBezTo>
                <a:cubicBezTo>
                  <a:pt x="816" y="277"/>
                  <a:pt x="814" y="285"/>
                  <a:pt x="817" y="288"/>
                </a:cubicBezTo>
                <a:close/>
                <a:moveTo>
                  <a:pt x="836" y="279"/>
                </a:moveTo>
                <a:cubicBezTo>
                  <a:pt x="836" y="282"/>
                  <a:pt x="838" y="284"/>
                  <a:pt x="841" y="284"/>
                </a:cubicBezTo>
                <a:cubicBezTo>
                  <a:pt x="842" y="282"/>
                  <a:pt x="845" y="281"/>
                  <a:pt x="847" y="279"/>
                </a:cubicBezTo>
                <a:cubicBezTo>
                  <a:pt x="843" y="280"/>
                  <a:pt x="839" y="278"/>
                  <a:pt x="836" y="279"/>
                </a:cubicBezTo>
                <a:close/>
                <a:moveTo>
                  <a:pt x="820" y="288"/>
                </a:moveTo>
                <a:cubicBezTo>
                  <a:pt x="822" y="289"/>
                  <a:pt x="826" y="287"/>
                  <a:pt x="829" y="287"/>
                </a:cubicBezTo>
                <a:cubicBezTo>
                  <a:pt x="828" y="284"/>
                  <a:pt x="826" y="282"/>
                  <a:pt x="824" y="280"/>
                </a:cubicBezTo>
                <a:cubicBezTo>
                  <a:pt x="823" y="282"/>
                  <a:pt x="822" y="285"/>
                  <a:pt x="820" y="288"/>
                </a:cubicBezTo>
                <a:close/>
                <a:moveTo>
                  <a:pt x="842" y="286"/>
                </a:moveTo>
                <a:cubicBezTo>
                  <a:pt x="847" y="287"/>
                  <a:pt x="854" y="285"/>
                  <a:pt x="855" y="281"/>
                </a:cubicBezTo>
                <a:cubicBezTo>
                  <a:pt x="849" y="281"/>
                  <a:pt x="847" y="284"/>
                  <a:pt x="842" y="286"/>
                </a:cubicBezTo>
                <a:close/>
                <a:moveTo>
                  <a:pt x="794" y="287"/>
                </a:moveTo>
                <a:cubicBezTo>
                  <a:pt x="799" y="287"/>
                  <a:pt x="802" y="288"/>
                  <a:pt x="807" y="288"/>
                </a:cubicBezTo>
                <a:cubicBezTo>
                  <a:pt x="807" y="286"/>
                  <a:pt x="807" y="283"/>
                  <a:pt x="808" y="282"/>
                </a:cubicBezTo>
                <a:cubicBezTo>
                  <a:pt x="803" y="284"/>
                  <a:pt x="797" y="282"/>
                  <a:pt x="794" y="287"/>
                </a:cubicBezTo>
                <a:close/>
                <a:moveTo>
                  <a:pt x="861" y="286"/>
                </a:moveTo>
                <a:cubicBezTo>
                  <a:pt x="866" y="285"/>
                  <a:pt x="871" y="286"/>
                  <a:pt x="874" y="284"/>
                </a:cubicBezTo>
                <a:cubicBezTo>
                  <a:pt x="871" y="282"/>
                  <a:pt x="865" y="283"/>
                  <a:pt x="862" y="282"/>
                </a:cubicBezTo>
                <a:cubicBezTo>
                  <a:pt x="861" y="283"/>
                  <a:pt x="861" y="284"/>
                  <a:pt x="861" y="286"/>
                </a:cubicBezTo>
                <a:close/>
                <a:moveTo>
                  <a:pt x="854" y="286"/>
                </a:moveTo>
                <a:cubicBezTo>
                  <a:pt x="855" y="287"/>
                  <a:pt x="860" y="284"/>
                  <a:pt x="857" y="284"/>
                </a:cubicBezTo>
                <a:cubicBezTo>
                  <a:pt x="856" y="285"/>
                  <a:pt x="854" y="284"/>
                  <a:pt x="854" y="286"/>
                </a:cubicBezTo>
                <a:close/>
                <a:moveTo>
                  <a:pt x="788" y="288"/>
                </a:moveTo>
                <a:cubicBezTo>
                  <a:pt x="788" y="289"/>
                  <a:pt x="788" y="290"/>
                  <a:pt x="788" y="290"/>
                </a:cubicBezTo>
                <a:cubicBezTo>
                  <a:pt x="792" y="290"/>
                  <a:pt x="795" y="291"/>
                  <a:pt x="796" y="288"/>
                </a:cubicBezTo>
                <a:cubicBezTo>
                  <a:pt x="793" y="289"/>
                  <a:pt x="790" y="286"/>
                  <a:pt x="788" y="288"/>
                </a:cubicBezTo>
                <a:close/>
                <a:moveTo>
                  <a:pt x="772" y="292"/>
                </a:moveTo>
                <a:cubicBezTo>
                  <a:pt x="775" y="293"/>
                  <a:pt x="784" y="294"/>
                  <a:pt x="783" y="289"/>
                </a:cubicBezTo>
                <a:cubicBezTo>
                  <a:pt x="779" y="289"/>
                  <a:pt x="775" y="290"/>
                  <a:pt x="772" y="292"/>
                </a:cubicBezTo>
                <a:close/>
                <a:moveTo>
                  <a:pt x="855" y="290"/>
                </a:moveTo>
                <a:cubicBezTo>
                  <a:pt x="856" y="291"/>
                  <a:pt x="857" y="291"/>
                  <a:pt x="859" y="290"/>
                </a:cubicBezTo>
                <a:cubicBezTo>
                  <a:pt x="858" y="289"/>
                  <a:pt x="855" y="289"/>
                  <a:pt x="855" y="290"/>
                </a:cubicBezTo>
                <a:close/>
                <a:moveTo>
                  <a:pt x="848" y="291"/>
                </a:moveTo>
                <a:cubicBezTo>
                  <a:pt x="848" y="293"/>
                  <a:pt x="851" y="291"/>
                  <a:pt x="852" y="292"/>
                </a:cubicBezTo>
                <a:cubicBezTo>
                  <a:pt x="853" y="289"/>
                  <a:pt x="847" y="289"/>
                  <a:pt x="848" y="291"/>
                </a:cubicBezTo>
                <a:close/>
                <a:moveTo>
                  <a:pt x="902" y="292"/>
                </a:moveTo>
                <a:cubicBezTo>
                  <a:pt x="885" y="289"/>
                  <a:pt x="870" y="295"/>
                  <a:pt x="853" y="295"/>
                </a:cubicBezTo>
                <a:cubicBezTo>
                  <a:pt x="852" y="299"/>
                  <a:pt x="856" y="300"/>
                  <a:pt x="858" y="301"/>
                </a:cubicBezTo>
                <a:cubicBezTo>
                  <a:pt x="865" y="308"/>
                  <a:pt x="873" y="317"/>
                  <a:pt x="881" y="325"/>
                </a:cubicBezTo>
                <a:cubicBezTo>
                  <a:pt x="888" y="333"/>
                  <a:pt x="897" y="341"/>
                  <a:pt x="906" y="347"/>
                </a:cubicBezTo>
                <a:cubicBezTo>
                  <a:pt x="906" y="343"/>
                  <a:pt x="902" y="343"/>
                  <a:pt x="902" y="340"/>
                </a:cubicBezTo>
                <a:cubicBezTo>
                  <a:pt x="911" y="332"/>
                  <a:pt x="905" y="306"/>
                  <a:pt x="906" y="290"/>
                </a:cubicBezTo>
                <a:cubicBezTo>
                  <a:pt x="904" y="289"/>
                  <a:pt x="903" y="291"/>
                  <a:pt x="902" y="292"/>
                </a:cubicBezTo>
                <a:close/>
                <a:moveTo>
                  <a:pt x="817" y="295"/>
                </a:moveTo>
                <a:cubicBezTo>
                  <a:pt x="820" y="294"/>
                  <a:pt x="826" y="296"/>
                  <a:pt x="826" y="292"/>
                </a:cubicBezTo>
                <a:cubicBezTo>
                  <a:pt x="823" y="292"/>
                  <a:pt x="817" y="290"/>
                  <a:pt x="817" y="295"/>
                </a:cubicBezTo>
                <a:close/>
                <a:moveTo>
                  <a:pt x="823" y="301"/>
                </a:moveTo>
                <a:cubicBezTo>
                  <a:pt x="824" y="302"/>
                  <a:pt x="825" y="303"/>
                  <a:pt x="827" y="303"/>
                </a:cubicBezTo>
                <a:cubicBezTo>
                  <a:pt x="829" y="302"/>
                  <a:pt x="832" y="301"/>
                  <a:pt x="831" y="297"/>
                </a:cubicBezTo>
                <a:cubicBezTo>
                  <a:pt x="827" y="297"/>
                  <a:pt x="824" y="297"/>
                  <a:pt x="823" y="301"/>
                </a:cubicBezTo>
                <a:close/>
                <a:moveTo>
                  <a:pt x="741" y="303"/>
                </a:moveTo>
                <a:cubicBezTo>
                  <a:pt x="741" y="315"/>
                  <a:pt x="741" y="334"/>
                  <a:pt x="741" y="350"/>
                </a:cubicBezTo>
                <a:cubicBezTo>
                  <a:pt x="742" y="352"/>
                  <a:pt x="746" y="353"/>
                  <a:pt x="744" y="356"/>
                </a:cubicBezTo>
                <a:cubicBezTo>
                  <a:pt x="742" y="356"/>
                  <a:pt x="744" y="352"/>
                  <a:pt x="742" y="353"/>
                </a:cubicBezTo>
                <a:cubicBezTo>
                  <a:pt x="739" y="356"/>
                  <a:pt x="746" y="359"/>
                  <a:pt x="742" y="363"/>
                </a:cubicBezTo>
                <a:cubicBezTo>
                  <a:pt x="741" y="363"/>
                  <a:pt x="739" y="360"/>
                  <a:pt x="737" y="362"/>
                </a:cubicBezTo>
                <a:cubicBezTo>
                  <a:pt x="749" y="376"/>
                  <a:pt x="758" y="392"/>
                  <a:pt x="770" y="405"/>
                </a:cubicBezTo>
                <a:cubicBezTo>
                  <a:pt x="781" y="401"/>
                  <a:pt x="791" y="397"/>
                  <a:pt x="802" y="393"/>
                </a:cubicBezTo>
                <a:cubicBezTo>
                  <a:pt x="801" y="383"/>
                  <a:pt x="806" y="368"/>
                  <a:pt x="801" y="361"/>
                </a:cubicBezTo>
                <a:cubicBezTo>
                  <a:pt x="805" y="354"/>
                  <a:pt x="803" y="342"/>
                  <a:pt x="804" y="333"/>
                </a:cubicBezTo>
                <a:cubicBezTo>
                  <a:pt x="805" y="322"/>
                  <a:pt x="807" y="311"/>
                  <a:pt x="807" y="299"/>
                </a:cubicBezTo>
                <a:cubicBezTo>
                  <a:pt x="787" y="300"/>
                  <a:pt x="770" y="300"/>
                  <a:pt x="752" y="302"/>
                </a:cubicBezTo>
                <a:cubicBezTo>
                  <a:pt x="765" y="311"/>
                  <a:pt x="774" y="323"/>
                  <a:pt x="786" y="332"/>
                </a:cubicBezTo>
                <a:cubicBezTo>
                  <a:pt x="790" y="339"/>
                  <a:pt x="800" y="342"/>
                  <a:pt x="801" y="349"/>
                </a:cubicBezTo>
                <a:cubicBezTo>
                  <a:pt x="800" y="347"/>
                  <a:pt x="796" y="347"/>
                  <a:pt x="796" y="343"/>
                </a:cubicBezTo>
                <a:cubicBezTo>
                  <a:pt x="780" y="332"/>
                  <a:pt x="768" y="316"/>
                  <a:pt x="751" y="304"/>
                </a:cubicBezTo>
                <a:cubicBezTo>
                  <a:pt x="751" y="303"/>
                  <a:pt x="751" y="302"/>
                  <a:pt x="751" y="301"/>
                </a:cubicBezTo>
                <a:cubicBezTo>
                  <a:pt x="749" y="302"/>
                  <a:pt x="744" y="300"/>
                  <a:pt x="745" y="303"/>
                </a:cubicBezTo>
                <a:cubicBezTo>
                  <a:pt x="750" y="307"/>
                  <a:pt x="755" y="313"/>
                  <a:pt x="760" y="318"/>
                </a:cubicBezTo>
                <a:cubicBezTo>
                  <a:pt x="756" y="318"/>
                  <a:pt x="756" y="315"/>
                  <a:pt x="753" y="314"/>
                </a:cubicBezTo>
                <a:cubicBezTo>
                  <a:pt x="753" y="315"/>
                  <a:pt x="754" y="317"/>
                  <a:pt x="753" y="317"/>
                </a:cubicBezTo>
                <a:cubicBezTo>
                  <a:pt x="750" y="314"/>
                  <a:pt x="745" y="312"/>
                  <a:pt x="743" y="307"/>
                </a:cubicBezTo>
                <a:cubicBezTo>
                  <a:pt x="747" y="308"/>
                  <a:pt x="749" y="314"/>
                  <a:pt x="753" y="313"/>
                </a:cubicBezTo>
                <a:cubicBezTo>
                  <a:pt x="748" y="310"/>
                  <a:pt x="747" y="305"/>
                  <a:pt x="741" y="303"/>
                </a:cubicBezTo>
                <a:close/>
                <a:moveTo>
                  <a:pt x="823" y="307"/>
                </a:moveTo>
                <a:cubicBezTo>
                  <a:pt x="822" y="301"/>
                  <a:pt x="811" y="305"/>
                  <a:pt x="815" y="315"/>
                </a:cubicBezTo>
                <a:cubicBezTo>
                  <a:pt x="817" y="313"/>
                  <a:pt x="824" y="309"/>
                  <a:pt x="823" y="307"/>
                </a:cubicBezTo>
                <a:close/>
                <a:moveTo>
                  <a:pt x="831" y="307"/>
                </a:moveTo>
                <a:cubicBezTo>
                  <a:pt x="831" y="306"/>
                  <a:pt x="831" y="305"/>
                  <a:pt x="831" y="304"/>
                </a:cubicBezTo>
                <a:cubicBezTo>
                  <a:pt x="829" y="304"/>
                  <a:pt x="829" y="307"/>
                  <a:pt x="831" y="307"/>
                </a:cubicBezTo>
                <a:close/>
                <a:moveTo>
                  <a:pt x="818" y="319"/>
                </a:moveTo>
                <a:cubicBezTo>
                  <a:pt x="823" y="321"/>
                  <a:pt x="825" y="314"/>
                  <a:pt x="829" y="313"/>
                </a:cubicBezTo>
                <a:cubicBezTo>
                  <a:pt x="829" y="311"/>
                  <a:pt x="827" y="310"/>
                  <a:pt x="826" y="309"/>
                </a:cubicBezTo>
                <a:cubicBezTo>
                  <a:pt x="823" y="312"/>
                  <a:pt x="818" y="313"/>
                  <a:pt x="818" y="319"/>
                </a:cubicBezTo>
                <a:close/>
                <a:moveTo>
                  <a:pt x="823" y="323"/>
                </a:moveTo>
                <a:cubicBezTo>
                  <a:pt x="825" y="323"/>
                  <a:pt x="826" y="325"/>
                  <a:pt x="829" y="325"/>
                </a:cubicBezTo>
                <a:cubicBezTo>
                  <a:pt x="833" y="323"/>
                  <a:pt x="831" y="319"/>
                  <a:pt x="832" y="315"/>
                </a:cubicBezTo>
                <a:cubicBezTo>
                  <a:pt x="828" y="316"/>
                  <a:pt x="825" y="319"/>
                  <a:pt x="823" y="323"/>
                </a:cubicBezTo>
                <a:close/>
                <a:moveTo>
                  <a:pt x="814" y="337"/>
                </a:moveTo>
                <a:cubicBezTo>
                  <a:pt x="818" y="335"/>
                  <a:pt x="819" y="332"/>
                  <a:pt x="823" y="330"/>
                </a:cubicBezTo>
                <a:cubicBezTo>
                  <a:pt x="822" y="328"/>
                  <a:pt x="821" y="326"/>
                  <a:pt x="818" y="325"/>
                </a:cubicBezTo>
                <a:cubicBezTo>
                  <a:pt x="815" y="328"/>
                  <a:pt x="814" y="330"/>
                  <a:pt x="814" y="337"/>
                </a:cubicBezTo>
                <a:close/>
                <a:moveTo>
                  <a:pt x="830" y="327"/>
                </a:moveTo>
                <a:cubicBezTo>
                  <a:pt x="830" y="328"/>
                  <a:pt x="830" y="328"/>
                  <a:pt x="831" y="329"/>
                </a:cubicBezTo>
                <a:cubicBezTo>
                  <a:pt x="832" y="329"/>
                  <a:pt x="833" y="328"/>
                  <a:pt x="833" y="326"/>
                </a:cubicBezTo>
                <a:cubicBezTo>
                  <a:pt x="831" y="326"/>
                  <a:pt x="831" y="326"/>
                  <a:pt x="830" y="327"/>
                </a:cubicBezTo>
                <a:close/>
                <a:moveTo>
                  <a:pt x="838" y="332"/>
                </a:moveTo>
                <a:cubicBezTo>
                  <a:pt x="838" y="330"/>
                  <a:pt x="838" y="329"/>
                  <a:pt x="837" y="328"/>
                </a:cubicBezTo>
                <a:cubicBezTo>
                  <a:pt x="836" y="329"/>
                  <a:pt x="836" y="333"/>
                  <a:pt x="838" y="332"/>
                </a:cubicBezTo>
                <a:close/>
                <a:moveTo>
                  <a:pt x="817" y="340"/>
                </a:moveTo>
                <a:cubicBezTo>
                  <a:pt x="819" y="340"/>
                  <a:pt x="818" y="342"/>
                  <a:pt x="820" y="342"/>
                </a:cubicBezTo>
                <a:cubicBezTo>
                  <a:pt x="824" y="338"/>
                  <a:pt x="828" y="337"/>
                  <a:pt x="831" y="333"/>
                </a:cubicBezTo>
                <a:cubicBezTo>
                  <a:pt x="824" y="329"/>
                  <a:pt x="820" y="336"/>
                  <a:pt x="817" y="340"/>
                </a:cubicBezTo>
                <a:close/>
                <a:moveTo>
                  <a:pt x="823" y="344"/>
                </a:moveTo>
                <a:cubicBezTo>
                  <a:pt x="825" y="345"/>
                  <a:pt x="827" y="346"/>
                  <a:pt x="829" y="346"/>
                </a:cubicBezTo>
                <a:cubicBezTo>
                  <a:pt x="833" y="345"/>
                  <a:pt x="835" y="340"/>
                  <a:pt x="833" y="336"/>
                </a:cubicBezTo>
                <a:cubicBezTo>
                  <a:pt x="828" y="338"/>
                  <a:pt x="826" y="341"/>
                  <a:pt x="823" y="344"/>
                </a:cubicBezTo>
                <a:close/>
                <a:moveTo>
                  <a:pt x="809" y="342"/>
                </a:moveTo>
                <a:cubicBezTo>
                  <a:pt x="810" y="341"/>
                  <a:pt x="811" y="338"/>
                  <a:pt x="809" y="338"/>
                </a:cubicBezTo>
                <a:cubicBezTo>
                  <a:pt x="808" y="339"/>
                  <a:pt x="808" y="341"/>
                  <a:pt x="809" y="342"/>
                </a:cubicBezTo>
                <a:close/>
                <a:moveTo>
                  <a:pt x="814" y="357"/>
                </a:moveTo>
                <a:cubicBezTo>
                  <a:pt x="817" y="358"/>
                  <a:pt x="821" y="353"/>
                  <a:pt x="824" y="351"/>
                </a:cubicBezTo>
                <a:cubicBezTo>
                  <a:pt x="822" y="349"/>
                  <a:pt x="820" y="348"/>
                  <a:pt x="818" y="346"/>
                </a:cubicBezTo>
                <a:cubicBezTo>
                  <a:pt x="815" y="348"/>
                  <a:pt x="813" y="354"/>
                  <a:pt x="814" y="357"/>
                </a:cubicBezTo>
                <a:close/>
                <a:moveTo>
                  <a:pt x="831" y="350"/>
                </a:moveTo>
                <a:cubicBezTo>
                  <a:pt x="835" y="351"/>
                  <a:pt x="835" y="346"/>
                  <a:pt x="832" y="346"/>
                </a:cubicBezTo>
                <a:cubicBezTo>
                  <a:pt x="832" y="348"/>
                  <a:pt x="831" y="348"/>
                  <a:pt x="831" y="350"/>
                </a:cubicBezTo>
                <a:close/>
                <a:moveTo>
                  <a:pt x="839" y="355"/>
                </a:moveTo>
                <a:cubicBezTo>
                  <a:pt x="840" y="353"/>
                  <a:pt x="840" y="350"/>
                  <a:pt x="838" y="350"/>
                </a:cubicBezTo>
                <a:cubicBezTo>
                  <a:pt x="839" y="351"/>
                  <a:pt x="837" y="354"/>
                  <a:pt x="839" y="355"/>
                </a:cubicBezTo>
                <a:close/>
                <a:moveTo>
                  <a:pt x="818" y="361"/>
                </a:moveTo>
                <a:cubicBezTo>
                  <a:pt x="820" y="361"/>
                  <a:pt x="819" y="362"/>
                  <a:pt x="821" y="362"/>
                </a:cubicBezTo>
                <a:cubicBezTo>
                  <a:pt x="824" y="359"/>
                  <a:pt x="828" y="358"/>
                  <a:pt x="831" y="355"/>
                </a:cubicBezTo>
                <a:cubicBezTo>
                  <a:pt x="826" y="350"/>
                  <a:pt x="819" y="356"/>
                  <a:pt x="818" y="361"/>
                </a:cubicBezTo>
                <a:close/>
                <a:moveTo>
                  <a:pt x="824" y="364"/>
                </a:moveTo>
                <a:cubicBezTo>
                  <a:pt x="829" y="371"/>
                  <a:pt x="837" y="364"/>
                  <a:pt x="834" y="357"/>
                </a:cubicBezTo>
                <a:cubicBezTo>
                  <a:pt x="830" y="358"/>
                  <a:pt x="826" y="360"/>
                  <a:pt x="824" y="364"/>
                </a:cubicBezTo>
                <a:close/>
                <a:moveTo>
                  <a:pt x="819" y="374"/>
                </a:moveTo>
                <a:cubicBezTo>
                  <a:pt x="819" y="371"/>
                  <a:pt x="822" y="373"/>
                  <a:pt x="824" y="372"/>
                </a:cubicBezTo>
                <a:cubicBezTo>
                  <a:pt x="823" y="370"/>
                  <a:pt x="821" y="369"/>
                  <a:pt x="818" y="368"/>
                </a:cubicBezTo>
                <a:cubicBezTo>
                  <a:pt x="815" y="370"/>
                  <a:pt x="812" y="372"/>
                  <a:pt x="813" y="379"/>
                </a:cubicBezTo>
                <a:cubicBezTo>
                  <a:pt x="816" y="379"/>
                  <a:pt x="818" y="378"/>
                  <a:pt x="818" y="376"/>
                </a:cubicBezTo>
                <a:cubicBezTo>
                  <a:pt x="818" y="373"/>
                  <a:pt x="815" y="374"/>
                  <a:pt x="816" y="372"/>
                </a:cubicBezTo>
                <a:cubicBezTo>
                  <a:pt x="818" y="373"/>
                  <a:pt x="818" y="368"/>
                  <a:pt x="820" y="371"/>
                </a:cubicBezTo>
                <a:cubicBezTo>
                  <a:pt x="819" y="371"/>
                  <a:pt x="816" y="375"/>
                  <a:pt x="819" y="374"/>
                </a:cubicBezTo>
                <a:close/>
                <a:moveTo>
                  <a:pt x="842" y="377"/>
                </a:moveTo>
                <a:cubicBezTo>
                  <a:pt x="841" y="375"/>
                  <a:pt x="842" y="372"/>
                  <a:pt x="840" y="372"/>
                </a:cubicBezTo>
                <a:cubicBezTo>
                  <a:pt x="840" y="374"/>
                  <a:pt x="839" y="377"/>
                  <a:pt x="842" y="377"/>
                </a:cubicBezTo>
                <a:close/>
                <a:moveTo>
                  <a:pt x="825" y="374"/>
                </a:moveTo>
                <a:cubicBezTo>
                  <a:pt x="825" y="375"/>
                  <a:pt x="825" y="376"/>
                  <a:pt x="825" y="376"/>
                </a:cubicBezTo>
                <a:cubicBezTo>
                  <a:pt x="826" y="377"/>
                  <a:pt x="830" y="378"/>
                  <a:pt x="831" y="376"/>
                </a:cubicBezTo>
                <a:cubicBezTo>
                  <a:pt x="830" y="375"/>
                  <a:pt x="828" y="372"/>
                  <a:pt x="825" y="374"/>
                </a:cubicBezTo>
                <a:close/>
                <a:moveTo>
                  <a:pt x="818" y="381"/>
                </a:moveTo>
                <a:cubicBezTo>
                  <a:pt x="822" y="385"/>
                  <a:pt x="822" y="377"/>
                  <a:pt x="825" y="379"/>
                </a:cubicBezTo>
                <a:cubicBezTo>
                  <a:pt x="825" y="377"/>
                  <a:pt x="825" y="376"/>
                  <a:pt x="822" y="376"/>
                </a:cubicBezTo>
                <a:cubicBezTo>
                  <a:pt x="823" y="380"/>
                  <a:pt x="817" y="377"/>
                  <a:pt x="818" y="381"/>
                </a:cubicBezTo>
                <a:close/>
                <a:moveTo>
                  <a:pt x="824" y="383"/>
                </a:moveTo>
                <a:cubicBezTo>
                  <a:pt x="828" y="389"/>
                  <a:pt x="838" y="387"/>
                  <a:pt x="835" y="379"/>
                </a:cubicBezTo>
                <a:cubicBezTo>
                  <a:pt x="829" y="378"/>
                  <a:pt x="830" y="384"/>
                  <a:pt x="824" y="383"/>
                </a:cubicBezTo>
                <a:close/>
                <a:moveTo>
                  <a:pt x="809" y="383"/>
                </a:moveTo>
                <a:cubicBezTo>
                  <a:pt x="810" y="380"/>
                  <a:pt x="809" y="379"/>
                  <a:pt x="807" y="379"/>
                </a:cubicBezTo>
                <a:cubicBezTo>
                  <a:pt x="807" y="381"/>
                  <a:pt x="807" y="383"/>
                  <a:pt x="809" y="383"/>
                </a:cubicBezTo>
                <a:close/>
                <a:moveTo>
                  <a:pt x="813" y="393"/>
                </a:moveTo>
                <a:cubicBezTo>
                  <a:pt x="816" y="391"/>
                  <a:pt x="821" y="393"/>
                  <a:pt x="823" y="390"/>
                </a:cubicBezTo>
                <a:cubicBezTo>
                  <a:pt x="820" y="389"/>
                  <a:pt x="812" y="386"/>
                  <a:pt x="813" y="393"/>
                </a:cubicBezTo>
                <a:close/>
                <a:moveTo>
                  <a:pt x="817" y="401"/>
                </a:moveTo>
                <a:cubicBezTo>
                  <a:pt x="824" y="400"/>
                  <a:pt x="829" y="401"/>
                  <a:pt x="832" y="396"/>
                </a:cubicBezTo>
                <a:cubicBezTo>
                  <a:pt x="826" y="393"/>
                  <a:pt x="820" y="397"/>
                  <a:pt x="817" y="401"/>
                </a:cubicBezTo>
                <a:close/>
                <a:moveTo>
                  <a:pt x="812" y="396"/>
                </a:moveTo>
                <a:cubicBezTo>
                  <a:pt x="812" y="397"/>
                  <a:pt x="812" y="398"/>
                  <a:pt x="812" y="399"/>
                </a:cubicBezTo>
                <a:cubicBezTo>
                  <a:pt x="815" y="399"/>
                  <a:pt x="816" y="398"/>
                  <a:pt x="818" y="396"/>
                </a:cubicBezTo>
                <a:cubicBezTo>
                  <a:pt x="817" y="395"/>
                  <a:pt x="813" y="395"/>
                  <a:pt x="812" y="396"/>
                </a:cubicBezTo>
                <a:close/>
                <a:moveTo>
                  <a:pt x="865" y="400"/>
                </a:moveTo>
                <a:cubicBezTo>
                  <a:pt x="859" y="401"/>
                  <a:pt x="856" y="398"/>
                  <a:pt x="849" y="397"/>
                </a:cubicBezTo>
                <a:cubicBezTo>
                  <a:pt x="852" y="400"/>
                  <a:pt x="862" y="403"/>
                  <a:pt x="865" y="400"/>
                </a:cubicBezTo>
                <a:close/>
                <a:moveTo>
                  <a:pt x="778" y="407"/>
                </a:moveTo>
                <a:cubicBezTo>
                  <a:pt x="785" y="411"/>
                  <a:pt x="793" y="404"/>
                  <a:pt x="801" y="403"/>
                </a:cubicBezTo>
                <a:cubicBezTo>
                  <a:pt x="801" y="400"/>
                  <a:pt x="802" y="400"/>
                  <a:pt x="801" y="398"/>
                </a:cubicBezTo>
                <a:cubicBezTo>
                  <a:pt x="792" y="400"/>
                  <a:pt x="784" y="402"/>
                  <a:pt x="778" y="407"/>
                </a:cubicBezTo>
                <a:close/>
                <a:moveTo>
                  <a:pt x="824" y="404"/>
                </a:moveTo>
                <a:cubicBezTo>
                  <a:pt x="823" y="403"/>
                  <a:pt x="819" y="403"/>
                  <a:pt x="817" y="403"/>
                </a:cubicBezTo>
                <a:cubicBezTo>
                  <a:pt x="817" y="407"/>
                  <a:pt x="823" y="407"/>
                  <a:pt x="824" y="404"/>
                </a:cubicBezTo>
                <a:close/>
                <a:moveTo>
                  <a:pt x="822" y="409"/>
                </a:moveTo>
                <a:cubicBezTo>
                  <a:pt x="825" y="410"/>
                  <a:pt x="826" y="413"/>
                  <a:pt x="830" y="413"/>
                </a:cubicBezTo>
                <a:cubicBezTo>
                  <a:pt x="832" y="410"/>
                  <a:pt x="836" y="409"/>
                  <a:pt x="837" y="405"/>
                </a:cubicBezTo>
                <a:cubicBezTo>
                  <a:pt x="831" y="401"/>
                  <a:pt x="825" y="406"/>
                  <a:pt x="822" y="409"/>
                </a:cubicBezTo>
                <a:close/>
                <a:moveTo>
                  <a:pt x="846" y="404"/>
                </a:moveTo>
                <a:cubicBezTo>
                  <a:pt x="847" y="408"/>
                  <a:pt x="846" y="414"/>
                  <a:pt x="849" y="415"/>
                </a:cubicBezTo>
                <a:cubicBezTo>
                  <a:pt x="851" y="412"/>
                  <a:pt x="858" y="410"/>
                  <a:pt x="856" y="405"/>
                </a:cubicBezTo>
                <a:cubicBezTo>
                  <a:pt x="853" y="404"/>
                  <a:pt x="849" y="404"/>
                  <a:pt x="846" y="404"/>
                </a:cubicBezTo>
                <a:close/>
                <a:moveTo>
                  <a:pt x="883" y="404"/>
                </a:moveTo>
                <a:cubicBezTo>
                  <a:pt x="881" y="404"/>
                  <a:pt x="877" y="403"/>
                  <a:pt x="876" y="405"/>
                </a:cubicBezTo>
                <a:cubicBezTo>
                  <a:pt x="878" y="405"/>
                  <a:pt x="882" y="406"/>
                  <a:pt x="883" y="404"/>
                </a:cubicBezTo>
                <a:close/>
                <a:moveTo>
                  <a:pt x="812" y="413"/>
                </a:moveTo>
                <a:cubicBezTo>
                  <a:pt x="814" y="414"/>
                  <a:pt x="816" y="411"/>
                  <a:pt x="816" y="409"/>
                </a:cubicBezTo>
                <a:cubicBezTo>
                  <a:pt x="814" y="409"/>
                  <a:pt x="815" y="406"/>
                  <a:pt x="812" y="407"/>
                </a:cubicBezTo>
                <a:cubicBezTo>
                  <a:pt x="812" y="409"/>
                  <a:pt x="812" y="411"/>
                  <a:pt x="812" y="413"/>
                </a:cubicBezTo>
                <a:close/>
                <a:moveTo>
                  <a:pt x="841" y="412"/>
                </a:moveTo>
                <a:cubicBezTo>
                  <a:pt x="841" y="411"/>
                  <a:pt x="843" y="407"/>
                  <a:pt x="840" y="407"/>
                </a:cubicBezTo>
                <a:cubicBezTo>
                  <a:pt x="841" y="408"/>
                  <a:pt x="839" y="412"/>
                  <a:pt x="841" y="412"/>
                </a:cubicBezTo>
                <a:close/>
                <a:moveTo>
                  <a:pt x="864" y="411"/>
                </a:moveTo>
                <a:cubicBezTo>
                  <a:pt x="867" y="411"/>
                  <a:pt x="868" y="409"/>
                  <a:pt x="868" y="407"/>
                </a:cubicBezTo>
                <a:cubicBezTo>
                  <a:pt x="864" y="406"/>
                  <a:pt x="863" y="408"/>
                  <a:pt x="864" y="411"/>
                </a:cubicBezTo>
                <a:close/>
                <a:moveTo>
                  <a:pt x="786" y="411"/>
                </a:moveTo>
                <a:cubicBezTo>
                  <a:pt x="789" y="416"/>
                  <a:pt x="794" y="420"/>
                  <a:pt x="800" y="423"/>
                </a:cubicBezTo>
                <a:cubicBezTo>
                  <a:pt x="800" y="418"/>
                  <a:pt x="802" y="411"/>
                  <a:pt x="801" y="407"/>
                </a:cubicBezTo>
                <a:cubicBezTo>
                  <a:pt x="795" y="408"/>
                  <a:pt x="791" y="410"/>
                  <a:pt x="786" y="411"/>
                </a:cubicBezTo>
                <a:close/>
                <a:moveTo>
                  <a:pt x="872" y="409"/>
                </a:moveTo>
                <a:cubicBezTo>
                  <a:pt x="874" y="410"/>
                  <a:pt x="876" y="413"/>
                  <a:pt x="879" y="415"/>
                </a:cubicBezTo>
                <a:cubicBezTo>
                  <a:pt x="883" y="414"/>
                  <a:pt x="887" y="413"/>
                  <a:pt x="889" y="410"/>
                </a:cubicBezTo>
                <a:cubicBezTo>
                  <a:pt x="883" y="410"/>
                  <a:pt x="876" y="405"/>
                  <a:pt x="872" y="409"/>
                </a:cubicBezTo>
                <a:close/>
                <a:moveTo>
                  <a:pt x="777" y="411"/>
                </a:moveTo>
                <a:cubicBezTo>
                  <a:pt x="777" y="408"/>
                  <a:pt x="775" y="408"/>
                  <a:pt x="773" y="408"/>
                </a:cubicBezTo>
                <a:cubicBezTo>
                  <a:pt x="772" y="411"/>
                  <a:pt x="775" y="410"/>
                  <a:pt x="777" y="411"/>
                </a:cubicBezTo>
                <a:close/>
                <a:moveTo>
                  <a:pt x="751" y="417"/>
                </a:moveTo>
                <a:cubicBezTo>
                  <a:pt x="759" y="416"/>
                  <a:pt x="766" y="415"/>
                  <a:pt x="771" y="411"/>
                </a:cubicBezTo>
                <a:cubicBezTo>
                  <a:pt x="764" y="409"/>
                  <a:pt x="756" y="413"/>
                  <a:pt x="751" y="417"/>
                </a:cubicBezTo>
                <a:close/>
                <a:moveTo>
                  <a:pt x="848" y="417"/>
                </a:moveTo>
                <a:cubicBezTo>
                  <a:pt x="849" y="419"/>
                  <a:pt x="847" y="419"/>
                  <a:pt x="848" y="420"/>
                </a:cubicBezTo>
                <a:cubicBezTo>
                  <a:pt x="857" y="422"/>
                  <a:pt x="861" y="418"/>
                  <a:pt x="863" y="412"/>
                </a:cubicBezTo>
                <a:cubicBezTo>
                  <a:pt x="860" y="414"/>
                  <a:pt x="860" y="411"/>
                  <a:pt x="857" y="411"/>
                </a:cubicBezTo>
                <a:cubicBezTo>
                  <a:pt x="855" y="413"/>
                  <a:pt x="853" y="416"/>
                  <a:pt x="848" y="417"/>
                </a:cubicBezTo>
                <a:close/>
                <a:moveTo>
                  <a:pt x="881" y="418"/>
                </a:moveTo>
                <a:cubicBezTo>
                  <a:pt x="889" y="421"/>
                  <a:pt x="893" y="415"/>
                  <a:pt x="897" y="412"/>
                </a:cubicBezTo>
                <a:cubicBezTo>
                  <a:pt x="892" y="409"/>
                  <a:pt x="885" y="416"/>
                  <a:pt x="881" y="418"/>
                </a:cubicBezTo>
                <a:close/>
                <a:moveTo>
                  <a:pt x="832" y="415"/>
                </a:moveTo>
                <a:cubicBezTo>
                  <a:pt x="833" y="417"/>
                  <a:pt x="835" y="418"/>
                  <a:pt x="837" y="419"/>
                </a:cubicBezTo>
                <a:cubicBezTo>
                  <a:pt x="838" y="412"/>
                  <a:pt x="835" y="410"/>
                  <a:pt x="832" y="415"/>
                </a:cubicBezTo>
                <a:close/>
                <a:moveTo>
                  <a:pt x="872" y="418"/>
                </a:moveTo>
                <a:cubicBezTo>
                  <a:pt x="873" y="417"/>
                  <a:pt x="877" y="418"/>
                  <a:pt x="877" y="416"/>
                </a:cubicBezTo>
                <a:cubicBezTo>
                  <a:pt x="873" y="416"/>
                  <a:pt x="874" y="411"/>
                  <a:pt x="870" y="411"/>
                </a:cubicBezTo>
                <a:cubicBezTo>
                  <a:pt x="869" y="413"/>
                  <a:pt x="872" y="415"/>
                  <a:pt x="872" y="418"/>
                </a:cubicBezTo>
                <a:close/>
                <a:moveTo>
                  <a:pt x="812" y="422"/>
                </a:moveTo>
                <a:cubicBezTo>
                  <a:pt x="820" y="426"/>
                  <a:pt x="821" y="418"/>
                  <a:pt x="820" y="413"/>
                </a:cubicBezTo>
                <a:cubicBezTo>
                  <a:pt x="816" y="412"/>
                  <a:pt x="813" y="417"/>
                  <a:pt x="812" y="422"/>
                </a:cubicBezTo>
                <a:close/>
                <a:moveTo>
                  <a:pt x="891" y="418"/>
                </a:moveTo>
                <a:cubicBezTo>
                  <a:pt x="899" y="419"/>
                  <a:pt x="907" y="419"/>
                  <a:pt x="913" y="417"/>
                </a:cubicBezTo>
                <a:cubicBezTo>
                  <a:pt x="915" y="418"/>
                  <a:pt x="919" y="420"/>
                  <a:pt x="921" y="417"/>
                </a:cubicBezTo>
                <a:cubicBezTo>
                  <a:pt x="913" y="412"/>
                  <a:pt x="898" y="412"/>
                  <a:pt x="891" y="418"/>
                </a:cubicBezTo>
                <a:close/>
                <a:moveTo>
                  <a:pt x="777" y="417"/>
                </a:moveTo>
                <a:cubicBezTo>
                  <a:pt x="780" y="417"/>
                  <a:pt x="780" y="413"/>
                  <a:pt x="777" y="413"/>
                </a:cubicBezTo>
                <a:cubicBezTo>
                  <a:pt x="777" y="415"/>
                  <a:pt x="777" y="416"/>
                  <a:pt x="777" y="417"/>
                </a:cubicBezTo>
                <a:close/>
                <a:moveTo>
                  <a:pt x="781" y="415"/>
                </a:moveTo>
                <a:cubicBezTo>
                  <a:pt x="781" y="416"/>
                  <a:pt x="780" y="421"/>
                  <a:pt x="783" y="424"/>
                </a:cubicBezTo>
                <a:cubicBezTo>
                  <a:pt x="787" y="425"/>
                  <a:pt x="788" y="423"/>
                  <a:pt x="792" y="424"/>
                </a:cubicBezTo>
                <a:cubicBezTo>
                  <a:pt x="790" y="420"/>
                  <a:pt x="785" y="416"/>
                  <a:pt x="781" y="415"/>
                </a:cubicBezTo>
                <a:close/>
                <a:moveTo>
                  <a:pt x="822" y="420"/>
                </a:moveTo>
                <a:cubicBezTo>
                  <a:pt x="823" y="418"/>
                  <a:pt x="825" y="418"/>
                  <a:pt x="825" y="416"/>
                </a:cubicBezTo>
                <a:cubicBezTo>
                  <a:pt x="825" y="415"/>
                  <a:pt x="823" y="414"/>
                  <a:pt x="821" y="414"/>
                </a:cubicBezTo>
                <a:cubicBezTo>
                  <a:pt x="822" y="417"/>
                  <a:pt x="820" y="418"/>
                  <a:pt x="822" y="420"/>
                </a:cubicBezTo>
                <a:close/>
                <a:moveTo>
                  <a:pt x="760" y="420"/>
                </a:moveTo>
                <a:cubicBezTo>
                  <a:pt x="763" y="423"/>
                  <a:pt x="768" y="425"/>
                  <a:pt x="772" y="426"/>
                </a:cubicBezTo>
                <a:cubicBezTo>
                  <a:pt x="774" y="424"/>
                  <a:pt x="772" y="420"/>
                  <a:pt x="773" y="416"/>
                </a:cubicBezTo>
                <a:cubicBezTo>
                  <a:pt x="770" y="416"/>
                  <a:pt x="762" y="417"/>
                  <a:pt x="760" y="420"/>
                </a:cubicBezTo>
                <a:close/>
                <a:moveTo>
                  <a:pt x="843" y="420"/>
                </a:moveTo>
                <a:cubicBezTo>
                  <a:pt x="844" y="419"/>
                  <a:pt x="844" y="416"/>
                  <a:pt x="842" y="416"/>
                </a:cubicBezTo>
                <a:cubicBezTo>
                  <a:pt x="843" y="418"/>
                  <a:pt x="840" y="420"/>
                  <a:pt x="843" y="420"/>
                </a:cubicBezTo>
                <a:close/>
                <a:moveTo>
                  <a:pt x="862" y="420"/>
                </a:moveTo>
                <a:cubicBezTo>
                  <a:pt x="864" y="419"/>
                  <a:pt x="867" y="420"/>
                  <a:pt x="868" y="419"/>
                </a:cubicBezTo>
                <a:cubicBezTo>
                  <a:pt x="868" y="418"/>
                  <a:pt x="868" y="417"/>
                  <a:pt x="868" y="416"/>
                </a:cubicBezTo>
                <a:cubicBezTo>
                  <a:pt x="865" y="416"/>
                  <a:pt x="862" y="417"/>
                  <a:pt x="862" y="420"/>
                </a:cubicBezTo>
                <a:close/>
                <a:moveTo>
                  <a:pt x="805" y="421"/>
                </a:moveTo>
                <a:cubicBezTo>
                  <a:pt x="806" y="420"/>
                  <a:pt x="807" y="417"/>
                  <a:pt x="805" y="417"/>
                </a:cubicBezTo>
                <a:cubicBezTo>
                  <a:pt x="805" y="418"/>
                  <a:pt x="803" y="420"/>
                  <a:pt x="805" y="421"/>
                </a:cubicBezTo>
                <a:close/>
                <a:moveTo>
                  <a:pt x="745" y="419"/>
                </a:moveTo>
                <a:cubicBezTo>
                  <a:pt x="747" y="419"/>
                  <a:pt x="750" y="420"/>
                  <a:pt x="750" y="417"/>
                </a:cubicBezTo>
                <a:cubicBezTo>
                  <a:pt x="748" y="418"/>
                  <a:pt x="744" y="416"/>
                  <a:pt x="745" y="419"/>
                </a:cubicBezTo>
                <a:close/>
                <a:moveTo>
                  <a:pt x="937" y="418"/>
                </a:moveTo>
                <a:cubicBezTo>
                  <a:pt x="936" y="417"/>
                  <a:pt x="933" y="418"/>
                  <a:pt x="931" y="417"/>
                </a:cubicBezTo>
                <a:cubicBezTo>
                  <a:pt x="930" y="420"/>
                  <a:pt x="936" y="419"/>
                  <a:pt x="937" y="418"/>
                </a:cubicBezTo>
                <a:close/>
                <a:moveTo>
                  <a:pt x="775" y="426"/>
                </a:moveTo>
                <a:cubicBezTo>
                  <a:pt x="777" y="425"/>
                  <a:pt x="779" y="425"/>
                  <a:pt x="779" y="424"/>
                </a:cubicBezTo>
                <a:cubicBezTo>
                  <a:pt x="778" y="422"/>
                  <a:pt x="778" y="418"/>
                  <a:pt x="775" y="418"/>
                </a:cubicBezTo>
                <a:cubicBezTo>
                  <a:pt x="775" y="421"/>
                  <a:pt x="774" y="424"/>
                  <a:pt x="775" y="426"/>
                </a:cubicBezTo>
                <a:close/>
                <a:moveTo>
                  <a:pt x="739" y="421"/>
                </a:moveTo>
                <a:cubicBezTo>
                  <a:pt x="741" y="422"/>
                  <a:pt x="745" y="420"/>
                  <a:pt x="743" y="419"/>
                </a:cubicBezTo>
                <a:cubicBezTo>
                  <a:pt x="743" y="421"/>
                  <a:pt x="738" y="418"/>
                  <a:pt x="739" y="421"/>
                </a:cubicBezTo>
                <a:close/>
                <a:moveTo>
                  <a:pt x="825" y="422"/>
                </a:moveTo>
                <a:cubicBezTo>
                  <a:pt x="828" y="421"/>
                  <a:pt x="830" y="422"/>
                  <a:pt x="831" y="420"/>
                </a:cubicBezTo>
                <a:cubicBezTo>
                  <a:pt x="829" y="419"/>
                  <a:pt x="825" y="419"/>
                  <a:pt x="825" y="422"/>
                </a:cubicBezTo>
                <a:close/>
                <a:moveTo>
                  <a:pt x="734" y="428"/>
                </a:moveTo>
                <a:cubicBezTo>
                  <a:pt x="744" y="430"/>
                  <a:pt x="754" y="429"/>
                  <a:pt x="762" y="426"/>
                </a:cubicBezTo>
                <a:cubicBezTo>
                  <a:pt x="755" y="419"/>
                  <a:pt x="740" y="423"/>
                  <a:pt x="734" y="428"/>
                </a:cubicBezTo>
                <a:close/>
                <a:moveTo>
                  <a:pt x="855" y="428"/>
                </a:moveTo>
                <a:cubicBezTo>
                  <a:pt x="860" y="426"/>
                  <a:pt x="872" y="428"/>
                  <a:pt x="872" y="424"/>
                </a:cubicBezTo>
                <a:cubicBezTo>
                  <a:pt x="869" y="427"/>
                  <a:pt x="855" y="421"/>
                  <a:pt x="855" y="428"/>
                </a:cubicBezTo>
                <a:close/>
                <a:moveTo>
                  <a:pt x="953" y="427"/>
                </a:moveTo>
                <a:cubicBezTo>
                  <a:pt x="953" y="425"/>
                  <a:pt x="953" y="424"/>
                  <a:pt x="952" y="424"/>
                </a:cubicBezTo>
                <a:cubicBezTo>
                  <a:pt x="951" y="424"/>
                  <a:pt x="950" y="425"/>
                  <a:pt x="948" y="424"/>
                </a:cubicBezTo>
                <a:cubicBezTo>
                  <a:pt x="951" y="428"/>
                  <a:pt x="951" y="434"/>
                  <a:pt x="956" y="436"/>
                </a:cubicBezTo>
                <a:cubicBezTo>
                  <a:pt x="954" y="431"/>
                  <a:pt x="956" y="426"/>
                  <a:pt x="954" y="424"/>
                </a:cubicBezTo>
                <a:cubicBezTo>
                  <a:pt x="953" y="425"/>
                  <a:pt x="956" y="427"/>
                  <a:pt x="953" y="427"/>
                </a:cubicBezTo>
                <a:close/>
                <a:moveTo>
                  <a:pt x="817" y="430"/>
                </a:moveTo>
                <a:cubicBezTo>
                  <a:pt x="821" y="429"/>
                  <a:pt x="827" y="433"/>
                  <a:pt x="828" y="428"/>
                </a:cubicBezTo>
                <a:cubicBezTo>
                  <a:pt x="824" y="426"/>
                  <a:pt x="818" y="425"/>
                  <a:pt x="817" y="430"/>
                </a:cubicBezTo>
                <a:close/>
                <a:moveTo>
                  <a:pt x="783" y="430"/>
                </a:moveTo>
                <a:cubicBezTo>
                  <a:pt x="789" y="430"/>
                  <a:pt x="796" y="433"/>
                  <a:pt x="799" y="428"/>
                </a:cubicBezTo>
                <a:cubicBezTo>
                  <a:pt x="795" y="429"/>
                  <a:pt x="786" y="428"/>
                  <a:pt x="783" y="430"/>
                </a:cubicBezTo>
                <a:close/>
                <a:moveTo>
                  <a:pt x="757" y="433"/>
                </a:moveTo>
                <a:cubicBezTo>
                  <a:pt x="762" y="433"/>
                  <a:pt x="766" y="431"/>
                  <a:pt x="771" y="433"/>
                </a:cubicBezTo>
                <a:cubicBezTo>
                  <a:pt x="768" y="430"/>
                  <a:pt x="759" y="431"/>
                  <a:pt x="757" y="433"/>
                </a:cubicBezTo>
                <a:close/>
                <a:moveTo>
                  <a:pt x="824" y="436"/>
                </a:moveTo>
                <a:cubicBezTo>
                  <a:pt x="828" y="437"/>
                  <a:pt x="829" y="439"/>
                  <a:pt x="832" y="440"/>
                </a:cubicBezTo>
                <a:cubicBezTo>
                  <a:pt x="834" y="438"/>
                  <a:pt x="838" y="437"/>
                  <a:pt x="838" y="434"/>
                </a:cubicBezTo>
                <a:cubicBezTo>
                  <a:pt x="834" y="433"/>
                  <a:pt x="826" y="433"/>
                  <a:pt x="824" y="436"/>
                </a:cubicBezTo>
                <a:close/>
                <a:moveTo>
                  <a:pt x="792" y="437"/>
                </a:moveTo>
                <a:cubicBezTo>
                  <a:pt x="795" y="438"/>
                  <a:pt x="796" y="443"/>
                  <a:pt x="799" y="445"/>
                </a:cubicBezTo>
                <a:cubicBezTo>
                  <a:pt x="800" y="443"/>
                  <a:pt x="799" y="438"/>
                  <a:pt x="800" y="435"/>
                </a:cubicBezTo>
                <a:cubicBezTo>
                  <a:pt x="797" y="437"/>
                  <a:pt x="793" y="434"/>
                  <a:pt x="792" y="437"/>
                </a:cubicBezTo>
                <a:close/>
                <a:moveTo>
                  <a:pt x="811" y="452"/>
                </a:moveTo>
                <a:cubicBezTo>
                  <a:pt x="817" y="451"/>
                  <a:pt x="821" y="447"/>
                  <a:pt x="825" y="443"/>
                </a:cubicBezTo>
                <a:cubicBezTo>
                  <a:pt x="818" y="437"/>
                  <a:pt x="809" y="441"/>
                  <a:pt x="811" y="452"/>
                </a:cubicBezTo>
                <a:close/>
                <a:moveTo>
                  <a:pt x="835" y="442"/>
                </a:moveTo>
                <a:cubicBezTo>
                  <a:pt x="836" y="443"/>
                  <a:pt x="837" y="443"/>
                  <a:pt x="839" y="443"/>
                </a:cubicBezTo>
                <a:cubicBezTo>
                  <a:pt x="839" y="441"/>
                  <a:pt x="839" y="440"/>
                  <a:pt x="838" y="439"/>
                </a:cubicBezTo>
                <a:cubicBezTo>
                  <a:pt x="837" y="439"/>
                  <a:pt x="837" y="439"/>
                  <a:pt x="836" y="439"/>
                </a:cubicBezTo>
                <a:cubicBezTo>
                  <a:pt x="836" y="441"/>
                  <a:pt x="835" y="441"/>
                  <a:pt x="835" y="442"/>
                </a:cubicBezTo>
                <a:close/>
                <a:moveTo>
                  <a:pt x="847" y="451"/>
                </a:moveTo>
                <a:cubicBezTo>
                  <a:pt x="845" y="449"/>
                  <a:pt x="847" y="443"/>
                  <a:pt x="844" y="441"/>
                </a:cubicBezTo>
                <a:cubicBezTo>
                  <a:pt x="843" y="444"/>
                  <a:pt x="843" y="452"/>
                  <a:pt x="847" y="451"/>
                </a:cubicBezTo>
                <a:close/>
                <a:moveTo>
                  <a:pt x="816" y="453"/>
                </a:moveTo>
                <a:cubicBezTo>
                  <a:pt x="816" y="456"/>
                  <a:pt x="819" y="456"/>
                  <a:pt x="820" y="457"/>
                </a:cubicBezTo>
                <a:cubicBezTo>
                  <a:pt x="824" y="454"/>
                  <a:pt x="830" y="453"/>
                  <a:pt x="833" y="449"/>
                </a:cubicBezTo>
                <a:cubicBezTo>
                  <a:pt x="828" y="440"/>
                  <a:pt x="823" y="453"/>
                  <a:pt x="816" y="453"/>
                </a:cubicBezTo>
                <a:close/>
                <a:moveTo>
                  <a:pt x="825" y="459"/>
                </a:moveTo>
                <a:cubicBezTo>
                  <a:pt x="831" y="465"/>
                  <a:pt x="843" y="462"/>
                  <a:pt x="839" y="451"/>
                </a:cubicBezTo>
                <a:cubicBezTo>
                  <a:pt x="833" y="453"/>
                  <a:pt x="828" y="455"/>
                  <a:pt x="825" y="459"/>
                </a:cubicBezTo>
                <a:close/>
                <a:moveTo>
                  <a:pt x="805" y="465"/>
                </a:moveTo>
                <a:cubicBezTo>
                  <a:pt x="805" y="465"/>
                  <a:pt x="807" y="466"/>
                  <a:pt x="807" y="465"/>
                </a:cubicBezTo>
                <a:cubicBezTo>
                  <a:pt x="805" y="464"/>
                  <a:pt x="808" y="463"/>
                  <a:pt x="807" y="462"/>
                </a:cubicBezTo>
                <a:cubicBezTo>
                  <a:pt x="806" y="462"/>
                  <a:pt x="805" y="463"/>
                  <a:pt x="805" y="465"/>
                </a:cubicBezTo>
                <a:close/>
                <a:moveTo>
                  <a:pt x="837" y="466"/>
                </a:moveTo>
                <a:cubicBezTo>
                  <a:pt x="838" y="466"/>
                  <a:pt x="840" y="466"/>
                  <a:pt x="840" y="465"/>
                </a:cubicBezTo>
                <a:cubicBezTo>
                  <a:pt x="839" y="464"/>
                  <a:pt x="840" y="462"/>
                  <a:pt x="837" y="463"/>
                </a:cubicBezTo>
                <a:cubicBezTo>
                  <a:pt x="837" y="463"/>
                  <a:pt x="837" y="464"/>
                  <a:pt x="837" y="466"/>
                </a:cubicBezTo>
                <a:close/>
                <a:moveTo>
                  <a:pt x="814" y="464"/>
                </a:moveTo>
                <a:cubicBezTo>
                  <a:pt x="813" y="468"/>
                  <a:pt x="819" y="467"/>
                  <a:pt x="818" y="471"/>
                </a:cubicBezTo>
                <a:cubicBezTo>
                  <a:pt x="822" y="471"/>
                  <a:pt x="823" y="469"/>
                  <a:pt x="826" y="467"/>
                </a:cubicBezTo>
                <a:cubicBezTo>
                  <a:pt x="822" y="466"/>
                  <a:pt x="819" y="462"/>
                  <a:pt x="814" y="464"/>
                </a:cubicBezTo>
                <a:close/>
                <a:moveTo>
                  <a:pt x="849" y="476"/>
                </a:moveTo>
                <a:cubicBezTo>
                  <a:pt x="849" y="471"/>
                  <a:pt x="849" y="467"/>
                  <a:pt x="846" y="466"/>
                </a:cubicBezTo>
                <a:cubicBezTo>
                  <a:pt x="844" y="469"/>
                  <a:pt x="846" y="475"/>
                  <a:pt x="849" y="476"/>
                </a:cubicBezTo>
                <a:close/>
                <a:moveTo>
                  <a:pt x="811" y="476"/>
                </a:moveTo>
                <a:cubicBezTo>
                  <a:pt x="818" y="477"/>
                  <a:pt x="817" y="467"/>
                  <a:pt x="811" y="467"/>
                </a:cubicBezTo>
                <a:cubicBezTo>
                  <a:pt x="811" y="469"/>
                  <a:pt x="809" y="473"/>
                  <a:pt x="811" y="476"/>
                </a:cubicBezTo>
                <a:close/>
                <a:moveTo>
                  <a:pt x="822" y="474"/>
                </a:moveTo>
                <a:cubicBezTo>
                  <a:pt x="822" y="475"/>
                  <a:pt x="822" y="476"/>
                  <a:pt x="822" y="477"/>
                </a:cubicBezTo>
                <a:cubicBezTo>
                  <a:pt x="824" y="477"/>
                  <a:pt x="824" y="478"/>
                  <a:pt x="826" y="478"/>
                </a:cubicBezTo>
                <a:cubicBezTo>
                  <a:pt x="828" y="475"/>
                  <a:pt x="833" y="475"/>
                  <a:pt x="835" y="471"/>
                </a:cubicBezTo>
                <a:cubicBezTo>
                  <a:pt x="830" y="467"/>
                  <a:pt x="826" y="472"/>
                  <a:pt x="822" y="474"/>
                </a:cubicBezTo>
                <a:close/>
                <a:moveTo>
                  <a:pt x="825" y="482"/>
                </a:moveTo>
                <a:cubicBezTo>
                  <a:pt x="829" y="485"/>
                  <a:pt x="836" y="487"/>
                  <a:pt x="841" y="483"/>
                </a:cubicBezTo>
                <a:cubicBezTo>
                  <a:pt x="842" y="480"/>
                  <a:pt x="841" y="479"/>
                  <a:pt x="841" y="475"/>
                </a:cubicBezTo>
                <a:cubicBezTo>
                  <a:pt x="834" y="473"/>
                  <a:pt x="831" y="480"/>
                  <a:pt x="825" y="482"/>
                </a:cubicBezTo>
                <a:close/>
                <a:moveTo>
                  <a:pt x="802" y="482"/>
                </a:moveTo>
                <a:cubicBezTo>
                  <a:pt x="804" y="483"/>
                  <a:pt x="806" y="480"/>
                  <a:pt x="806" y="478"/>
                </a:cubicBezTo>
                <a:cubicBezTo>
                  <a:pt x="804" y="477"/>
                  <a:pt x="803" y="476"/>
                  <a:pt x="801" y="476"/>
                </a:cubicBezTo>
                <a:cubicBezTo>
                  <a:pt x="801" y="478"/>
                  <a:pt x="802" y="479"/>
                  <a:pt x="802" y="482"/>
                </a:cubicBezTo>
                <a:close/>
                <a:moveTo>
                  <a:pt x="816" y="477"/>
                </a:moveTo>
                <a:cubicBezTo>
                  <a:pt x="816" y="479"/>
                  <a:pt x="819" y="480"/>
                  <a:pt x="822" y="480"/>
                </a:cubicBezTo>
                <a:cubicBezTo>
                  <a:pt x="821" y="475"/>
                  <a:pt x="819" y="476"/>
                  <a:pt x="816" y="477"/>
                </a:cubicBezTo>
                <a:close/>
                <a:moveTo>
                  <a:pt x="813" y="482"/>
                </a:moveTo>
                <a:cubicBezTo>
                  <a:pt x="814" y="482"/>
                  <a:pt x="814" y="483"/>
                  <a:pt x="816" y="482"/>
                </a:cubicBezTo>
                <a:cubicBezTo>
                  <a:pt x="816" y="482"/>
                  <a:pt x="816" y="481"/>
                  <a:pt x="816" y="480"/>
                </a:cubicBezTo>
                <a:cubicBezTo>
                  <a:pt x="814" y="480"/>
                  <a:pt x="813" y="481"/>
                  <a:pt x="813" y="482"/>
                </a:cubicBezTo>
                <a:close/>
                <a:moveTo>
                  <a:pt x="812" y="487"/>
                </a:moveTo>
                <a:cubicBezTo>
                  <a:pt x="813" y="485"/>
                  <a:pt x="812" y="484"/>
                  <a:pt x="811" y="484"/>
                </a:cubicBezTo>
                <a:cubicBezTo>
                  <a:pt x="810" y="485"/>
                  <a:pt x="810" y="487"/>
                  <a:pt x="812" y="487"/>
                </a:cubicBezTo>
                <a:close/>
                <a:moveTo>
                  <a:pt x="805" y="490"/>
                </a:moveTo>
                <a:cubicBezTo>
                  <a:pt x="806" y="489"/>
                  <a:pt x="807" y="484"/>
                  <a:pt x="805" y="484"/>
                </a:cubicBezTo>
                <a:cubicBezTo>
                  <a:pt x="805" y="487"/>
                  <a:pt x="803" y="489"/>
                  <a:pt x="805" y="490"/>
                </a:cubicBezTo>
                <a:close/>
                <a:moveTo>
                  <a:pt x="809" y="500"/>
                </a:moveTo>
                <a:cubicBezTo>
                  <a:pt x="814" y="500"/>
                  <a:pt x="820" y="494"/>
                  <a:pt x="826" y="491"/>
                </a:cubicBezTo>
                <a:cubicBezTo>
                  <a:pt x="818" y="483"/>
                  <a:pt x="807" y="488"/>
                  <a:pt x="809" y="500"/>
                </a:cubicBezTo>
                <a:close/>
                <a:moveTo>
                  <a:pt x="838" y="487"/>
                </a:moveTo>
                <a:cubicBezTo>
                  <a:pt x="838" y="489"/>
                  <a:pt x="839" y="490"/>
                  <a:pt x="842" y="490"/>
                </a:cubicBezTo>
                <a:cubicBezTo>
                  <a:pt x="842" y="489"/>
                  <a:pt x="842" y="488"/>
                  <a:pt x="842" y="487"/>
                </a:cubicBezTo>
                <a:cubicBezTo>
                  <a:pt x="841" y="486"/>
                  <a:pt x="839" y="486"/>
                  <a:pt x="838" y="487"/>
                </a:cubicBezTo>
                <a:close/>
                <a:moveTo>
                  <a:pt x="850" y="498"/>
                </a:moveTo>
                <a:cubicBezTo>
                  <a:pt x="851" y="496"/>
                  <a:pt x="850" y="490"/>
                  <a:pt x="848" y="488"/>
                </a:cubicBezTo>
                <a:cubicBezTo>
                  <a:pt x="846" y="491"/>
                  <a:pt x="846" y="498"/>
                  <a:pt x="850" y="498"/>
                </a:cubicBezTo>
                <a:close/>
                <a:moveTo>
                  <a:pt x="697" y="493"/>
                </a:moveTo>
                <a:cubicBezTo>
                  <a:pt x="701" y="494"/>
                  <a:pt x="701" y="489"/>
                  <a:pt x="698" y="489"/>
                </a:cubicBezTo>
                <a:cubicBezTo>
                  <a:pt x="698" y="491"/>
                  <a:pt x="697" y="491"/>
                  <a:pt x="697" y="493"/>
                </a:cubicBezTo>
                <a:close/>
                <a:moveTo>
                  <a:pt x="829" y="493"/>
                </a:moveTo>
                <a:cubicBezTo>
                  <a:pt x="823" y="497"/>
                  <a:pt x="815" y="500"/>
                  <a:pt x="811" y="504"/>
                </a:cubicBezTo>
                <a:cubicBezTo>
                  <a:pt x="818" y="520"/>
                  <a:pt x="830" y="505"/>
                  <a:pt x="836" y="497"/>
                </a:cubicBezTo>
                <a:cubicBezTo>
                  <a:pt x="835" y="495"/>
                  <a:pt x="833" y="493"/>
                  <a:pt x="829" y="493"/>
                </a:cubicBezTo>
                <a:close/>
                <a:moveTo>
                  <a:pt x="803" y="498"/>
                </a:moveTo>
                <a:cubicBezTo>
                  <a:pt x="805" y="496"/>
                  <a:pt x="803" y="494"/>
                  <a:pt x="801" y="494"/>
                </a:cubicBezTo>
                <a:cubicBezTo>
                  <a:pt x="800" y="497"/>
                  <a:pt x="801" y="498"/>
                  <a:pt x="803" y="498"/>
                </a:cubicBezTo>
                <a:close/>
                <a:moveTo>
                  <a:pt x="827" y="514"/>
                </a:moveTo>
                <a:cubicBezTo>
                  <a:pt x="835" y="512"/>
                  <a:pt x="848" y="513"/>
                  <a:pt x="840" y="502"/>
                </a:cubicBezTo>
                <a:cubicBezTo>
                  <a:pt x="840" y="501"/>
                  <a:pt x="843" y="499"/>
                  <a:pt x="840" y="499"/>
                </a:cubicBezTo>
                <a:cubicBezTo>
                  <a:pt x="837" y="505"/>
                  <a:pt x="827" y="507"/>
                  <a:pt x="827" y="514"/>
                </a:cubicBezTo>
                <a:close/>
                <a:moveTo>
                  <a:pt x="801" y="509"/>
                </a:moveTo>
                <a:cubicBezTo>
                  <a:pt x="805" y="509"/>
                  <a:pt x="804" y="501"/>
                  <a:pt x="801" y="501"/>
                </a:cubicBezTo>
                <a:cubicBezTo>
                  <a:pt x="801" y="504"/>
                  <a:pt x="801" y="506"/>
                  <a:pt x="801" y="509"/>
                </a:cubicBezTo>
                <a:close/>
                <a:moveTo>
                  <a:pt x="809" y="514"/>
                </a:moveTo>
                <a:cubicBezTo>
                  <a:pt x="812" y="513"/>
                  <a:pt x="814" y="515"/>
                  <a:pt x="816" y="514"/>
                </a:cubicBezTo>
                <a:cubicBezTo>
                  <a:pt x="814" y="511"/>
                  <a:pt x="811" y="510"/>
                  <a:pt x="809" y="508"/>
                </a:cubicBezTo>
                <a:cubicBezTo>
                  <a:pt x="808" y="509"/>
                  <a:pt x="809" y="511"/>
                  <a:pt x="809" y="514"/>
                </a:cubicBezTo>
                <a:close/>
                <a:moveTo>
                  <a:pt x="835" y="521"/>
                </a:moveTo>
                <a:cubicBezTo>
                  <a:pt x="838" y="523"/>
                  <a:pt x="840" y="521"/>
                  <a:pt x="843" y="522"/>
                </a:cubicBezTo>
                <a:cubicBezTo>
                  <a:pt x="843" y="520"/>
                  <a:pt x="843" y="517"/>
                  <a:pt x="843" y="515"/>
                </a:cubicBezTo>
                <a:cubicBezTo>
                  <a:pt x="840" y="516"/>
                  <a:pt x="838" y="519"/>
                  <a:pt x="835" y="521"/>
                </a:cubicBezTo>
                <a:close/>
                <a:moveTo>
                  <a:pt x="809" y="517"/>
                </a:moveTo>
                <a:cubicBezTo>
                  <a:pt x="810" y="520"/>
                  <a:pt x="807" y="523"/>
                  <a:pt x="809" y="523"/>
                </a:cubicBezTo>
                <a:cubicBezTo>
                  <a:pt x="811" y="520"/>
                  <a:pt x="816" y="519"/>
                  <a:pt x="815" y="516"/>
                </a:cubicBezTo>
                <a:cubicBezTo>
                  <a:pt x="813" y="517"/>
                  <a:pt x="810" y="516"/>
                  <a:pt x="809" y="517"/>
                </a:cubicBezTo>
                <a:close/>
                <a:moveTo>
                  <a:pt x="831" y="521"/>
                </a:moveTo>
                <a:cubicBezTo>
                  <a:pt x="833" y="519"/>
                  <a:pt x="835" y="519"/>
                  <a:pt x="835" y="516"/>
                </a:cubicBezTo>
                <a:cubicBezTo>
                  <a:pt x="831" y="516"/>
                  <a:pt x="830" y="516"/>
                  <a:pt x="825" y="516"/>
                </a:cubicBezTo>
                <a:cubicBezTo>
                  <a:pt x="826" y="519"/>
                  <a:pt x="828" y="520"/>
                  <a:pt x="831" y="521"/>
                </a:cubicBezTo>
                <a:close/>
                <a:moveTo>
                  <a:pt x="803" y="521"/>
                </a:moveTo>
                <a:cubicBezTo>
                  <a:pt x="805" y="522"/>
                  <a:pt x="806" y="517"/>
                  <a:pt x="803" y="517"/>
                </a:cubicBezTo>
                <a:cubicBezTo>
                  <a:pt x="802" y="517"/>
                  <a:pt x="803" y="520"/>
                  <a:pt x="803" y="521"/>
                </a:cubicBezTo>
                <a:close/>
                <a:moveTo>
                  <a:pt x="848" y="520"/>
                </a:moveTo>
                <a:cubicBezTo>
                  <a:pt x="849" y="519"/>
                  <a:pt x="849" y="517"/>
                  <a:pt x="848" y="517"/>
                </a:cubicBezTo>
                <a:cubicBezTo>
                  <a:pt x="847" y="518"/>
                  <a:pt x="847" y="519"/>
                  <a:pt x="848" y="520"/>
                </a:cubicBezTo>
                <a:close/>
                <a:moveTo>
                  <a:pt x="816" y="523"/>
                </a:moveTo>
                <a:cubicBezTo>
                  <a:pt x="819" y="522"/>
                  <a:pt x="821" y="522"/>
                  <a:pt x="825" y="522"/>
                </a:cubicBezTo>
                <a:cubicBezTo>
                  <a:pt x="824" y="517"/>
                  <a:pt x="816" y="517"/>
                  <a:pt x="816" y="523"/>
                </a:cubicBezTo>
                <a:close/>
                <a:moveTo>
                  <a:pt x="779" y="526"/>
                </a:moveTo>
                <a:cubicBezTo>
                  <a:pt x="784" y="528"/>
                  <a:pt x="791" y="528"/>
                  <a:pt x="794" y="525"/>
                </a:cubicBezTo>
                <a:cubicBezTo>
                  <a:pt x="793" y="524"/>
                  <a:pt x="792" y="523"/>
                  <a:pt x="792" y="523"/>
                </a:cubicBezTo>
                <a:cubicBezTo>
                  <a:pt x="793" y="522"/>
                  <a:pt x="794" y="522"/>
                  <a:pt x="794" y="519"/>
                </a:cubicBezTo>
                <a:cubicBezTo>
                  <a:pt x="793" y="519"/>
                  <a:pt x="793" y="518"/>
                  <a:pt x="792" y="519"/>
                </a:cubicBezTo>
                <a:cubicBezTo>
                  <a:pt x="790" y="523"/>
                  <a:pt x="782" y="521"/>
                  <a:pt x="779" y="526"/>
                </a:cubicBezTo>
                <a:close/>
                <a:moveTo>
                  <a:pt x="867" y="521"/>
                </a:moveTo>
                <a:cubicBezTo>
                  <a:pt x="863" y="520"/>
                  <a:pt x="861" y="519"/>
                  <a:pt x="857" y="519"/>
                </a:cubicBezTo>
                <a:cubicBezTo>
                  <a:pt x="857" y="522"/>
                  <a:pt x="866" y="523"/>
                  <a:pt x="867" y="521"/>
                </a:cubicBezTo>
                <a:close/>
                <a:moveTo>
                  <a:pt x="884" y="525"/>
                </a:moveTo>
                <a:cubicBezTo>
                  <a:pt x="879" y="524"/>
                  <a:pt x="876" y="522"/>
                  <a:pt x="871" y="522"/>
                </a:cubicBezTo>
                <a:cubicBezTo>
                  <a:pt x="873" y="525"/>
                  <a:pt x="880" y="526"/>
                  <a:pt x="884" y="525"/>
                </a:cubicBezTo>
                <a:close/>
                <a:moveTo>
                  <a:pt x="844" y="532"/>
                </a:moveTo>
                <a:cubicBezTo>
                  <a:pt x="844" y="530"/>
                  <a:pt x="844" y="526"/>
                  <a:pt x="843" y="524"/>
                </a:cubicBezTo>
                <a:cubicBezTo>
                  <a:pt x="840" y="524"/>
                  <a:pt x="837" y="524"/>
                  <a:pt x="835" y="524"/>
                </a:cubicBezTo>
                <a:cubicBezTo>
                  <a:pt x="837" y="528"/>
                  <a:pt x="841" y="530"/>
                  <a:pt x="844" y="532"/>
                </a:cubicBezTo>
                <a:close/>
                <a:moveTo>
                  <a:pt x="853" y="534"/>
                </a:moveTo>
                <a:cubicBezTo>
                  <a:pt x="852" y="530"/>
                  <a:pt x="854" y="525"/>
                  <a:pt x="850" y="525"/>
                </a:cubicBezTo>
                <a:cubicBezTo>
                  <a:pt x="850" y="528"/>
                  <a:pt x="847" y="535"/>
                  <a:pt x="853" y="534"/>
                </a:cubicBezTo>
                <a:close/>
                <a:moveTo>
                  <a:pt x="809" y="527"/>
                </a:moveTo>
                <a:cubicBezTo>
                  <a:pt x="809" y="528"/>
                  <a:pt x="809" y="529"/>
                  <a:pt x="808" y="529"/>
                </a:cubicBezTo>
                <a:cubicBezTo>
                  <a:pt x="808" y="531"/>
                  <a:pt x="810" y="532"/>
                  <a:pt x="811" y="533"/>
                </a:cubicBezTo>
                <a:cubicBezTo>
                  <a:pt x="809" y="533"/>
                  <a:pt x="808" y="535"/>
                  <a:pt x="809" y="536"/>
                </a:cubicBezTo>
                <a:cubicBezTo>
                  <a:pt x="817" y="536"/>
                  <a:pt x="822" y="532"/>
                  <a:pt x="825" y="525"/>
                </a:cubicBezTo>
                <a:cubicBezTo>
                  <a:pt x="821" y="527"/>
                  <a:pt x="813" y="525"/>
                  <a:pt x="809" y="527"/>
                </a:cubicBezTo>
                <a:close/>
                <a:moveTo>
                  <a:pt x="857" y="527"/>
                </a:moveTo>
                <a:cubicBezTo>
                  <a:pt x="859" y="528"/>
                  <a:pt x="857" y="533"/>
                  <a:pt x="859" y="535"/>
                </a:cubicBezTo>
                <a:cubicBezTo>
                  <a:pt x="863" y="534"/>
                  <a:pt x="864" y="535"/>
                  <a:pt x="868" y="533"/>
                </a:cubicBezTo>
                <a:cubicBezTo>
                  <a:pt x="870" y="530"/>
                  <a:pt x="866" y="530"/>
                  <a:pt x="868" y="527"/>
                </a:cubicBezTo>
                <a:cubicBezTo>
                  <a:pt x="866" y="527"/>
                  <a:pt x="865" y="526"/>
                  <a:pt x="863" y="526"/>
                </a:cubicBezTo>
                <a:cubicBezTo>
                  <a:pt x="861" y="528"/>
                  <a:pt x="866" y="529"/>
                  <a:pt x="865" y="532"/>
                </a:cubicBezTo>
                <a:cubicBezTo>
                  <a:pt x="865" y="532"/>
                  <a:pt x="865" y="532"/>
                  <a:pt x="864" y="532"/>
                </a:cubicBezTo>
                <a:cubicBezTo>
                  <a:pt x="863" y="529"/>
                  <a:pt x="858" y="530"/>
                  <a:pt x="859" y="525"/>
                </a:cubicBezTo>
                <a:cubicBezTo>
                  <a:pt x="858" y="525"/>
                  <a:pt x="857" y="526"/>
                  <a:pt x="857" y="527"/>
                </a:cubicBezTo>
                <a:close/>
                <a:moveTo>
                  <a:pt x="831" y="527"/>
                </a:moveTo>
                <a:cubicBezTo>
                  <a:pt x="827" y="528"/>
                  <a:pt x="824" y="532"/>
                  <a:pt x="821" y="536"/>
                </a:cubicBezTo>
                <a:cubicBezTo>
                  <a:pt x="829" y="535"/>
                  <a:pt x="834" y="535"/>
                  <a:pt x="841" y="536"/>
                </a:cubicBezTo>
                <a:cubicBezTo>
                  <a:pt x="839" y="531"/>
                  <a:pt x="835" y="529"/>
                  <a:pt x="831" y="527"/>
                </a:cubicBezTo>
                <a:close/>
                <a:moveTo>
                  <a:pt x="744" y="539"/>
                </a:moveTo>
                <a:cubicBezTo>
                  <a:pt x="757" y="536"/>
                  <a:pt x="771" y="533"/>
                  <a:pt x="783" y="528"/>
                </a:cubicBezTo>
                <a:cubicBezTo>
                  <a:pt x="766" y="525"/>
                  <a:pt x="756" y="535"/>
                  <a:pt x="744" y="539"/>
                </a:cubicBezTo>
                <a:close/>
                <a:moveTo>
                  <a:pt x="799" y="532"/>
                </a:moveTo>
                <a:cubicBezTo>
                  <a:pt x="801" y="532"/>
                  <a:pt x="801" y="528"/>
                  <a:pt x="799" y="528"/>
                </a:cubicBezTo>
                <a:cubicBezTo>
                  <a:pt x="797" y="529"/>
                  <a:pt x="798" y="530"/>
                  <a:pt x="799" y="532"/>
                </a:cubicBezTo>
                <a:close/>
                <a:moveTo>
                  <a:pt x="872" y="534"/>
                </a:moveTo>
                <a:cubicBezTo>
                  <a:pt x="876" y="533"/>
                  <a:pt x="880" y="532"/>
                  <a:pt x="881" y="528"/>
                </a:cubicBezTo>
                <a:cubicBezTo>
                  <a:pt x="875" y="529"/>
                  <a:pt x="873" y="528"/>
                  <a:pt x="872" y="534"/>
                </a:cubicBezTo>
                <a:close/>
                <a:moveTo>
                  <a:pt x="787" y="532"/>
                </a:moveTo>
                <a:cubicBezTo>
                  <a:pt x="788" y="534"/>
                  <a:pt x="790" y="535"/>
                  <a:pt x="792" y="536"/>
                </a:cubicBezTo>
                <a:cubicBezTo>
                  <a:pt x="792" y="532"/>
                  <a:pt x="791" y="533"/>
                  <a:pt x="793" y="530"/>
                </a:cubicBezTo>
                <a:cubicBezTo>
                  <a:pt x="790" y="530"/>
                  <a:pt x="790" y="532"/>
                  <a:pt x="787" y="532"/>
                </a:cubicBezTo>
                <a:close/>
                <a:moveTo>
                  <a:pt x="878" y="535"/>
                </a:moveTo>
                <a:cubicBezTo>
                  <a:pt x="884" y="535"/>
                  <a:pt x="890" y="535"/>
                  <a:pt x="891" y="531"/>
                </a:cubicBezTo>
                <a:cubicBezTo>
                  <a:pt x="887" y="529"/>
                  <a:pt x="879" y="530"/>
                  <a:pt x="878" y="535"/>
                </a:cubicBezTo>
                <a:close/>
                <a:moveTo>
                  <a:pt x="893" y="535"/>
                </a:moveTo>
                <a:cubicBezTo>
                  <a:pt x="894" y="535"/>
                  <a:pt x="901" y="535"/>
                  <a:pt x="902" y="533"/>
                </a:cubicBezTo>
                <a:cubicBezTo>
                  <a:pt x="900" y="532"/>
                  <a:pt x="893" y="531"/>
                  <a:pt x="893" y="535"/>
                </a:cubicBezTo>
                <a:close/>
                <a:moveTo>
                  <a:pt x="776" y="534"/>
                </a:moveTo>
                <a:cubicBezTo>
                  <a:pt x="775" y="535"/>
                  <a:pt x="776" y="538"/>
                  <a:pt x="775" y="538"/>
                </a:cubicBezTo>
                <a:cubicBezTo>
                  <a:pt x="774" y="534"/>
                  <a:pt x="768" y="536"/>
                  <a:pt x="767" y="538"/>
                </a:cubicBezTo>
                <a:cubicBezTo>
                  <a:pt x="773" y="541"/>
                  <a:pt x="782" y="538"/>
                  <a:pt x="788" y="538"/>
                </a:cubicBezTo>
                <a:cubicBezTo>
                  <a:pt x="786" y="533"/>
                  <a:pt x="781" y="533"/>
                  <a:pt x="776" y="534"/>
                </a:cubicBezTo>
                <a:close/>
                <a:moveTo>
                  <a:pt x="911" y="534"/>
                </a:moveTo>
                <a:cubicBezTo>
                  <a:pt x="908" y="535"/>
                  <a:pt x="904" y="533"/>
                  <a:pt x="903" y="534"/>
                </a:cubicBezTo>
                <a:cubicBezTo>
                  <a:pt x="905" y="535"/>
                  <a:pt x="910" y="537"/>
                  <a:pt x="911" y="534"/>
                </a:cubicBezTo>
                <a:close/>
                <a:moveTo>
                  <a:pt x="854" y="540"/>
                </a:moveTo>
                <a:cubicBezTo>
                  <a:pt x="855" y="538"/>
                  <a:pt x="853" y="538"/>
                  <a:pt x="851" y="538"/>
                </a:cubicBezTo>
                <a:cubicBezTo>
                  <a:pt x="851" y="540"/>
                  <a:pt x="853" y="540"/>
                  <a:pt x="854" y="540"/>
                </a:cubicBezTo>
                <a:close/>
                <a:moveTo>
                  <a:pt x="859" y="542"/>
                </a:moveTo>
                <a:cubicBezTo>
                  <a:pt x="861" y="541"/>
                  <a:pt x="863" y="541"/>
                  <a:pt x="863" y="538"/>
                </a:cubicBezTo>
                <a:cubicBezTo>
                  <a:pt x="861" y="537"/>
                  <a:pt x="858" y="538"/>
                  <a:pt x="859" y="542"/>
                </a:cubicBezTo>
                <a:close/>
                <a:moveTo>
                  <a:pt x="872" y="538"/>
                </a:moveTo>
                <a:cubicBezTo>
                  <a:pt x="871" y="541"/>
                  <a:pt x="874" y="539"/>
                  <a:pt x="875" y="540"/>
                </a:cubicBezTo>
                <a:cubicBezTo>
                  <a:pt x="876" y="537"/>
                  <a:pt x="873" y="537"/>
                  <a:pt x="872" y="538"/>
                </a:cubicBezTo>
                <a:close/>
                <a:moveTo>
                  <a:pt x="879" y="539"/>
                </a:moveTo>
                <a:cubicBezTo>
                  <a:pt x="880" y="540"/>
                  <a:pt x="883" y="540"/>
                  <a:pt x="883" y="538"/>
                </a:cubicBezTo>
                <a:cubicBezTo>
                  <a:pt x="881" y="538"/>
                  <a:pt x="880" y="537"/>
                  <a:pt x="879" y="539"/>
                </a:cubicBezTo>
                <a:close/>
                <a:moveTo>
                  <a:pt x="751" y="541"/>
                </a:moveTo>
                <a:cubicBezTo>
                  <a:pt x="756" y="543"/>
                  <a:pt x="759" y="540"/>
                  <a:pt x="765" y="540"/>
                </a:cubicBezTo>
                <a:cubicBezTo>
                  <a:pt x="762" y="535"/>
                  <a:pt x="755" y="541"/>
                  <a:pt x="751" y="541"/>
                </a:cubicBezTo>
                <a:close/>
                <a:moveTo>
                  <a:pt x="864" y="543"/>
                </a:moveTo>
                <a:cubicBezTo>
                  <a:pt x="867" y="542"/>
                  <a:pt x="870" y="542"/>
                  <a:pt x="871" y="540"/>
                </a:cubicBezTo>
                <a:cubicBezTo>
                  <a:pt x="869" y="539"/>
                  <a:pt x="864" y="538"/>
                  <a:pt x="864" y="543"/>
                </a:cubicBezTo>
                <a:close/>
                <a:moveTo>
                  <a:pt x="797" y="540"/>
                </a:moveTo>
                <a:cubicBezTo>
                  <a:pt x="797" y="543"/>
                  <a:pt x="802" y="542"/>
                  <a:pt x="802" y="540"/>
                </a:cubicBezTo>
                <a:cubicBezTo>
                  <a:pt x="801" y="540"/>
                  <a:pt x="798" y="540"/>
                  <a:pt x="797" y="540"/>
                </a:cubicBezTo>
                <a:close/>
                <a:moveTo>
                  <a:pt x="827" y="545"/>
                </a:moveTo>
                <a:cubicBezTo>
                  <a:pt x="832" y="543"/>
                  <a:pt x="837" y="545"/>
                  <a:pt x="842" y="542"/>
                </a:cubicBezTo>
                <a:cubicBezTo>
                  <a:pt x="837" y="540"/>
                  <a:pt x="830" y="541"/>
                  <a:pt x="825" y="540"/>
                </a:cubicBezTo>
                <a:cubicBezTo>
                  <a:pt x="824" y="543"/>
                  <a:pt x="828" y="541"/>
                  <a:pt x="827" y="545"/>
                </a:cubicBezTo>
                <a:close/>
                <a:moveTo>
                  <a:pt x="790" y="543"/>
                </a:moveTo>
                <a:cubicBezTo>
                  <a:pt x="786" y="543"/>
                  <a:pt x="784" y="543"/>
                  <a:pt x="779" y="543"/>
                </a:cubicBezTo>
                <a:cubicBezTo>
                  <a:pt x="781" y="546"/>
                  <a:pt x="788" y="546"/>
                  <a:pt x="792" y="545"/>
                </a:cubicBezTo>
                <a:cubicBezTo>
                  <a:pt x="790" y="543"/>
                  <a:pt x="793" y="541"/>
                  <a:pt x="790" y="540"/>
                </a:cubicBezTo>
                <a:cubicBezTo>
                  <a:pt x="790" y="541"/>
                  <a:pt x="790" y="542"/>
                  <a:pt x="790" y="543"/>
                </a:cubicBezTo>
                <a:close/>
                <a:moveTo>
                  <a:pt x="822" y="543"/>
                </a:moveTo>
                <a:cubicBezTo>
                  <a:pt x="822" y="542"/>
                  <a:pt x="822" y="542"/>
                  <a:pt x="822" y="541"/>
                </a:cubicBezTo>
                <a:cubicBezTo>
                  <a:pt x="821" y="541"/>
                  <a:pt x="820" y="541"/>
                  <a:pt x="819" y="541"/>
                </a:cubicBezTo>
                <a:cubicBezTo>
                  <a:pt x="818" y="544"/>
                  <a:pt x="822" y="544"/>
                  <a:pt x="822" y="543"/>
                </a:cubicBezTo>
                <a:close/>
                <a:moveTo>
                  <a:pt x="763" y="545"/>
                </a:moveTo>
                <a:cubicBezTo>
                  <a:pt x="763" y="547"/>
                  <a:pt x="772" y="547"/>
                  <a:pt x="772" y="545"/>
                </a:cubicBezTo>
                <a:cubicBezTo>
                  <a:pt x="770" y="544"/>
                  <a:pt x="765" y="544"/>
                  <a:pt x="763" y="545"/>
                </a:cubicBezTo>
                <a:close/>
                <a:moveTo>
                  <a:pt x="807" y="568"/>
                </a:moveTo>
                <a:cubicBezTo>
                  <a:pt x="820" y="569"/>
                  <a:pt x="823" y="557"/>
                  <a:pt x="827" y="549"/>
                </a:cubicBezTo>
                <a:cubicBezTo>
                  <a:pt x="815" y="545"/>
                  <a:pt x="806" y="555"/>
                  <a:pt x="807" y="568"/>
                </a:cubicBezTo>
                <a:close/>
                <a:moveTo>
                  <a:pt x="841" y="549"/>
                </a:moveTo>
                <a:cubicBezTo>
                  <a:pt x="842" y="550"/>
                  <a:pt x="843" y="550"/>
                  <a:pt x="843" y="551"/>
                </a:cubicBezTo>
                <a:cubicBezTo>
                  <a:pt x="841" y="551"/>
                  <a:pt x="840" y="552"/>
                  <a:pt x="839" y="552"/>
                </a:cubicBezTo>
                <a:cubicBezTo>
                  <a:pt x="840" y="554"/>
                  <a:pt x="840" y="557"/>
                  <a:pt x="842" y="558"/>
                </a:cubicBezTo>
                <a:cubicBezTo>
                  <a:pt x="842" y="555"/>
                  <a:pt x="844" y="558"/>
                  <a:pt x="846" y="557"/>
                </a:cubicBezTo>
                <a:cubicBezTo>
                  <a:pt x="847" y="554"/>
                  <a:pt x="844" y="553"/>
                  <a:pt x="842" y="552"/>
                </a:cubicBezTo>
                <a:cubicBezTo>
                  <a:pt x="845" y="553"/>
                  <a:pt x="846" y="551"/>
                  <a:pt x="846" y="549"/>
                </a:cubicBezTo>
                <a:cubicBezTo>
                  <a:pt x="845" y="548"/>
                  <a:pt x="841" y="547"/>
                  <a:pt x="841" y="549"/>
                </a:cubicBezTo>
                <a:close/>
                <a:moveTo>
                  <a:pt x="809" y="552"/>
                </a:moveTo>
                <a:cubicBezTo>
                  <a:pt x="811" y="552"/>
                  <a:pt x="811" y="548"/>
                  <a:pt x="809" y="549"/>
                </a:cubicBezTo>
                <a:cubicBezTo>
                  <a:pt x="808" y="549"/>
                  <a:pt x="807" y="553"/>
                  <a:pt x="809" y="552"/>
                </a:cubicBezTo>
                <a:close/>
                <a:moveTo>
                  <a:pt x="801" y="551"/>
                </a:moveTo>
                <a:cubicBezTo>
                  <a:pt x="802" y="551"/>
                  <a:pt x="801" y="553"/>
                  <a:pt x="803" y="553"/>
                </a:cubicBezTo>
                <a:cubicBezTo>
                  <a:pt x="803" y="552"/>
                  <a:pt x="803" y="551"/>
                  <a:pt x="803" y="550"/>
                </a:cubicBezTo>
                <a:cubicBezTo>
                  <a:pt x="802" y="550"/>
                  <a:pt x="801" y="550"/>
                  <a:pt x="801" y="551"/>
                </a:cubicBezTo>
                <a:close/>
                <a:moveTo>
                  <a:pt x="828" y="554"/>
                </a:moveTo>
                <a:cubicBezTo>
                  <a:pt x="823" y="563"/>
                  <a:pt x="816" y="571"/>
                  <a:pt x="812" y="581"/>
                </a:cubicBezTo>
                <a:cubicBezTo>
                  <a:pt x="823" y="582"/>
                  <a:pt x="836" y="579"/>
                  <a:pt x="848" y="579"/>
                </a:cubicBezTo>
                <a:cubicBezTo>
                  <a:pt x="842" y="570"/>
                  <a:pt x="837" y="560"/>
                  <a:pt x="828" y="554"/>
                </a:cubicBezTo>
                <a:close/>
                <a:moveTo>
                  <a:pt x="855" y="562"/>
                </a:moveTo>
                <a:cubicBezTo>
                  <a:pt x="857" y="561"/>
                  <a:pt x="855" y="558"/>
                  <a:pt x="854" y="557"/>
                </a:cubicBezTo>
                <a:cubicBezTo>
                  <a:pt x="854" y="559"/>
                  <a:pt x="853" y="562"/>
                  <a:pt x="855" y="562"/>
                </a:cubicBezTo>
                <a:close/>
                <a:moveTo>
                  <a:pt x="842" y="564"/>
                </a:moveTo>
                <a:cubicBezTo>
                  <a:pt x="842" y="563"/>
                  <a:pt x="841" y="561"/>
                  <a:pt x="840" y="562"/>
                </a:cubicBezTo>
                <a:cubicBezTo>
                  <a:pt x="839" y="563"/>
                  <a:pt x="840" y="565"/>
                  <a:pt x="842" y="564"/>
                </a:cubicBezTo>
                <a:close/>
                <a:moveTo>
                  <a:pt x="794" y="575"/>
                </a:moveTo>
                <a:cubicBezTo>
                  <a:pt x="795" y="571"/>
                  <a:pt x="799" y="569"/>
                  <a:pt x="799" y="564"/>
                </a:cubicBezTo>
                <a:cubicBezTo>
                  <a:pt x="798" y="564"/>
                  <a:pt x="797" y="563"/>
                  <a:pt x="796" y="563"/>
                </a:cubicBezTo>
                <a:cubicBezTo>
                  <a:pt x="794" y="565"/>
                  <a:pt x="792" y="573"/>
                  <a:pt x="794" y="575"/>
                </a:cubicBezTo>
                <a:close/>
                <a:moveTo>
                  <a:pt x="848" y="575"/>
                </a:moveTo>
                <a:cubicBezTo>
                  <a:pt x="849" y="571"/>
                  <a:pt x="846" y="566"/>
                  <a:pt x="842" y="565"/>
                </a:cubicBezTo>
                <a:cubicBezTo>
                  <a:pt x="843" y="569"/>
                  <a:pt x="847" y="571"/>
                  <a:pt x="848" y="575"/>
                </a:cubicBezTo>
                <a:close/>
                <a:moveTo>
                  <a:pt x="859" y="582"/>
                </a:moveTo>
                <a:cubicBezTo>
                  <a:pt x="859" y="576"/>
                  <a:pt x="859" y="570"/>
                  <a:pt x="855" y="568"/>
                </a:cubicBezTo>
                <a:cubicBezTo>
                  <a:pt x="852" y="575"/>
                  <a:pt x="856" y="579"/>
                  <a:pt x="859" y="582"/>
                </a:cubicBezTo>
                <a:close/>
                <a:moveTo>
                  <a:pt x="805" y="581"/>
                </a:moveTo>
                <a:cubicBezTo>
                  <a:pt x="811" y="581"/>
                  <a:pt x="811" y="575"/>
                  <a:pt x="814" y="572"/>
                </a:cubicBezTo>
                <a:cubicBezTo>
                  <a:pt x="811" y="570"/>
                  <a:pt x="809" y="572"/>
                  <a:pt x="807" y="571"/>
                </a:cubicBezTo>
                <a:cubicBezTo>
                  <a:pt x="805" y="573"/>
                  <a:pt x="805" y="578"/>
                  <a:pt x="805" y="581"/>
                </a:cubicBezTo>
                <a:close/>
                <a:moveTo>
                  <a:pt x="792" y="581"/>
                </a:moveTo>
                <a:cubicBezTo>
                  <a:pt x="794" y="583"/>
                  <a:pt x="797" y="582"/>
                  <a:pt x="799" y="581"/>
                </a:cubicBezTo>
                <a:cubicBezTo>
                  <a:pt x="799" y="578"/>
                  <a:pt x="799" y="574"/>
                  <a:pt x="797" y="573"/>
                </a:cubicBezTo>
                <a:cubicBezTo>
                  <a:pt x="797" y="577"/>
                  <a:pt x="793" y="577"/>
                  <a:pt x="792" y="581"/>
                </a:cubicBezTo>
                <a:close/>
                <a:moveTo>
                  <a:pt x="806" y="590"/>
                </a:moveTo>
                <a:cubicBezTo>
                  <a:pt x="809" y="591"/>
                  <a:pt x="810" y="590"/>
                  <a:pt x="814" y="590"/>
                </a:cubicBezTo>
                <a:cubicBezTo>
                  <a:pt x="814" y="587"/>
                  <a:pt x="817" y="587"/>
                  <a:pt x="817" y="584"/>
                </a:cubicBezTo>
                <a:cubicBezTo>
                  <a:pt x="810" y="582"/>
                  <a:pt x="807" y="585"/>
                  <a:pt x="806" y="590"/>
                </a:cubicBezTo>
                <a:close/>
                <a:moveTo>
                  <a:pt x="828" y="591"/>
                </a:moveTo>
                <a:cubicBezTo>
                  <a:pt x="837" y="590"/>
                  <a:pt x="842" y="590"/>
                  <a:pt x="848" y="586"/>
                </a:cubicBezTo>
                <a:cubicBezTo>
                  <a:pt x="848" y="588"/>
                  <a:pt x="845" y="589"/>
                  <a:pt x="848" y="589"/>
                </a:cubicBezTo>
                <a:cubicBezTo>
                  <a:pt x="852" y="580"/>
                  <a:pt x="831" y="585"/>
                  <a:pt x="822" y="584"/>
                </a:cubicBezTo>
                <a:cubicBezTo>
                  <a:pt x="824" y="587"/>
                  <a:pt x="826" y="589"/>
                  <a:pt x="828" y="591"/>
                </a:cubicBezTo>
                <a:close/>
                <a:moveTo>
                  <a:pt x="800" y="588"/>
                </a:moveTo>
                <a:cubicBezTo>
                  <a:pt x="801" y="585"/>
                  <a:pt x="797" y="586"/>
                  <a:pt x="794" y="586"/>
                </a:cubicBezTo>
                <a:cubicBezTo>
                  <a:pt x="795" y="587"/>
                  <a:pt x="798" y="590"/>
                  <a:pt x="800" y="588"/>
                </a:cubicBezTo>
                <a:close/>
                <a:moveTo>
                  <a:pt x="817" y="590"/>
                </a:moveTo>
                <a:cubicBezTo>
                  <a:pt x="818" y="592"/>
                  <a:pt x="821" y="591"/>
                  <a:pt x="824" y="591"/>
                </a:cubicBezTo>
                <a:cubicBezTo>
                  <a:pt x="822" y="589"/>
                  <a:pt x="822" y="586"/>
                  <a:pt x="820" y="586"/>
                </a:cubicBezTo>
                <a:cubicBezTo>
                  <a:pt x="818" y="587"/>
                  <a:pt x="818" y="589"/>
                  <a:pt x="817" y="590"/>
                </a:cubicBezTo>
                <a:close/>
                <a:moveTo>
                  <a:pt x="792" y="596"/>
                </a:moveTo>
                <a:cubicBezTo>
                  <a:pt x="791" y="592"/>
                  <a:pt x="794" y="589"/>
                  <a:pt x="790" y="588"/>
                </a:cubicBezTo>
                <a:cubicBezTo>
                  <a:pt x="790" y="590"/>
                  <a:pt x="788" y="596"/>
                  <a:pt x="792" y="596"/>
                </a:cubicBezTo>
                <a:close/>
                <a:moveTo>
                  <a:pt x="806" y="601"/>
                </a:moveTo>
                <a:cubicBezTo>
                  <a:pt x="806" y="597"/>
                  <a:pt x="811" y="598"/>
                  <a:pt x="810" y="594"/>
                </a:cubicBezTo>
                <a:cubicBezTo>
                  <a:pt x="809" y="593"/>
                  <a:pt x="806" y="593"/>
                  <a:pt x="805" y="592"/>
                </a:cubicBezTo>
                <a:cubicBezTo>
                  <a:pt x="806" y="596"/>
                  <a:pt x="802" y="601"/>
                  <a:pt x="806" y="601"/>
                </a:cubicBezTo>
                <a:close/>
                <a:moveTo>
                  <a:pt x="835" y="595"/>
                </a:moveTo>
                <a:cubicBezTo>
                  <a:pt x="836" y="595"/>
                  <a:pt x="837" y="595"/>
                  <a:pt x="838" y="595"/>
                </a:cubicBezTo>
                <a:cubicBezTo>
                  <a:pt x="838" y="594"/>
                  <a:pt x="838" y="593"/>
                  <a:pt x="837" y="592"/>
                </a:cubicBezTo>
                <a:cubicBezTo>
                  <a:pt x="837" y="594"/>
                  <a:pt x="835" y="593"/>
                  <a:pt x="835" y="595"/>
                </a:cubicBezTo>
                <a:close/>
                <a:moveTo>
                  <a:pt x="838" y="599"/>
                </a:moveTo>
                <a:cubicBezTo>
                  <a:pt x="842" y="601"/>
                  <a:pt x="849" y="600"/>
                  <a:pt x="851" y="601"/>
                </a:cubicBezTo>
                <a:cubicBezTo>
                  <a:pt x="851" y="597"/>
                  <a:pt x="851" y="595"/>
                  <a:pt x="850" y="592"/>
                </a:cubicBezTo>
                <a:cubicBezTo>
                  <a:pt x="844" y="593"/>
                  <a:pt x="839" y="592"/>
                  <a:pt x="838" y="599"/>
                </a:cubicBezTo>
                <a:close/>
                <a:moveTo>
                  <a:pt x="814" y="594"/>
                </a:moveTo>
                <a:cubicBezTo>
                  <a:pt x="814" y="597"/>
                  <a:pt x="810" y="597"/>
                  <a:pt x="811" y="602"/>
                </a:cubicBezTo>
                <a:cubicBezTo>
                  <a:pt x="811" y="604"/>
                  <a:pt x="815" y="603"/>
                  <a:pt x="814" y="605"/>
                </a:cubicBezTo>
                <a:cubicBezTo>
                  <a:pt x="812" y="607"/>
                  <a:pt x="811" y="603"/>
                  <a:pt x="809" y="602"/>
                </a:cubicBezTo>
                <a:cubicBezTo>
                  <a:pt x="808" y="605"/>
                  <a:pt x="805" y="606"/>
                  <a:pt x="805" y="609"/>
                </a:cubicBezTo>
                <a:cubicBezTo>
                  <a:pt x="807" y="611"/>
                  <a:pt x="812" y="610"/>
                  <a:pt x="816" y="610"/>
                </a:cubicBezTo>
                <a:cubicBezTo>
                  <a:pt x="815" y="609"/>
                  <a:pt x="816" y="608"/>
                  <a:pt x="817" y="607"/>
                </a:cubicBezTo>
                <a:cubicBezTo>
                  <a:pt x="817" y="609"/>
                  <a:pt x="819" y="610"/>
                  <a:pt x="821" y="610"/>
                </a:cubicBezTo>
                <a:cubicBezTo>
                  <a:pt x="823" y="605"/>
                  <a:pt x="827" y="602"/>
                  <a:pt x="828" y="597"/>
                </a:cubicBezTo>
                <a:cubicBezTo>
                  <a:pt x="826" y="592"/>
                  <a:pt x="819" y="593"/>
                  <a:pt x="814" y="594"/>
                </a:cubicBezTo>
                <a:close/>
                <a:moveTo>
                  <a:pt x="856" y="598"/>
                </a:moveTo>
                <a:cubicBezTo>
                  <a:pt x="856" y="596"/>
                  <a:pt x="857" y="593"/>
                  <a:pt x="855" y="593"/>
                </a:cubicBezTo>
                <a:cubicBezTo>
                  <a:pt x="855" y="595"/>
                  <a:pt x="853" y="598"/>
                  <a:pt x="856" y="598"/>
                </a:cubicBezTo>
                <a:close/>
                <a:moveTo>
                  <a:pt x="799" y="602"/>
                </a:moveTo>
                <a:cubicBezTo>
                  <a:pt x="797" y="600"/>
                  <a:pt x="800" y="594"/>
                  <a:pt x="797" y="594"/>
                </a:cubicBezTo>
                <a:cubicBezTo>
                  <a:pt x="796" y="597"/>
                  <a:pt x="797" y="601"/>
                  <a:pt x="799" y="602"/>
                </a:cubicBezTo>
                <a:close/>
                <a:moveTo>
                  <a:pt x="831" y="596"/>
                </a:moveTo>
                <a:cubicBezTo>
                  <a:pt x="831" y="597"/>
                  <a:pt x="833" y="597"/>
                  <a:pt x="832" y="599"/>
                </a:cubicBezTo>
                <a:cubicBezTo>
                  <a:pt x="835" y="599"/>
                  <a:pt x="835" y="596"/>
                  <a:pt x="833" y="595"/>
                </a:cubicBezTo>
                <a:cubicBezTo>
                  <a:pt x="833" y="596"/>
                  <a:pt x="832" y="596"/>
                  <a:pt x="831" y="596"/>
                </a:cubicBezTo>
                <a:close/>
                <a:moveTo>
                  <a:pt x="920" y="599"/>
                </a:moveTo>
                <a:cubicBezTo>
                  <a:pt x="922" y="600"/>
                  <a:pt x="925" y="601"/>
                  <a:pt x="926" y="603"/>
                </a:cubicBezTo>
                <a:cubicBezTo>
                  <a:pt x="926" y="599"/>
                  <a:pt x="924" y="598"/>
                  <a:pt x="922" y="596"/>
                </a:cubicBezTo>
                <a:cubicBezTo>
                  <a:pt x="921" y="597"/>
                  <a:pt x="921" y="598"/>
                  <a:pt x="920" y="599"/>
                </a:cubicBezTo>
                <a:close/>
                <a:moveTo>
                  <a:pt x="815" y="629"/>
                </a:moveTo>
                <a:cubicBezTo>
                  <a:pt x="810" y="630"/>
                  <a:pt x="808" y="638"/>
                  <a:pt x="807" y="641"/>
                </a:cubicBezTo>
                <a:cubicBezTo>
                  <a:pt x="825" y="639"/>
                  <a:pt x="839" y="641"/>
                  <a:pt x="855" y="638"/>
                </a:cubicBezTo>
                <a:cubicBezTo>
                  <a:pt x="846" y="626"/>
                  <a:pt x="839" y="612"/>
                  <a:pt x="829" y="601"/>
                </a:cubicBezTo>
                <a:cubicBezTo>
                  <a:pt x="829" y="601"/>
                  <a:pt x="828" y="601"/>
                  <a:pt x="828" y="601"/>
                </a:cubicBezTo>
                <a:cubicBezTo>
                  <a:pt x="826" y="610"/>
                  <a:pt x="817" y="617"/>
                  <a:pt x="815" y="629"/>
                </a:cubicBezTo>
                <a:close/>
                <a:moveTo>
                  <a:pt x="848" y="620"/>
                </a:moveTo>
                <a:cubicBezTo>
                  <a:pt x="847" y="627"/>
                  <a:pt x="854" y="627"/>
                  <a:pt x="853" y="634"/>
                </a:cubicBezTo>
                <a:cubicBezTo>
                  <a:pt x="860" y="629"/>
                  <a:pt x="848" y="622"/>
                  <a:pt x="850" y="618"/>
                </a:cubicBezTo>
                <a:cubicBezTo>
                  <a:pt x="842" y="615"/>
                  <a:pt x="844" y="604"/>
                  <a:pt x="835" y="603"/>
                </a:cubicBezTo>
                <a:cubicBezTo>
                  <a:pt x="838" y="610"/>
                  <a:pt x="842" y="616"/>
                  <a:pt x="848" y="620"/>
                </a:cubicBezTo>
                <a:close/>
                <a:moveTo>
                  <a:pt x="931" y="604"/>
                </a:moveTo>
                <a:cubicBezTo>
                  <a:pt x="932" y="605"/>
                  <a:pt x="935" y="605"/>
                  <a:pt x="934" y="603"/>
                </a:cubicBezTo>
                <a:cubicBezTo>
                  <a:pt x="933" y="603"/>
                  <a:pt x="931" y="603"/>
                  <a:pt x="931" y="604"/>
                </a:cubicBezTo>
                <a:close/>
                <a:moveTo>
                  <a:pt x="847" y="609"/>
                </a:moveTo>
                <a:cubicBezTo>
                  <a:pt x="849" y="607"/>
                  <a:pt x="851" y="607"/>
                  <a:pt x="850" y="603"/>
                </a:cubicBezTo>
                <a:cubicBezTo>
                  <a:pt x="848" y="603"/>
                  <a:pt x="845" y="603"/>
                  <a:pt x="842" y="603"/>
                </a:cubicBezTo>
                <a:cubicBezTo>
                  <a:pt x="842" y="607"/>
                  <a:pt x="845" y="608"/>
                  <a:pt x="847" y="609"/>
                </a:cubicBezTo>
                <a:close/>
                <a:moveTo>
                  <a:pt x="930" y="608"/>
                </a:moveTo>
                <a:cubicBezTo>
                  <a:pt x="930" y="607"/>
                  <a:pt x="930" y="606"/>
                  <a:pt x="930" y="604"/>
                </a:cubicBezTo>
                <a:cubicBezTo>
                  <a:pt x="928" y="605"/>
                  <a:pt x="929" y="603"/>
                  <a:pt x="927" y="603"/>
                </a:cubicBezTo>
                <a:cubicBezTo>
                  <a:pt x="927" y="606"/>
                  <a:pt x="928" y="607"/>
                  <a:pt x="930" y="608"/>
                </a:cubicBezTo>
                <a:close/>
                <a:moveTo>
                  <a:pt x="792" y="618"/>
                </a:moveTo>
                <a:cubicBezTo>
                  <a:pt x="790" y="619"/>
                  <a:pt x="791" y="616"/>
                  <a:pt x="789" y="617"/>
                </a:cubicBezTo>
                <a:cubicBezTo>
                  <a:pt x="789" y="619"/>
                  <a:pt x="788" y="620"/>
                  <a:pt x="788" y="622"/>
                </a:cubicBezTo>
                <a:cubicBezTo>
                  <a:pt x="796" y="624"/>
                  <a:pt x="792" y="614"/>
                  <a:pt x="793" y="608"/>
                </a:cubicBezTo>
                <a:cubicBezTo>
                  <a:pt x="792" y="608"/>
                  <a:pt x="792" y="608"/>
                  <a:pt x="791" y="608"/>
                </a:cubicBezTo>
                <a:cubicBezTo>
                  <a:pt x="790" y="612"/>
                  <a:pt x="790" y="616"/>
                  <a:pt x="792" y="618"/>
                </a:cubicBezTo>
                <a:close/>
                <a:moveTo>
                  <a:pt x="861" y="623"/>
                </a:moveTo>
                <a:cubicBezTo>
                  <a:pt x="863" y="620"/>
                  <a:pt x="864" y="612"/>
                  <a:pt x="861" y="610"/>
                </a:cubicBezTo>
                <a:cubicBezTo>
                  <a:pt x="860" y="613"/>
                  <a:pt x="859" y="621"/>
                  <a:pt x="861" y="623"/>
                </a:cubicBezTo>
                <a:close/>
                <a:moveTo>
                  <a:pt x="853" y="619"/>
                </a:moveTo>
                <a:cubicBezTo>
                  <a:pt x="854" y="617"/>
                  <a:pt x="852" y="614"/>
                  <a:pt x="853" y="612"/>
                </a:cubicBezTo>
                <a:cubicBezTo>
                  <a:pt x="852" y="612"/>
                  <a:pt x="851" y="612"/>
                  <a:pt x="850" y="612"/>
                </a:cubicBezTo>
                <a:cubicBezTo>
                  <a:pt x="848" y="614"/>
                  <a:pt x="851" y="617"/>
                  <a:pt x="853" y="619"/>
                </a:cubicBezTo>
                <a:close/>
                <a:moveTo>
                  <a:pt x="814" y="624"/>
                </a:moveTo>
                <a:cubicBezTo>
                  <a:pt x="813" y="618"/>
                  <a:pt x="818" y="619"/>
                  <a:pt x="818" y="614"/>
                </a:cubicBezTo>
                <a:cubicBezTo>
                  <a:pt x="814" y="614"/>
                  <a:pt x="810" y="613"/>
                  <a:pt x="809" y="616"/>
                </a:cubicBezTo>
                <a:cubicBezTo>
                  <a:pt x="808" y="615"/>
                  <a:pt x="806" y="614"/>
                  <a:pt x="803" y="614"/>
                </a:cubicBezTo>
                <a:cubicBezTo>
                  <a:pt x="803" y="618"/>
                  <a:pt x="807" y="617"/>
                  <a:pt x="807" y="620"/>
                </a:cubicBezTo>
                <a:cubicBezTo>
                  <a:pt x="804" y="622"/>
                  <a:pt x="808" y="626"/>
                  <a:pt x="807" y="629"/>
                </a:cubicBezTo>
                <a:cubicBezTo>
                  <a:pt x="803" y="628"/>
                  <a:pt x="806" y="621"/>
                  <a:pt x="803" y="619"/>
                </a:cubicBezTo>
                <a:cubicBezTo>
                  <a:pt x="801" y="623"/>
                  <a:pt x="800" y="628"/>
                  <a:pt x="803" y="631"/>
                </a:cubicBezTo>
                <a:cubicBezTo>
                  <a:pt x="811" y="632"/>
                  <a:pt x="812" y="625"/>
                  <a:pt x="808" y="620"/>
                </a:cubicBezTo>
                <a:cubicBezTo>
                  <a:pt x="810" y="621"/>
                  <a:pt x="810" y="625"/>
                  <a:pt x="814" y="624"/>
                </a:cubicBezTo>
                <a:close/>
                <a:moveTo>
                  <a:pt x="861" y="628"/>
                </a:moveTo>
                <a:cubicBezTo>
                  <a:pt x="862" y="628"/>
                  <a:pt x="864" y="629"/>
                  <a:pt x="865" y="628"/>
                </a:cubicBezTo>
                <a:cubicBezTo>
                  <a:pt x="865" y="625"/>
                  <a:pt x="865" y="622"/>
                  <a:pt x="863" y="621"/>
                </a:cubicBezTo>
                <a:cubicBezTo>
                  <a:pt x="863" y="624"/>
                  <a:pt x="861" y="625"/>
                  <a:pt x="861" y="628"/>
                </a:cubicBezTo>
                <a:close/>
                <a:moveTo>
                  <a:pt x="785" y="634"/>
                </a:moveTo>
                <a:cubicBezTo>
                  <a:pt x="788" y="632"/>
                  <a:pt x="789" y="629"/>
                  <a:pt x="790" y="625"/>
                </a:cubicBezTo>
                <a:cubicBezTo>
                  <a:pt x="789" y="625"/>
                  <a:pt x="789" y="624"/>
                  <a:pt x="788" y="625"/>
                </a:cubicBezTo>
                <a:cubicBezTo>
                  <a:pt x="786" y="627"/>
                  <a:pt x="786" y="631"/>
                  <a:pt x="785" y="634"/>
                </a:cubicBezTo>
                <a:close/>
                <a:moveTo>
                  <a:pt x="785" y="642"/>
                </a:moveTo>
                <a:cubicBezTo>
                  <a:pt x="786" y="642"/>
                  <a:pt x="790" y="641"/>
                  <a:pt x="794" y="642"/>
                </a:cubicBezTo>
                <a:cubicBezTo>
                  <a:pt x="793" y="637"/>
                  <a:pt x="795" y="629"/>
                  <a:pt x="792" y="627"/>
                </a:cubicBezTo>
                <a:cubicBezTo>
                  <a:pt x="791" y="633"/>
                  <a:pt x="785" y="635"/>
                  <a:pt x="785" y="642"/>
                </a:cubicBezTo>
                <a:close/>
                <a:moveTo>
                  <a:pt x="862" y="634"/>
                </a:moveTo>
                <a:cubicBezTo>
                  <a:pt x="866" y="635"/>
                  <a:pt x="865" y="641"/>
                  <a:pt x="869" y="643"/>
                </a:cubicBezTo>
                <a:cubicBezTo>
                  <a:pt x="869" y="638"/>
                  <a:pt x="867" y="635"/>
                  <a:pt x="865" y="631"/>
                </a:cubicBezTo>
                <a:cubicBezTo>
                  <a:pt x="863" y="631"/>
                  <a:pt x="862" y="632"/>
                  <a:pt x="862" y="634"/>
                </a:cubicBezTo>
                <a:close/>
                <a:moveTo>
                  <a:pt x="801" y="641"/>
                </a:moveTo>
                <a:cubicBezTo>
                  <a:pt x="804" y="640"/>
                  <a:pt x="805" y="638"/>
                  <a:pt x="806" y="635"/>
                </a:cubicBezTo>
                <a:cubicBezTo>
                  <a:pt x="805" y="634"/>
                  <a:pt x="803" y="634"/>
                  <a:pt x="801" y="634"/>
                </a:cubicBezTo>
                <a:cubicBezTo>
                  <a:pt x="801" y="637"/>
                  <a:pt x="800" y="638"/>
                  <a:pt x="801" y="641"/>
                </a:cubicBezTo>
                <a:close/>
                <a:moveTo>
                  <a:pt x="865" y="641"/>
                </a:moveTo>
                <a:cubicBezTo>
                  <a:pt x="863" y="640"/>
                  <a:pt x="863" y="636"/>
                  <a:pt x="860" y="636"/>
                </a:cubicBezTo>
                <a:cubicBezTo>
                  <a:pt x="859" y="640"/>
                  <a:pt x="863" y="643"/>
                  <a:pt x="865" y="641"/>
                </a:cubicBezTo>
                <a:close/>
                <a:moveTo>
                  <a:pt x="801" y="650"/>
                </a:moveTo>
                <a:cubicBezTo>
                  <a:pt x="807" y="651"/>
                  <a:pt x="817" y="651"/>
                  <a:pt x="816" y="643"/>
                </a:cubicBezTo>
                <a:cubicBezTo>
                  <a:pt x="809" y="643"/>
                  <a:pt x="801" y="643"/>
                  <a:pt x="801" y="650"/>
                </a:cubicBezTo>
                <a:close/>
                <a:moveTo>
                  <a:pt x="822" y="643"/>
                </a:moveTo>
                <a:cubicBezTo>
                  <a:pt x="822" y="644"/>
                  <a:pt x="822" y="644"/>
                  <a:pt x="822" y="645"/>
                </a:cubicBezTo>
                <a:cubicBezTo>
                  <a:pt x="821" y="647"/>
                  <a:pt x="820" y="644"/>
                  <a:pt x="818" y="645"/>
                </a:cubicBezTo>
                <a:cubicBezTo>
                  <a:pt x="818" y="647"/>
                  <a:pt x="816" y="648"/>
                  <a:pt x="816" y="650"/>
                </a:cubicBezTo>
                <a:cubicBezTo>
                  <a:pt x="818" y="651"/>
                  <a:pt x="820" y="653"/>
                  <a:pt x="822" y="651"/>
                </a:cubicBezTo>
                <a:cubicBezTo>
                  <a:pt x="824" y="648"/>
                  <a:pt x="820" y="648"/>
                  <a:pt x="822" y="646"/>
                </a:cubicBezTo>
                <a:cubicBezTo>
                  <a:pt x="824" y="645"/>
                  <a:pt x="825" y="649"/>
                  <a:pt x="826" y="650"/>
                </a:cubicBezTo>
                <a:cubicBezTo>
                  <a:pt x="835" y="650"/>
                  <a:pt x="850" y="653"/>
                  <a:pt x="853" y="643"/>
                </a:cubicBezTo>
                <a:cubicBezTo>
                  <a:pt x="840" y="643"/>
                  <a:pt x="833" y="644"/>
                  <a:pt x="822" y="643"/>
                </a:cubicBezTo>
                <a:close/>
                <a:moveTo>
                  <a:pt x="861" y="647"/>
                </a:moveTo>
                <a:cubicBezTo>
                  <a:pt x="862" y="647"/>
                  <a:pt x="863" y="647"/>
                  <a:pt x="863" y="647"/>
                </a:cubicBezTo>
                <a:cubicBezTo>
                  <a:pt x="864" y="645"/>
                  <a:pt x="863" y="644"/>
                  <a:pt x="861" y="644"/>
                </a:cubicBezTo>
                <a:cubicBezTo>
                  <a:pt x="861" y="645"/>
                  <a:pt x="861" y="646"/>
                  <a:pt x="861" y="647"/>
                </a:cubicBezTo>
                <a:close/>
                <a:moveTo>
                  <a:pt x="794" y="649"/>
                </a:moveTo>
                <a:cubicBezTo>
                  <a:pt x="795" y="647"/>
                  <a:pt x="795" y="646"/>
                  <a:pt x="794" y="645"/>
                </a:cubicBezTo>
                <a:cubicBezTo>
                  <a:pt x="791" y="646"/>
                  <a:pt x="789" y="644"/>
                  <a:pt x="788" y="646"/>
                </a:cubicBezTo>
                <a:cubicBezTo>
                  <a:pt x="790" y="647"/>
                  <a:pt x="790" y="650"/>
                  <a:pt x="794" y="649"/>
                </a:cubicBezTo>
                <a:close/>
                <a:moveTo>
                  <a:pt x="851" y="650"/>
                </a:moveTo>
                <a:cubicBezTo>
                  <a:pt x="854" y="649"/>
                  <a:pt x="857" y="649"/>
                  <a:pt x="857" y="646"/>
                </a:cubicBezTo>
                <a:cubicBezTo>
                  <a:pt x="854" y="644"/>
                  <a:pt x="852" y="648"/>
                  <a:pt x="851" y="650"/>
                </a:cubicBezTo>
                <a:close/>
                <a:moveTo>
                  <a:pt x="782" y="661"/>
                </a:moveTo>
                <a:cubicBezTo>
                  <a:pt x="785" y="659"/>
                  <a:pt x="786" y="652"/>
                  <a:pt x="785" y="648"/>
                </a:cubicBezTo>
                <a:cubicBezTo>
                  <a:pt x="784" y="648"/>
                  <a:pt x="784" y="648"/>
                  <a:pt x="783" y="648"/>
                </a:cubicBezTo>
                <a:cubicBezTo>
                  <a:pt x="782" y="651"/>
                  <a:pt x="782" y="656"/>
                  <a:pt x="782" y="661"/>
                </a:cubicBezTo>
                <a:close/>
                <a:moveTo>
                  <a:pt x="792" y="664"/>
                </a:moveTo>
                <a:cubicBezTo>
                  <a:pt x="798" y="664"/>
                  <a:pt x="789" y="656"/>
                  <a:pt x="794" y="653"/>
                </a:cubicBezTo>
                <a:cubicBezTo>
                  <a:pt x="793" y="653"/>
                  <a:pt x="793" y="652"/>
                  <a:pt x="792" y="653"/>
                </a:cubicBezTo>
                <a:cubicBezTo>
                  <a:pt x="790" y="656"/>
                  <a:pt x="790" y="661"/>
                  <a:pt x="792" y="664"/>
                </a:cubicBezTo>
                <a:close/>
                <a:moveTo>
                  <a:pt x="829" y="656"/>
                </a:moveTo>
                <a:cubicBezTo>
                  <a:pt x="830" y="656"/>
                  <a:pt x="831" y="656"/>
                  <a:pt x="832" y="656"/>
                </a:cubicBezTo>
                <a:cubicBezTo>
                  <a:pt x="832" y="654"/>
                  <a:pt x="831" y="653"/>
                  <a:pt x="830" y="653"/>
                </a:cubicBezTo>
                <a:cubicBezTo>
                  <a:pt x="829" y="653"/>
                  <a:pt x="829" y="654"/>
                  <a:pt x="829" y="656"/>
                </a:cubicBezTo>
                <a:close/>
                <a:moveTo>
                  <a:pt x="842" y="659"/>
                </a:moveTo>
                <a:cubicBezTo>
                  <a:pt x="843" y="665"/>
                  <a:pt x="851" y="661"/>
                  <a:pt x="857" y="661"/>
                </a:cubicBezTo>
                <a:cubicBezTo>
                  <a:pt x="857" y="657"/>
                  <a:pt x="857" y="656"/>
                  <a:pt x="856" y="653"/>
                </a:cubicBezTo>
                <a:cubicBezTo>
                  <a:pt x="849" y="652"/>
                  <a:pt x="846" y="655"/>
                  <a:pt x="842" y="659"/>
                </a:cubicBezTo>
                <a:close/>
                <a:moveTo>
                  <a:pt x="841" y="656"/>
                </a:moveTo>
                <a:cubicBezTo>
                  <a:pt x="841" y="654"/>
                  <a:pt x="840" y="653"/>
                  <a:pt x="838" y="653"/>
                </a:cubicBezTo>
                <a:cubicBezTo>
                  <a:pt x="838" y="655"/>
                  <a:pt x="839" y="656"/>
                  <a:pt x="841" y="656"/>
                </a:cubicBezTo>
                <a:close/>
                <a:moveTo>
                  <a:pt x="805" y="659"/>
                </a:moveTo>
                <a:cubicBezTo>
                  <a:pt x="807" y="658"/>
                  <a:pt x="809" y="657"/>
                  <a:pt x="809" y="654"/>
                </a:cubicBezTo>
                <a:cubicBezTo>
                  <a:pt x="806" y="654"/>
                  <a:pt x="804" y="654"/>
                  <a:pt x="801" y="654"/>
                </a:cubicBezTo>
                <a:cubicBezTo>
                  <a:pt x="801" y="657"/>
                  <a:pt x="804" y="657"/>
                  <a:pt x="805" y="659"/>
                </a:cubicBezTo>
                <a:close/>
                <a:moveTo>
                  <a:pt x="807" y="663"/>
                </a:moveTo>
                <a:cubicBezTo>
                  <a:pt x="805" y="665"/>
                  <a:pt x="803" y="668"/>
                  <a:pt x="802" y="672"/>
                </a:cubicBezTo>
                <a:cubicBezTo>
                  <a:pt x="805" y="673"/>
                  <a:pt x="811" y="672"/>
                  <a:pt x="815" y="673"/>
                </a:cubicBezTo>
                <a:cubicBezTo>
                  <a:pt x="816" y="673"/>
                  <a:pt x="814" y="671"/>
                  <a:pt x="816" y="671"/>
                </a:cubicBezTo>
                <a:cubicBezTo>
                  <a:pt x="819" y="671"/>
                  <a:pt x="818" y="674"/>
                  <a:pt x="821" y="673"/>
                </a:cubicBezTo>
                <a:cubicBezTo>
                  <a:pt x="823" y="667"/>
                  <a:pt x="828" y="664"/>
                  <a:pt x="829" y="657"/>
                </a:cubicBezTo>
                <a:cubicBezTo>
                  <a:pt x="822" y="652"/>
                  <a:pt x="809" y="653"/>
                  <a:pt x="808" y="662"/>
                </a:cubicBezTo>
                <a:cubicBezTo>
                  <a:pt x="810" y="666"/>
                  <a:pt x="815" y="666"/>
                  <a:pt x="816" y="671"/>
                </a:cubicBezTo>
                <a:cubicBezTo>
                  <a:pt x="812" y="669"/>
                  <a:pt x="809" y="667"/>
                  <a:pt x="807" y="663"/>
                </a:cubicBezTo>
                <a:close/>
                <a:moveTo>
                  <a:pt x="863" y="661"/>
                </a:moveTo>
                <a:cubicBezTo>
                  <a:pt x="863" y="659"/>
                  <a:pt x="865" y="655"/>
                  <a:pt x="862" y="655"/>
                </a:cubicBezTo>
                <a:cubicBezTo>
                  <a:pt x="861" y="656"/>
                  <a:pt x="861" y="660"/>
                  <a:pt x="863" y="661"/>
                </a:cubicBezTo>
                <a:close/>
                <a:moveTo>
                  <a:pt x="833" y="661"/>
                </a:moveTo>
                <a:cubicBezTo>
                  <a:pt x="836" y="661"/>
                  <a:pt x="837" y="660"/>
                  <a:pt x="837" y="658"/>
                </a:cubicBezTo>
                <a:cubicBezTo>
                  <a:pt x="836" y="657"/>
                  <a:pt x="836" y="655"/>
                  <a:pt x="833" y="655"/>
                </a:cubicBezTo>
                <a:cubicBezTo>
                  <a:pt x="832" y="656"/>
                  <a:pt x="832" y="660"/>
                  <a:pt x="833" y="661"/>
                </a:cubicBezTo>
                <a:close/>
                <a:moveTo>
                  <a:pt x="803" y="663"/>
                </a:moveTo>
                <a:cubicBezTo>
                  <a:pt x="805" y="661"/>
                  <a:pt x="802" y="658"/>
                  <a:pt x="799" y="657"/>
                </a:cubicBezTo>
                <a:cubicBezTo>
                  <a:pt x="798" y="660"/>
                  <a:pt x="801" y="663"/>
                  <a:pt x="803" y="663"/>
                </a:cubicBezTo>
                <a:close/>
                <a:moveTo>
                  <a:pt x="802" y="709"/>
                </a:moveTo>
                <a:cubicBezTo>
                  <a:pt x="823" y="709"/>
                  <a:pt x="842" y="708"/>
                  <a:pt x="862" y="708"/>
                </a:cubicBezTo>
                <a:cubicBezTo>
                  <a:pt x="852" y="691"/>
                  <a:pt x="841" y="676"/>
                  <a:pt x="830" y="661"/>
                </a:cubicBezTo>
                <a:cubicBezTo>
                  <a:pt x="821" y="678"/>
                  <a:pt x="810" y="692"/>
                  <a:pt x="802" y="709"/>
                </a:cubicBezTo>
                <a:close/>
                <a:moveTo>
                  <a:pt x="837" y="665"/>
                </a:moveTo>
                <a:cubicBezTo>
                  <a:pt x="840" y="672"/>
                  <a:pt x="845" y="677"/>
                  <a:pt x="849" y="683"/>
                </a:cubicBezTo>
                <a:cubicBezTo>
                  <a:pt x="850" y="682"/>
                  <a:pt x="851" y="680"/>
                  <a:pt x="851" y="677"/>
                </a:cubicBezTo>
                <a:cubicBezTo>
                  <a:pt x="846" y="673"/>
                  <a:pt x="845" y="662"/>
                  <a:pt x="837" y="665"/>
                </a:cubicBezTo>
                <a:close/>
                <a:moveTo>
                  <a:pt x="850" y="672"/>
                </a:moveTo>
                <a:cubicBezTo>
                  <a:pt x="853" y="671"/>
                  <a:pt x="854" y="670"/>
                  <a:pt x="855" y="667"/>
                </a:cubicBezTo>
                <a:cubicBezTo>
                  <a:pt x="852" y="667"/>
                  <a:pt x="851" y="665"/>
                  <a:pt x="847" y="666"/>
                </a:cubicBezTo>
                <a:cubicBezTo>
                  <a:pt x="847" y="669"/>
                  <a:pt x="850" y="669"/>
                  <a:pt x="850" y="672"/>
                </a:cubicBezTo>
                <a:close/>
                <a:moveTo>
                  <a:pt x="798" y="668"/>
                </a:moveTo>
                <a:cubicBezTo>
                  <a:pt x="798" y="669"/>
                  <a:pt x="798" y="671"/>
                  <a:pt x="800" y="670"/>
                </a:cubicBezTo>
                <a:cubicBezTo>
                  <a:pt x="800" y="669"/>
                  <a:pt x="801" y="669"/>
                  <a:pt x="801" y="667"/>
                </a:cubicBezTo>
                <a:cubicBezTo>
                  <a:pt x="799" y="667"/>
                  <a:pt x="798" y="667"/>
                  <a:pt x="798" y="668"/>
                </a:cubicBezTo>
                <a:close/>
                <a:moveTo>
                  <a:pt x="792" y="671"/>
                </a:moveTo>
                <a:cubicBezTo>
                  <a:pt x="794" y="672"/>
                  <a:pt x="794" y="668"/>
                  <a:pt x="792" y="668"/>
                </a:cubicBezTo>
                <a:cubicBezTo>
                  <a:pt x="792" y="669"/>
                  <a:pt x="790" y="670"/>
                  <a:pt x="792" y="671"/>
                </a:cubicBezTo>
                <a:close/>
                <a:moveTo>
                  <a:pt x="780" y="687"/>
                </a:moveTo>
                <a:cubicBezTo>
                  <a:pt x="781" y="688"/>
                  <a:pt x="783" y="688"/>
                  <a:pt x="783" y="689"/>
                </a:cubicBezTo>
                <a:cubicBezTo>
                  <a:pt x="778" y="691"/>
                  <a:pt x="777" y="696"/>
                  <a:pt x="777" y="702"/>
                </a:cubicBezTo>
                <a:cubicBezTo>
                  <a:pt x="782" y="697"/>
                  <a:pt x="784" y="689"/>
                  <a:pt x="788" y="684"/>
                </a:cubicBezTo>
                <a:cubicBezTo>
                  <a:pt x="786" y="679"/>
                  <a:pt x="789" y="673"/>
                  <a:pt x="786" y="669"/>
                </a:cubicBezTo>
                <a:cubicBezTo>
                  <a:pt x="784" y="676"/>
                  <a:pt x="783" y="681"/>
                  <a:pt x="780" y="687"/>
                </a:cubicBezTo>
                <a:close/>
                <a:moveTo>
                  <a:pt x="855" y="676"/>
                </a:moveTo>
                <a:cubicBezTo>
                  <a:pt x="857" y="678"/>
                  <a:pt x="856" y="683"/>
                  <a:pt x="859" y="683"/>
                </a:cubicBezTo>
                <a:cubicBezTo>
                  <a:pt x="859" y="682"/>
                  <a:pt x="860" y="675"/>
                  <a:pt x="858" y="674"/>
                </a:cubicBezTo>
                <a:cubicBezTo>
                  <a:pt x="857" y="675"/>
                  <a:pt x="855" y="675"/>
                  <a:pt x="855" y="676"/>
                </a:cubicBezTo>
                <a:close/>
                <a:moveTo>
                  <a:pt x="870" y="689"/>
                </a:moveTo>
                <a:cubicBezTo>
                  <a:pt x="869" y="684"/>
                  <a:pt x="873" y="677"/>
                  <a:pt x="869" y="674"/>
                </a:cubicBezTo>
                <a:cubicBezTo>
                  <a:pt x="868" y="677"/>
                  <a:pt x="866" y="686"/>
                  <a:pt x="870" y="689"/>
                </a:cubicBezTo>
                <a:close/>
                <a:moveTo>
                  <a:pt x="807" y="695"/>
                </a:moveTo>
                <a:cubicBezTo>
                  <a:pt x="810" y="687"/>
                  <a:pt x="815" y="684"/>
                  <a:pt x="818" y="676"/>
                </a:cubicBezTo>
                <a:cubicBezTo>
                  <a:pt x="810" y="676"/>
                  <a:pt x="804" y="677"/>
                  <a:pt x="799" y="676"/>
                </a:cubicBezTo>
                <a:cubicBezTo>
                  <a:pt x="800" y="682"/>
                  <a:pt x="803" y="690"/>
                  <a:pt x="807" y="695"/>
                </a:cubicBezTo>
                <a:close/>
                <a:moveTo>
                  <a:pt x="852" y="683"/>
                </a:moveTo>
                <a:cubicBezTo>
                  <a:pt x="853" y="684"/>
                  <a:pt x="853" y="686"/>
                  <a:pt x="855" y="685"/>
                </a:cubicBezTo>
                <a:cubicBezTo>
                  <a:pt x="855" y="684"/>
                  <a:pt x="855" y="683"/>
                  <a:pt x="855" y="682"/>
                </a:cubicBezTo>
                <a:cubicBezTo>
                  <a:pt x="854" y="682"/>
                  <a:pt x="852" y="682"/>
                  <a:pt x="852" y="683"/>
                </a:cubicBezTo>
                <a:close/>
                <a:moveTo>
                  <a:pt x="796" y="696"/>
                </a:moveTo>
                <a:cubicBezTo>
                  <a:pt x="799" y="696"/>
                  <a:pt x="802" y="697"/>
                  <a:pt x="803" y="696"/>
                </a:cubicBezTo>
                <a:cubicBezTo>
                  <a:pt x="802" y="691"/>
                  <a:pt x="798" y="691"/>
                  <a:pt x="800" y="685"/>
                </a:cubicBezTo>
                <a:cubicBezTo>
                  <a:pt x="798" y="685"/>
                  <a:pt x="799" y="682"/>
                  <a:pt x="797" y="683"/>
                </a:cubicBezTo>
                <a:cubicBezTo>
                  <a:pt x="799" y="689"/>
                  <a:pt x="796" y="690"/>
                  <a:pt x="796" y="696"/>
                </a:cubicBezTo>
                <a:close/>
                <a:moveTo>
                  <a:pt x="868" y="694"/>
                </a:moveTo>
                <a:cubicBezTo>
                  <a:pt x="871" y="695"/>
                  <a:pt x="872" y="693"/>
                  <a:pt x="874" y="694"/>
                </a:cubicBezTo>
                <a:cubicBezTo>
                  <a:pt x="874" y="690"/>
                  <a:pt x="874" y="685"/>
                  <a:pt x="871" y="684"/>
                </a:cubicBezTo>
                <a:cubicBezTo>
                  <a:pt x="872" y="690"/>
                  <a:pt x="868" y="690"/>
                  <a:pt x="868" y="694"/>
                </a:cubicBezTo>
                <a:close/>
                <a:moveTo>
                  <a:pt x="853" y="687"/>
                </a:moveTo>
                <a:cubicBezTo>
                  <a:pt x="855" y="693"/>
                  <a:pt x="858" y="698"/>
                  <a:pt x="862" y="702"/>
                </a:cubicBezTo>
                <a:cubicBezTo>
                  <a:pt x="862" y="695"/>
                  <a:pt x="861" y="685"/>
                  <a:pt x="853" y="687"/>
                </a:cubicBezTo>
                <a:close/>
                <a:moveTo>
                  <a:pt x="775" y="711"/>
                </a:moveTo>
                <a:cubicBezTo>
                  <a:pt x="779" y="710"/>
                  <a:pt x="785" y="711"/>
                  <a:pt x="789" y="709"/>
                </a:cubicBezTo>
                <a:cubicBezTo>
                  <a:pt x="788" y="703"/>
                  <a:pt x="790" y="694"/>
                  <a:pt x="786" y="691"/>
                </a:cubicBezTo>
                <a:cubicBezTo>
                  <a:pt x="785" y="700"/>
                  <a:pt x="778" y="703"/>
                  <a:pt x="775" y="711"/>
                </a:cubicBezTo>
                <a:close/>
                <a:moveTo>
                  <a:pt x="878" y="711"/>
                </a:moveTo>
                <a:cubicBezTo>
                  <a:pt x="878" y="706"/>
                  <a:pt x="877" y="702"/>
                  <a:pt x="876" y="697"/>
                </a:cubicBezTo>
                <a:cubicBezTo>
                  <a:pt x="874" y="696"/>
                  <a:pt x="871" y="696"/>
                  <a:pt x="868" y="696"/>
                </a:cubicBezTo>
                <a:cubicBezTo>
                  <a:pt x="871" y="702"/>
                  <a:pt x="875" y="706"/>
                  <a:pt x="878" y="711"/>
                </a:cubicBezTo>
                <a:close/>
                <a:moveTo>
                  <a:pt x="795" y="709"/>
                </a:moveTo>
                <a:cubicBezTo>
                  <a:pt x="801" y="709"/>
                  <a:pt x="800" y="703"/>
                  <a:pt x="803" y="700"/>
                </a:cubicBezTo>
                <a:cubicBezTo>
                  <a:pt x="802" y="699"/>
                  <a:pt x="799" y="700"/>
                  <a:pt x="797" y="699"/>
                </a:cubicBezTo>
                <a:cubicBezTo>
                  <a:pt x="795" y="701"/>
                  <a:pt x="795" y="705"/>
                  <a:pt x="795" y="709"/>
                </a:cubicBezTo>
                <a:close/>
                <a:moveTo>
                  <a:pt x="868" y="709"/>
                </a:moveTo>
                <a:cubicBezTo>
                  <a:pt x="871" y="709"/>
                  <a:pt x="875" y="715"/>
                  <a:pt x="878" y="712"/>
                </a:cubicBezTo>
                <a:cubicBezTo>
                  <a:pt x="873" y="710"/>
                  <a:pt x="871" y="706"/>
                  <a:pt x="870" y="702"/>
                </a:cubicBezTo>
                <a:cubicBezTo>
                  <a:pt x="869" y="702"/>
                  <a:pt x="868" y="702"/>
                  <a:pt x="868" y="702"/>
                </a:cubicBezTo>
                <a:cubicBezTo>
                  <a:pt x="868" y="704"/>
                  <a:pt x="868" y="706"/>
                  <a:pt x="868" y="709"/>
                </a:cubicBezTo>
                <a:close/>
                <a:moveTo>
                  <a:pt x="822" y="713"/>
                </a:moveTo>
                <a:cubicBezTo>
                  <a:pt x="822" y="716"/>
                  <a:pt x="825" y="716"/>
                  <a:pt x="826" y="717"/>
                </a:cubicBezTo>
                <a:cubicBezTo>
                  <a:pt x="835" y="715"/>
                  <a:pt x="856" y="722"/>
                  <a:pt x="860" y="713"/>
                </a:cubicBezTo>
                <a:cubicBezTo>
                  <a:pt x="849" y="713"/>
                  <a:pt x="833" y="711"/>
                  <a:pt x="822" y="713"/>
                </a:cubicBezTo>
                <a:close/>
                <a:moveTo>
                  <a:pt x="815" y="717"/>
                </a:moveTo>
                <a:cubicBezTo>
                  <a:pt x="817" y="718"/>
                  <a:pt x="820" y="718"/>
                  <a:pt x="822" y="717"/>
                </a:cubicBezTo>
                <a:cubicBezTo>
                  <a:pt x="822" y="715"/>
                  <a:pt x="820" y="714"/>
                  <a:pt x="818" y="713"/>
                </a:cubicBezTo>
                <a:cubicBezTo>
                  <a:pt x="817" y="715"/>
                  <a:pt x="815" y="715"/>
                  <a:pt x="815" y="717"/>
                </a:cubicBezTo>
                <a:close/>
                <a:moveTo>
                  <a:pt x="797" y="715"/>
                </a:moveTo>
                <a:cubicBezTo>
                  <a:pt x="797" y="715"/>
                  <a:pt x="797" y="716"/>
                  <a:pt x="797" y="717"/>
                </a:cubicBezTo>
                <a:cubicBezTo>
                  <a:pt x="802" y="718"/>
                  <a:pt x="813" y="719"/>
                  <a:pt x="814" y="714"/>
                </a:cubicBezTo>
                <a:cubicBezTo>
                  <a:pt x="808" y="714"/>
                  <a:pt x="801" y="713"/>
                  <a:pt x="797" y="715"/>
                </a:cubicBezTo>
                <a:close/>
                <a:moveTo>
                  <a:pt x="773" y="717"/>
                </a:moveTo>
                <a:cubicBezTo>
                  <a:pt x="773" y="721"/>
                  <a:pt x="771" y="726"/>
                  <a:pt x="773" y="730"/>
                </a:cubicBezTo>
                <a:cubicBezTo>
                  <a:pt x="778" y="729"/>
                  <a:pt x="776" y="721"/>
                  <a:pt x="779" y="717"/>
                </a:cubicBezTo>
                <a:cubicBezTo>
                  <a:pt x="777" y="716"/>
                  <a:pt x="776" y="717"/>
                  <a:pt x="773" y="717"/>
                </a:cubicBezTo>
                <a:close/>
                <a:moveTo>
                  <a:pt x="784" y="730"/>
                </a:moveTo>
                <a:cubicBezTo>
                  <a:pt x="785" y="730"/>
                  <a:pt x="786" y="730"/>
                  <a:pt x="787" y="730"/>
                </a:cubicBezTo>
                <a:cubicBezTo>
                  <a:pt x="789" y="728"/>
                  <a:pt x="789" y="725"/>
                  <a:pt x="790" y="722"/>
                </a:cubicBezTo>
                <a:cubicBezTo>
                  <a:pt x="787" y="722"/>
                  <a:pt x="787" y="720"/>
                  <a:pt x="783" y="720"/>
                </a:cubicBezTo>
                <a:cubicBezTo>
                  <a:pt x="783" y="721"/>
                  <a:pt x="783" y="728"/>
                  <a:pt x="784" y="730"/>
                </a:cubicBezTo>
                <a:close/>
                <a:moveTo>
                  <a:pt x="858" y="729"/>
                </a:moveTo>
                <a:cubicBezTo>
                  <a:pt x="855" y="730"/>
                  <a:pt x="853" y="733"/>
                  <a:pt x="853" y="737"/>
                </a:cubicBezTo>
                <a:cubicBezTo>
                  <a:pt x="855" y="736"/>
                  <a:pt x="857" y="738"/>
                  <a:pt x="859" y="738"/>
                </a:cubicBezTo>
                <a:cubicBezTo>
                  <a:pt x="861" y="737"/>
                  <a:pt x="858" y="734"/>
                  <a:pt x="859" y="734"/>
                </a:cubicBezTo>
                <a:cubicBezTo>
                  <a:pt x="863" y="734"/>
                  <a:pt x="863" y="737"/>
                  <a:pt x="866" y="738"/>
                </a:cubicBezTo>
                <a:cubicBezTo>
                  <a:pt x="865" y="732"/>
                  <a:pt x="865" y="725"/>
                  <a:pt x="863" y="720"/>
                </a:cubicBezTo>
                <a:cubicBezTo>
                  <a:pt x="859" y="721"/>
                  <a:pt x="857" y="724"/>
                  <a:pt x="858" y="729"/>
                </a:cubicBezTo>
                <a:close/>
                <a:moveTo>
                  <a:pt x="873" y="729"/>
                </a:moveTo>
                <a:cubicBezTo>
                  <a:pt x="874" y="727"/>
                  <a:pt x="874" y="721"/>
                  <a:pt x="872" y="720"/>
                </a:cubicBezTo>
                <a:cubicBezTo>
                  <a:pt x="871" y="722"/>
                  <a:pt x="870" y="729"/>
                  <a:pt x="873" y="729"/>
                </a:cubicBezTo>
                <a:close/>
                <a:moveTo>
                  <a:pt x="881" y="724"/>
                </a:moveTo>
                <a:cubicBezTo>
                  <a:pt x="881" y="722"/>
                  <a:pt x="881" y="721"/>
                  <a:pt x="881" y="720"/>
                </a:cubicBezTo>
                <a:cubicBezTo>
                  <a:pt x="880" y="720"/>
                  <a:pt x="879" y="720"/>
                  <a:pt x="878" y="720"/>
                </a:cubicBezTo>
                <a:cubicBezTo>
                  <a:pt x="878" y="722"/>
                  <a:pt x="878" y="724"/>
                  <a:pt x="881" y="724"/>
                </a:cubicBezTo>
                <a:close/>
                <a:moveTo>
                  <a:pt x="840" y="722"/>
                </a:moveTo>
                <a:cubicBezTo>
                  <a:pt x="843" y="728"/>
                  <a:pt x="847" y="726"/>
                  <a:pt x="853" y="728"/>
                </a:cubicBezTo>
                <a:cubicBezTo>
                  <a:pt x="854" y="726"/>
                  <a:pt x="857" y="725"/>
                  <a:pt x="857" y="722"/>
                </a:cubicBezTo>
                <a:cubicBezTo>
                  <a:pt x="852" y="720"/>
                  <a:pt x="846" y="722"/>
                  <a:pt x="840" y="722"/>
                </a:cubicBezTo>
                <a:close/>
                <a:moveTo>
                  <a:pt x="811" y="722"/>
                </a:moveTo>
                <a:cubicBezTo>
                  <a:pt x="808" y="728"/>
                  <a:pt x="803" y="730"/>
                  <a:pt x="801" y="737"/>
                </a:cubicBezTo>
                <a:cubicBezTo>
                  <a:pt x="807" y="737"/>
                  <a:pt x="818" y="741"/>
                  <a:pt x="823" y="738"/>
                </a:cubicBezTo>
                <a:cubicBezTo>
                  <a:pt x="826" y="737"/>
                  <a:pt x="829" y="730"/>
                  <a:pt x="829" y="728"/>
                </a:cubicBezTo>
                <a:cubicBezTo>
                  <a:pt x="829" y="725"/>
                  <a:pt x="827" y="724"/>
                  <a:pt x="825" y="722"/>
                </a:cubicBezTo>
                <a:cubicBezTo>
                  <a:pt x="821" y="722"/>
                  <a:pt x="817" y="722"/>
                  <a:pt x="811" y="722"/>
                </a:cubicBezTo>
                <a:close/>
                <a:moveTo>
                  <a:pt x="829" y="722"/>
                </a:moveTo>
                <a:cubicBezTo>
                  <a:pt x="829" y="725"/>
                  <a:pt x="831" y="724"/>
                  <a:pt x="833" y="724"/>
                </a:cubicBezTo>
                <a:cubicBezTo>
                  <a:pt x="835" y="721"/>
                  <a:pt x="830" y="721"/>
                  <a:pt x="829" y="722"/>
                </a:cubicBezTo>
                <a:close/>
                <a:moveTo>
                  <a:pt x="795" y="723"/>
                </a:moveTo>
                <a:cubicBezTo>
                  <a:pt x="793" y="727"/>
                  <a:pt x="797" y="729"/>
                  <a:pt x="800" y="730"/>
                </a:cubicBezTo>
                <a:cubicBezTo>
                  <a:pt x="803" y="729"/>
                  <a:pt x="807" y="725"/>
                  <a:pt x="807" y="722"/>
                </a:cubicBezTo>
                <a:cubicBezTo>
                  <a:pt x="803" y="722"/>
                  <a:pt x="800" y="723"/>
                  <a:pt x="795" y="723"/>
                </a:cubicBezTo>
                <a:close/>
                <a:moveTo>
                  <a:pt x="833" y="727"/>
                </a:moveTo>
                <a:cubicBezTo>
                  <a:pt x="835" y="729"/>
                  <a:pt x="837" y="728"/>
                  <a:pt x="840" y="727"/>
                </a:cubicBezTo>
                <a:cubicBezTo>
                  <a:pt x="839" y="723"/>
                  <a:pt x="834" y="723"/>
                  <a:pt x="833" y="727"/>
                </a:cubicBezTo>
                <a:close/>
                <a:moveTo>
                  <a:pt x="882" y="732"/>
                </a:moveTo>
                <a:cubicBezTo>
                  <a:pt x="883" y="738"/>
                  <a:pt x="882" y="725"/>
                  <a:pt x="880" y="724"/>
                </a:cubicBezTo>
                <a:cubicBezTo>
                  <a:pt x="879" y="728"/>
                  <a:pt x="881" y="729"/>
                  <a:pt x="882" y="732"/>
                </a:cubicBezTo>
                <a:close/>
                <a:moveTo>
                  <a:pt x="852" y="730"/>
                </a:moveTo>
                <a:cubicBezTo>
                  <a:pt x="851" y="729"/>
                  <a:pt x="849" y="729"/>
                  <a:pt x="848" y="728"/>
                </a:cubicBezTo>
                <a:cubicBezTo>
                  <a:pt x="846" y="732"/>
                  <a:pt x="852" y="734"/>
                  <a:pt x="852" y="730"/>
                </a:cubicBezTo>
                <a:close/>
                <a:moveTo>
                  <a:pt x="836" y="730"/>
                </a:moveTo>
                <a:cubicBezTo>
                  <a:pt x="838" y="736"/>
                  <a:pt x="841" y="740"/>
                  <a:pt x="846" y="743"/>
                </a:cubicBezTo>
                <a:cubicBezTo>
                  <a:pt x="847" y="741"/>
                  <a:pt x="848" y="740"/>
                  <a:pt x="848" y="737"/>
                </a:cubicBezTo>
                <a:cubicBezTo>
                  <a:pt x="845" y="733"/>
                  <a:pt x="843" y="728"/>
                  <a:pt x="836" y="730"/>
                </a:cubicBezTo>
                <a:close/>
                <a:moveTo>
                  <a:pt x="786" y="737"/>
                </a:moveTo>
                <a:cubicBezTo>
                  <a:pt x="788" y="736"/>
                  <a:pt x="786" y="732"/>
                  <a:pt x="786" y="731"/>
                </a:cubicBezTo>
                <a:cubicBezTo>
                  <a:pt x="786" y="731"/>
                  <a:pt x="785" y="731"/>
                  <a:pt x="784" y="731"/>
                </a:cubicBezTo>
                <a:cubicBezTo>
                  <a:pt x="783" y="733"/>
                  <a:pt x="784" y="736"/>
                  <a:pt x="786" y="737"/>
                </a:cubicBezTo>
                <a:close/>
                <a:moveTo>
                  <a:pt x="793" y="739"/>
                </a:moveTo>
                <a:cubicBezTo>
                  <a:pt x="796" y="738"/>
                  <a:pt x="798" y="737"/>
                  <a:pt x="798" y="733"/>
                </a:cubicBezTo>
                <a:cubicBezTo>
                  <a:pt x="797" y="732"/>
                  <a:pt x="796" y="731"/>
                  <a:pt x="794" y="731"/>
                </a:cubicBezTo>
                <a:cubicBezTo>
                  <a:pt x="792" y="733"/>
                  <a:pt x="793" y="737"/>
                  <a:pt x="793" y="739"/>
                </a:cubicBezTo>
                <a:close/>
                <a:moveTo>
                  <a:pt x="870" y="782"/>
                </a:moveTo>
                <a:cubicBezTo>
                  <a:pt x="870" y="781"/>
                  <a:pt x="870" y="780"/>
                  <a:pt x="869" y="780"/>
                </a:cubicBezTo>
                <a:cubicBezTo>
                  <a:pt x="862" y="770"/>
                  <a:pt x="854" y="760"/>
                  <a:pt x="846" y="750"/>
                </a:cubicBezTo>
                <a:cubicBezTo>
                  <a:pt x="841" y="744"/>
                  <a:pt x="838" y="736"/>
                  <a:pt x="831" y="731"/>
                </a:cubicBezTo>
                <a:cubicBezTo>
                  <a:pt x="818" y="749"/>
                  <a:pt x="804" y="769"/>
                  <a:pt x="794" y="787"/>
                </a:cubicBezTo>
                <a:cubicBezTo>
                  <a:pt x="818" y="786"/>
                  <a:pt x="847" y="787"/>
                  <a:pt x="873" y="786"/>
                </a:cubicBezTo>
                <a:cubicBezTo>
                  <a:pt x="871" y="780"/>
                  <a:pt x="873" y="774"/>
                  <a:pt x="870" y="766"/>
                </a:cubicBezTo>
                <a:cubicBezTo>
                  <a:pt x="869" y="766"/>
                  <a:pt x="867" y="768"/>
                  <a:pt x="866" y="766"/>
                </a:cubicBezTo>
                <a:cubicBezTo>
                  <a:pt x="867" y="764"/>
                  <a:pt x="870" y="767"/>
                  <a:pt x="870" y="764"/>
                </a:cubicBezTo>
                <a:cubicBezTo>
                  <a:pt x="863" y="759"/>
                  <a:pt x="862" y="745"/>
                  <a:pt x="848" y="748"/>
                </a:cubicBezTo>
                <a:cubicBezTo>
                  <a:pt x="853" y="754"/>
                  <a:pt x="857" y="762"/>
                  <a:pt x="864" y="766"/>
                </a:cubicBezTo>
                <a:cubicBezTo>
                  <a:pt x="862" y="772"/>
                  <a:pt x="874" y="776"/>
                  <a:pt x="870" y="782"/>
                </a:cubicBezTo>
                <a:close/>
                <a:moveTo>
                  <a:pt x="769" y="741"/>
                </a:moveTo>
                <a:cubicBezTo>
                  <a:pt x="772" y="739"/>
                  <a:pt x="774" y="738"/>
                  <a:pt x="774" y="734"/>
                </a:cubicBezTo>
                <a:cubicBezTo>
                  <a:pt x="774" y="733"/>
                  <a:pt x="773" y="733"/>
                  <a:pt x="773" y="732"/>
                </a:cubicBezTo>
                <a:cubicBezTo>
                  <a:pt x="772" y="736"/>
                  <a:pt x="769" y="737"/>
                  <a:pt x="769" y="741"/>
                </a:cubicBezTo>
                <a:close/>
                <a:moveTo>
                  <a:pt x="773" y="748"/>
                </a:moveTo>
                <a:cubicBezTo>
                  <a:pt x="776" y="747"/>
                  <a:pt x="779" y="748"/>
                  <a:pt x="780" y="747"/>
                </a:cubicBezTo>
                <a:cubicBezTo>
                  <a:pt x="779" y="742"/>
                  <a:pt x="782" y="735"/>
                  <a:pt x="779" y="732"/>
                </a:cubicBezTo>
                <a:cubicBezTo>
                  <a:pt x="777" y="738"/>
                  <a:pt x="775" y="742"/>
                  <a:pt x="773" y="748"/>
                </a:cubicBezTo>
                <a:close/>
                <a:moveTo>
                  <a:pt x="1189" y="741"/>
                </a:moveTo>
                <a:cubicBezTo>
                  <a:pt x="1189" y="740"/>
                  <a:pt x="1190" y="733"/>
                  <a:pt x="1187" y="732"/>
                </a:cubicBezTo>
                <a:cubicBezTo>
                  <a:pt x="1187" y="734"/>
                  <a:pt x="1185" y="741"/>
                  <a:pt x="1189" y="741"/>
                </a:cubicBezTo>
                <a:close/>
                <a:moveTo>
                  <a:pt x="878" y="752"/>
                </a:moveTo>
                <a:cubicBezTo>
                  <a:pt x="880" y="752"/>
                  <a:pt x="881" y="752"/>
                  <a:pt x="883" y="752"/>
                </a:cubicBezTo>
                <a:cubicBezTo>
                  <a:pt x="880" y="745"/>
                  <a:pt x="880" y="738"/>
                  <a:pt x="878" y="733"/>
                </a:cubicBezTo>
                <a:cubicBezTo>
                  <a:pt x="877" y="739"/>
                  <a:pt x="878" y="745"/>
                  <a:pt x="878" y="752"/>
                </a:cubicBezTo>
                <a:close/>
                <a:moveTo>
                  <a:pt x="855" y="741"/>
                </a:moveTo>
                <a:cubicBezTo>
                  <a:pt x="858" y="741"/>
                  <a:pt x="856" y="746"/>
                  <a:pt x="860" y="745"/>
                </a:cubicBezTo>
                <a:cubicBezTo>
                  <a:pt x="860" y="744"/>
                  <a:pt x="860" y="742"/>
                  <a:pt x="861" y="742"/>
                </a:cubicBezTo>
                <a:cubicBezTo>
                  <a:pt x="861" y="744"/>
                  <a:pt x="865" y="745"/>
                  <a:pt x="867" y="744"/>
                </a:cubicBezTo>
                <a:cubicBezTo>
                  <a:pt x="867" y="742"/>
                  <a:pt x="866" y="743"/>
                  <a:pt x="866" y="741"/>
                </a:cubicBezTo>
                <a:cubicBezTo>
                  <a:pt x="861" y="739"/>
                  <a:pt x="858" y="739"/>
                  <a:pt x="855" y="741"/>
                </a:cubicBezTo>
                <a:close/>
                <a:moveTo>
                  <a:pt x="800" y="741"/>
                </a:moveTo>
                <a:cubicBezTo>
                  <a:pt x="800" y="744"/>
                  <a:pt x="799" y="745"/>
                  <a:pt x="797" y="745"/>
                </a:cubicBezTo>
                <a:cubicBezTo>
                  <a:pt x="798" y="744"/>
                  <a:pt x="799" y="743"/>
                  <a:pt x="799" y="741"/>
                </a:cubicBezTo>
                <a:cubicBezTo>
                  <a:pt x="794" y="743"/>
                  <a:pt x="789" y="749"/>
                  <a:pt x="792" y="756"/>
                </a:cubicBezTo>
                <a:cubicBezTo>
                  <a:pt x="798" y="755"/>
                  <a:pt x="807" y="755"/>
                  <a:pt x="813" y="754"/>
                </a:cubicBezTo>
                <a:cubicBezTo>
                  <a:pt x="814" y="748"/>
                  <a:pt x="820" y="747"/>
                  <a:pt x="820" y="740"/>
                </a:cubicBezTo>
                <a:cubicBezTo>
                  <a:pt x="815" y="739"/>
                  <a:pt x="809" y="742"/>
                  <a:pt x="805" y="739"/>
                </a:cubicBezTo>
                <a:cubicBezTo>
                  <a:pt x="802" y="745"/>
                  <a:pt x="812" y="750"/>
                  <a:pt x="809" y="754"/>
                </a:cubicBezTo>
                <a:cubicBezTo>
                  <a:pt x="805" y="750"/>
                  <a:pt x="805" y="743"/>
                  <a:pt x="800" y="741"/>
                </a:cubicBezTo>
                <a:close/>
                <a:moveTo>
                  <a:pt x="848" y="743"/>
                </a:moveTo>
                <a:cubicBezTo>
                  <a:pt x="848" y="744"/>
                  <a:pt x="849" y="744"/>
                  <a:pt x="848" y="745"/>
                </a:cubicBezTo>
                <a:cubicBezTo>
                  <a:pt x="850" y="744"/>
                  <a:pt x="851" y="745"/>
                  <a:pt x="854" y="745"/>
                </a:cubicBezTo>
                <a:cubicBezTo>
                  <a:pt x="853" y="742"/>
                  <a:pt x="852" y="741"/>
                  <a:pt x="850" y="739"/>
                </a:cubicBezTo>
                <a:cubicBezTo>
                  <a:pt x="850" y="742"/>
                  <a:pt x="848" y="741"/>
                  <a:pt x="848" y="743"/>
                </a:cubicBezTo>
                <a:close/>
                <a:moveTo>
                  <a:pt x="873" y="745"/>
                </a:moveTo>
                <a:cubicBezTo>
                  <a:pt x="875" y="744"/>
                  <a:pt x="874" y="742"/>
                  <a:pt x="872" y="741"/>
                </a:cubicBezTo>
                <a:cubicBezTo>
                  <a:pt x="871" y="742"/>
                  <a:pt x="871" y="745"/>
                  <a:pt x="873" y="745"/>
                </a:cubicBezTo>
                <a:close/>
                <a:moveTo>
                  <a:pt x="1178" y="747"/>
                </a:moveTo>
                <a:cubicBezTo>
                  <a:pt x="1180" y="748"/>
                  <a:pt x="1183" y="748"/>
                  <a:pt x="1183" y="745"/>
                </a:cubicBezTo>
                <a:cubicBezTo>
                  <a:pt x="1180" y="744"/>
                  <a:pt x="1179" y="746"/>
                  <a:pt x="1178" y="747"/>
                </a:cubicBezTo>
                <a:close/>
                <a:moveTo>
                  <a:pt x="1186" y="745"/>
                </a:moveTo>
                <a:cubicBezTo>
                  <a:pt x="1186" y="747"/>
                  <a:pt x="1187" y="748"/>
                  <a:pt x="1188" y="748"/>
                </a:cubicBezTo>
                <a:cubicBezTo>
                  <a:pt x="1189" y="747"/>
                  <a:pt x="1191" y="747"/>
                  <a:pt x="1191" y="745"/>
                </a:cubicBezTo>
                <a:cubicBezTo>
                  <a:pt x="1189" y="745"/>
                  <a:pt x="1187" y="744"/>
                  <a:pt x="1186" y="745"/>
                </a:cubicBezTo>
                <a:close/>
                <a:moveTo>
                  <a:pt x="861" y="749"/>
                </a:moveTo>
                <a:cubicBezTo>
                  <a:pt x="862" y="750"/>
                  <a:pt x="864" y="751"/>
                  <a:pt x="864" y="753"/>
                </a:cubicBezTo>
                <a:cubicBezTo>
                  <a:pt x="867" y="752"/>
                  <a:pt x="868" y="754"/>
                  <a:pt x="869" y="753"/>
                </a:cubicBezTo>
                <a:cubicBezTo>
                  <a:pt x="869" y="750"/>
                  <a:pt x="866" y="751"/>
                  <a:pt x="867" y="748"/>
                </a:cubicBezTo>
                <a:cubicBezTo>
                  <a:pt x="864" y="749"/>
                  <a:pt x="862" y="746"/>
                  <a:pt x="861" y="749"/>
                </a:cubicBezTo>
                <a:close/>
                <a:moveTo>
                  <a:pt x="771" y="759"/>
                </a:moveTo>
                <a:cubicBezTo>
                  <a:pt x="768" y="765"/>
                  <a:pt x="763" y="776"/>
                  <a:pt x="764" y="782"/>
                </a:cubicBezTo>
                <a:cubicBezTo>
                  <a:pt x="766" y="779"/>
                  <a:pt x="767" y="774"/>
                  <a:pt x="771" y="773"/>
                </a:cubicBezTo>
                <a:cubicBezTo>
                  <a:pt x="772" y="764"/>
                  <a:pt x="784" y="762"/>
                  <a:pt x="779" y="750"/>
                </a:cubicBezTo>
                <a:cubicBezTo>
                  <a:pt x="774" y="750"/>
                  <a:pt x="770" y="751"/>
                  <a:pt x="771" y="759"/>
                </a:cubicBezTo>
                <a:close/>
                <a:moveTo>
                  <a:pt x="1186" y="759"/>
                </a:moveTo>
                <a:cubicBezTo>
                  <a:pt x="1188" y="759"/>
                  <a:pt x="1190" y="759"/>
                  <a:pt x="1191" y="760"/>
                </a:cubicBezTo>
                <a:cubicBezTo>
                  <a:pt x="1190" y="757"/>
                  <a:pt x="1192" y="753"/>
                  <a:pt x="1190" y="752"/>
                </a:cubicBezTo>
                <a:cubicBezTo>
                  <a:pt x="1192" y="758"/>
                  <a:pt x="1184" y="754"/>
                  <a:pt x="1186" y="759"/>
                </a:cubicBezTo>
                <a:close/>
                <a:moveTo>
                  <a:pt x="878" y="755"/>
                </a:moveTo>
                <a:cubicBezTo>
                  <a:pt x="878" y="761"/>
                  <a:pt x="876" y="771"/>
                  <a:pt x="881" y="773"/>
                </a:cubicBezTo>
                <a:cubicBezTo>
                  <a:pt x="883" y="772"/>
                  <a:pt x="883" y="768"/>
                  <a:pt x="885" y="767"/>
                </a:cubicBezTo>
                <a:cubicBezTo>
                  <a:pt x="885" y="771"/>
                  <a:pt x="883" y="772"/>
                  <a:pt x="883" y="774"/>
                </a:cubicBezTo>
                <a:cubicBezTo>
                  <a:pt x="885" y="779"/>
                  <a:pt x="889" y="784"/>
                  <a:pt x="892" y="789"/>
                </a:cubicBezTo>
                <a:cubicBezTo>
                  <a:pt x="891" y="776"/>
                  <a:pt x="886" y="765"/>
                  <a:pt x="883" y="754"/>
                </a:cubicBezTo>
                <a:cubicBezTo>
                  <a:pt x="881" y="754"/>
                  <a:pt x="880" y="758"/>
                  <a:pt x="878" y="755"/>
                </a:cubicBezTo>
                <a:close/>
                <a:moveTo>
                  <a:pt x="786" y="764"/>
                </a:moveTo>
                <a:cubicBezTo>
                  <a:pt x="785" y="762"/>
                  <a:pt x="787" y="757"/>
                  <a:pt x="784" y="758"/>
                </a:cubicBezTo>
                <a:cubicBezTo>
                  <a:pt x="783" y="760"/>
                  <a:pt x="783" y="763"/>
                  <a:pt x="786" y="764"/>
                </a:cubicBezTo>
                <a:close/>
                <a:moveTo>
                  <a:pt x="789" y="778"/>
                </a:moveTo>
                <a:cubicBezTo>
                  <a:pt x="793" y="777"/>
                  <a:pt x="796" y="777"/>
                  <a:pt x="798" y="776"/>
                </a:cubicBezTo>
                <a:cubicBezTo>
                  <a:pt x="802" y="772"/>
                  <a:pt x="807" y="763"/>
                  <a:pt x="808" y="758"/>
                </a:cubicBezTo>
                <a:cubicBezTo>
                  <a:pt x="802" y="758"/>
                  <a:pt x="796" y="759"/>
                  <a:pt x="791" y="758"/>
                </a:cubicBezTo>
                <a:cubicBezTo>
                  <a:pt x="791" y="764"/>
                  <a:pt x="788" y="771"/>
                  <a:pt x="789" y="778"/>
                </a:cubicBezTo>
                <a:close/>
                <a:moveTo>
                  <a:pt x="1189" y="767"/>
                </a:moveTo>
                <a:cubicBezTo>
                  <a:pt x="1190" y="766"/>
                  <a:pt x="1191" y="765"/>
                  <a:pt x="1191" y="763"/>
                </a:cubicBezTo>
                <a:cubicBezTo>
                  <a:pt x="1189" y="763"/>
                  <a:pt x="1188" y="764"/>
                  <a:pt x="1187" y="763"/>
                </a:cubicBezTo>
                <a:cubicBezTo>
                  <a:pt x="1186" y="765"/>
                  <a:pt x="1187" y="766"/>
                  <a:pt x="1189" y="767"/>
                </a:cubicBezTo>
                <a:close/>
                <a:moveTo>
                  <a:pt x="762" y="789"/>
                </a:moveTo>
                <a:cubicBezTo>
                  <a:pt x="768" y="788"/>
                  <a:pt x="776" y="789"/>
                  <a:pt x="781" y="788"/>
                </a:cubicBezTo>
                <a:cubicBezTo>
                  <a:pt x="780" y="780"/>
                  <a:pt x="782" y="769"/>
                  <a:pt x="779" y="764"/>
                </a:cubicBezTo>
                <a:cubicBezTo>
                  <a:pt x="775" y="773"/>
                  <a:pt x="765" y="781"/>
                  <a:pt x="762" y="789"/>
                </a:cubicBezTo>
                <a:close/>
                <a:moveTo>
                  <a:pt x="1191" y="775"/>
                </a:moveTo>
                <a:cubicBezTo>
                  <a:pt x="1191" y="773"/>
                  <a:pt x="1191" y="772"/>
                  <a:pt x="1191" y="771"/>
                </a:cubicBezTo>
                <a:cubicBezTo>
                  <a:pt x="1189" y="771"/>
                  <a:pt x="1188" y="771"/>
                  <a:pt x="1187" y="771"/>
                </a:cubicBezTo>
                <a:cubicBezTo>
                  <a:pt x="1185" y="773"/>
                  <a:pt x="1187" y="776"/>
                  <a:pt x="1191" y="775"/>
                </a:cubicBezTo>
                <a:close/>
                <a:moveTo>
                  <a:pt x="878" y="786"/>
                </a:moveTo>
                <a:cubicBezTo>
                  <a:pt x="883" y="787"/>
                  <a:pt x="886" y="790"/>
                  <a:pt x="891" y="791"/>
                </a:cubicBezTo>
                <a:cubicBezTo>
                  <a:pt x="887" y="785"/>
                  <a:pt x="883" y="780"/>
                  <a:pt x="878" y="775"/>
                </a:cubicBezTo>
                <a:cubicBezTo>
                  <a:pt x="877" y="778"/>
                  <a:pt x="879" y="782"/>
                  <a:pt x="878" y="786"/>
                </a:cubicBezTo>
                <a:close/>
                <a:moveTo>
                  <a:pt x="1187" y="782"/>
                </a:moveTo>
                <a:cubicBezTo>
                  <a:pt x="1191" y="781"/>
                  <a:pt x="1191" y="784"/>
                  <a:pt x="1193" y="785"/>
                </a:cubicBezTo>
                <a:cubicBezTo>
                  <a:pt x="1194" y="778"/>
                  <a:pt x="1187" y="779"/>
                  <a:pt x="1185" y="776"/>
                </a:cubicBezTo>
                <a:cubicBezTo>
                  <a:pt x="1184" y="779"/>
                  <a:pt x="1187" y="780"/>
                  <a:pt x="1187" y="782"/>
                </a:cubicBezTo>
                <a:close/>
                <a:moveTo>
                  <a:pt x="787" y="788"/>
                </a:moveTo>
                <a:cubicBezTo>
                  <a:pt x="792" y="787"/>
                  <a:pt x="794" y="782"/>
                  <a:pt x="794" y="779"/>
                </a:cubicBezTo>
                <a:cubicBezTo>
                  <a:pt x="788" y="777"/>
                  <a:pt x="787" y="782"/>
                  <a:pt x="787" y="788"/>
                </a:cubicBezTo>
                <a:close/>
                <a:moveTo>
                  <a:pt x="1186" y="796"/>
                </a:moveTo>
                <a:cubicBezTo>
                  <a:pt x="1187" y="795"/>
                  <a:pt x="1187" y="793"/>
                  <a:pt x="1187" y="791"/>
                </a:cubicBezTo>
                <a:cubicBezTo>
                  <a:pt x="1188" y="791"/>
                  <a:pt x="1189" y="790"/>
                  <a:pt x="1191" y="791"/>
                </a:cubicBezTo>
                <a:cubicBezTo>
                  <a:pt x="1191" y="788"/>
                  <a:pt x="1190" y="786"/>
                  <a:pt x="1188" y="786"/>
                </a:cubicBezTo>
                <a:cubicBezTo>
                  <a:pt x="1188" y="788"/>
                  <a:pt x="1180" y="793"/>
                  <a:pt x="1186" y="796"/>
                </a:cubicBezTo>
                <a:close/>
                <a:moveTo>
                  <a:pt x="822" y="790"/>
                </a:moveTo>
                <a:cubicBezTo>
                  <a:pt x="821" y="794"/>
                  <a:pt x="825" y="795"/>
                  <a:pt x="827" y="797"/>
                </a:cubicBezTo>
                <a:cubicBezTo>
                  <a:pt x="834" y="797"/>
                  <a:pt x="845" y="796"/>
                  <a:pt x="851" y="796"/>
                </a:cubicBezTo>
                <a:cubicBezTo>
                  <a:pt x="860" y="795"/>
                  <a:pt x="870" y="797"/>
                  <a:pt x="873" y="790"/>
                </a:cubicBezTo>
                <a:cubicBezTo>
                  <a:pt x="861" y="789"/>
                  <a:pt x="838" y="789"/>
                  <a:pt x="822" y="790"/>
                </a:cubicBezTo>
                <a:close/>
                <a:moveTo>
                  <a:pt x="1209" y="791"/>
                </a:moveTo>
                <a:cubicBezTo>
                  <a:pt x="1204" y="795"/>
                  <a:pt x="1201" y="789"/>
                  <a:pt x="1197" y="790"/>
                </a:cubicBezTo>
                <a:cubicBezTo>
                  <a:pt x="1197" y="793"/>
                  <a:pt x="1198" y="793"/>
                  <a:pt x="1198" y="796"/>
                </a:cubicBezTo>
                <a:cubicBezTo>
                  <a:pt x="1206" y="796"/>
                  <a:pt x="1216" y="798"/>
                  <a:pt x="1224" y="795"/>
                </a:cubicBezTo>
                <a:cubicBezTo>
                  <a:pt x="1219" y="794"/>
                  <a:pt x="1211" y="795"/>
                  <a:pt x="1209" y="791"/>
                </a:cubicBezTo>
                <a:close/>
                <a:moveTo>
                  <a:pt x="788" y="797"/>
                </a:moveTo>
                <a:cubicBezTo>
                  <a:pt x="795" y="794"/>
                  <a:pt x="811" y="801"/>
                  <a:pt x="812" y="791"/>
                </a:cubicBezTo>
                <a:cubicBezTo>
                  <a:pt x="803" y="792"/>
                  <a:pt x="788" y="788"/>
                  <a:pt x="788" y="797"/>
                </a:cubicBezTo>
                <a:close/>
                <a:moveTo>
                  <a:pt x="879" y="791"/>
                </a:moveTo>
                <a:cubicBezTo>
                  <a:pt x="879" y="794"/>
                  <a:pt x="882" y="794"/>
                  <a:pt x="885" y="794"/>
                </a:cubicBezTo>
                <a:cubicBezTo>
                  <a:pt x="885" y="793"/>
                  <a:pt x="885" y="793"/>
                  <a:pt x="885" y="792"/>
                </a:cubicBezTo>
                <a:cubicBezTo>
                  <a:pt x="883" y="791"/>
                  <a:pt x="880" y="790"/>
                  <a:pt x="879" y="791"/>
                </a:cubicBezTo>
                <a:close/>
                <a:moveTo>
                  <a:pt x="1167" y="795"/>
                </a:moveTo>
                <a:cubicBezTo>
                  <a:pt x="1170" y="797"/>
                  <a:pt x="1175" y="798"/>
                  <a:pt x="1180" y="797"/>
                </a:cubicBezTo>
                <a:cubicBezTo>
                  <a:pt x="1181" y="795"/>
                  <a:pt x="1180" y="793"/>
                  <a:pt x="1181" y="791"/>
                </a:cubicBezTo>
                <a:cubicBezTo>
                  <a:pt x="1176" y="789"/>
                  <a:pt x="1171" y="794"/>
                  <a:pt x="1167" y="795"/>
                </a:cubicBezTo>
                <a:close/>
                <a:moveTo>
                  <a:pt x="1188" y="797"/>
                </a:moveTo>
                <a:cubicBezTo>
                  <a:pt x="1191" y="797"/>
                  <a:pt x="1192" y="796"/>
                  <a:pt x="1194" y="795"/>
                </a:cubicBezTo>
                <a:cubicBezTo>
                  <a:pt x="1194" y="793"/>
                  <a:pt x="1194" y="791"/>
                  <a:pt x="1191" y="791"/>
                </a:cubicBezTo>
                <a:cubicBezTo>
                  <a:pt x="1193" y="795"/>
                  <a:pt x="1189" y="795"/>
                  <a:pt x="1188" y="797"/>
                </a:cubicBezTo>
                <a:close/>
                <a:moveTo>
                  <a:pt x="770" y="792"/>
                </a:moveTo>
                <a:cubicBezTo>
                  <a:pt x="771" y="796"/>
                  <a:pt x="778" y="794"/>
                  <a:pt x="781" y="796"/>
                </a:cubicBezTo>
                <a:cubicBezTo>
                  <a:pt x="781" y="794"/>
                  <a:pt x="781" y="793"/>
                  <a:pt x="781" y="791"/>
                </a:cubicBezTo>
                <a:cubicBezTo>
                  <a:pt x="777" y="791"/>
                  <a:pt x="774" y="792"/>
                  <a:pt x="770" y="792"/>
                </a:cubicBezTo>
                <a:close/>
                <a:moveTo>
                  <a:pt x="812" y="796"/>
                </a:moveTo>
                <a:cubicBezTo>
                  <a:pt x="814" y="798"/>
                  <a:pt x="818" y="798"/>
                  <a:pt x="822" y="797"/>
                </a:cubicBezTo>
                <a:cubicBezTo>
                  <a:pt x="821" y="794"/>
                  <a:pt x="819" y="792"/>
                  <a:pt x="816" y="791"/>
                </a:cubicBezTo>
                <a:cubicBezTo>
                  <a:pt x="815" y="793"/>
                  <a:pt x="813" y="794"/>
                  <a:pt x="812" y="796"/>
                </a:cubicBezTo>
                <a:close/>
                <a:moveTo>
                  <a:pt x="758" y="808"/>
                </a:moveTo>
                <a:cubicBezTo>
                  <a:pt x="760" y="810"/>
                  <a:pt x="762" y="809"/>
                  <a:pt x="764" y="808"/>
                </a:cubicBezTo>
                <a:cubicBezTo>
                  <a:pt x="763" y="801"/>
                  <a:pt x="769" y="801"/>
                  <a:pt x="768" y="795"/>
                </a:cubicBezTo>
                <a:cubicBezTo>
                  <a:pt x="758" y="789"/>
                  <a:pt x="759" y="801"/>
                  <a:pt x="758" y="808"/>
                </a:cubicBezTo>
                <a:close/>
                <a:moveTo>
                  <a:pt x="1155" y="798"/>
                </a:moveTo>
                <a:cubicBezTo>
                  <a:pt x="1159" y="799"/>
                  <a:pt x="1160" y="797"/>
                  <a:pt x="1163" y="797"/>
                </a:cubicBezTo>
                <a:cubicBezTo>
                  <a:pt x="1163" y="795"/>
                  <a:pt x="1160" y="796"/>
                  <a:pt x="1158" y="795"/>
                </a:cubicBezTo>
                <a:cubicBezTo>
                  <a:pt x="1158" y="797"/>
                  <a:pt x="1156" y="797"/>
                  <a:pt x="1155" y="798"/>
                </a:cubicBezTo>
                <a:close/>
                <a:moveTo>
                  <a:pt x="773" y="809"/>
                </a:moveTo>
                <a:cubicBezTo>
                  <a:pt x="775" y="809"/>
                  <a:pt x="776" y="809"/>
                  <a:pt x="778" y="809"/>
                </a:cubicBezTo>
                <a:cubicBezTo>
                  <a:pt x="780" y="806"/>
                  <a:pt x="780" y="803"/>
                  <a:pt x="781" y="799"/>
                </a:cubicBezTo>
                <a:cubicBezTo>
                  <a:pt x="778" y="800"/>
                  <a:pt x="776" y="797"/>
                  <a:pt x="773" y="797"/>
                </a:cubicBezTo>
                <a:cubicBezTo>
                  <a:pt x="773" y="801"/>
                  <a:pt x="772" y="806"/>
                  <a:pt x="773" y="809"/>
                </a:cubicBezTo>
                <a:close/>
                <a:moveTo>
                  <a:pt x="891" y="801"/>
                </a:moveTo>
                <a:cubicBezTo>
                  <a:pt x="892" y="801"/>
                  <a:pt x="893" y="802"/>
                  <a:pt x="893" y="802"/>
                </a:cubicBezTo>
                <a:cubicBezTo>
                  <a:pt x="895" y="801"/>
                  <a:pt x="896" y="799"/>
                  <a:pt x="894" y="797"/>
                </a:cubicBezTo>
                <a:cubicBezTo>
                  <a:pt x="893" y="797"/>
                  <a:pt x="893" y="797"/>
                  <a:pt x="892" y="797"/>
                </a:cubicBezTo>
                <a:cubicBezTo>
                  <a:pt x="891" y="798"/>
                  <a:pt x="891" y="800"/>
                  <a:pt x="891" y="801"/>
                </a:cubicBezTo>
                <a:close/>
                <a:moveTo>
                  <a:pt x="866" y="810"/>
                </a:moveTo>
                <a:cubicBezTo>
                  <a:pt x="862" y="810"/>
                  <a:pt x="862" y="814"/>
                  <a:pt x="860" y="815"/>
                </a:cubicBezTo>
                <a:cubicBezTo>
                  <a:pt x="863" y="819"/>
                  <a:pt x="866" y="823"/>
                  <a:pt x="869" y="826"/>
                </a:cubicBezTo>
                <a:cubicBezTo>
                  <a:pt x="872" y="826"/>
                  <a:pt x="875" y="826"/>
                  <a:pt x="878" y="826"/>
                </a:cubicBezTo>
                <a:cubicBezTo>
                  <a:pt x="879" y="823"/>
                  <a:pt x="874" y="823"/>
                  <a:pt x="876" y="821"/>
                </a:cubicBezTo>
                <a:cubicBezTo>
                  <a:pt x="877" y="821"/>
                  <a:pt x="878" y="823"/>
                  <a:pt x="878" y="821"/>
                </a:cubicBezTo>
                <a:cubicBezTo>
                  <a:pt x="876" y="817"/>
                  <a:pt x="878" y="813"/>
                  <a:pt x="876" y="808"/>
                </a:cubicBezTo>
                <a:cubicBezTo>
                  <a:pt x="874" y="808"/>
                  <a:pt x="869" y="809"/>
                  <a:pt x="869" y="807"/>
                </a:cubicBezTo>
                <a:cubicBezTo>
                  <a:pt x="871" y="807"/>
                  <a:pt x="875" y="808"/>
                  <a:pt x="876" y="806"/>
                </a:cubicBezTo>
                <a:cubicBezTo>
                  <a:pt x="876" y="803"/>
                  <a:pt x="876" y="800"/>
                  <a:pt x="874" y="798"/>
                </a:cubicBezTo>
                <a:cubicBezTo>
                  <a:pt x="867" y="799"/>
                  <a:pt x="866" y="805"/>
                  <a:pt x="866" y="810"/>
                </a:cubicBezTo>
                <a:close/>
                <a:moveTo>
                  <a:pt x="880" y="806"/>
                </a:moveTo>
                <a:cubicBezTo>
                  <a:pt x="883" y="805"/>
                  <a:pt x="882" y="806"/>
                  <a:pt x="885" y="808"/>
                </a:cubicBezTo>
                <a:cubicBezTo>
                  <a:pt x="886" y="806"/>
                  <a:pt x="885" y="800"/>
                  <a:pt x="885" y="798"/>
                </a:cubicBezTo>
                <a:cubicBezTo>
                  <a:pt x="884" y="798"/>
                  <a:pt x="883" y="798"/>
                  <a:pt x="882" y="798"/>
                </a:cubicBezTo>
                <a:cubicBezTo>
                  <a:pt x="882" y="801"/>
                  <a:pt x="879" y="802"/>
                  <a:pt x="880" y="806"/>
                </a:cubicBezTo>
                <a:close/>
                <a:moveTo>
                  <a:pt x="796" y="821"/>
                </a:moveTo>
                <a:cubicBezTo>
                  <a:pt x="794" y="821"/>
                  <a:pt x="793" y="822"/>
                  <a:pt x="792" y="819"/>
                </a:cubicBezTo>
                <a:cubicBezTo>
                  <a:pt x="788" y="823"/>
                  <a:pt x="780" y="828"/>
                  <a:pt x="784" y="836"/>
                </a:cubicBezTo>
                <a:cubicBezTo>
                  <a:pt x="791" y="835"/>
                  <a:pt x="798" y="836"/>
                  <a:pt x="803" y="836"/>
                </a:cubicBezTo>
                <a:cubicBezTo>
                  <a:pt x="805" y="830"/>
                  <a:pt x="798" y="826"/>
                  <a:pt x="796" y="821"/>
                </a:cubicBezTo>
                <a:close/>
                <a:moveTo>
                  <a:pt x="807" y="835"/>
                </a:moveTo>
                <a:cubicBezTo>
                  <a:pt x="812" y="829"/>
                  <a:pt x="818" y="825"/>
                  <a:pt x="820" y="817"/>
                </a:cubicBezTo>
                <a:cubicBezTo>
                  <a:pt x="826" y="815"/>
                  <a:pt x="828" y="811"/>
                  <a:pt x="831" y="806"/>
                </a:cubicBezTo>
                <a:cubicBezTo>
                  <a:pt x="828" y="803"/>
                  <a:pt x="827" y="801"/>
                  <a:pt x="824" y="799"/>
                </a:cubicBezTo>
                <a:cubicBezTo>
                  <a:pt x="818" y="798"/>
                  <a:pt x="813" y="799"/>
                  <a:pt x="808" y="799"/>
                </a:cubicBezTo>
                <a:cubicBezTo>
                  <a:pt x="805" y="805"/>
                  <a:pt x="799" y="809"/>
                  <a:pt x="795" y="814"/>
                </a:cubicBezTo>
                <a:cubicBezTo>
                  <a:pt x="799" y="821"/>
                  <a:pt x="802" y="830"/>
                  <a:pt x="807" y="835"/>
                </a:cubicBezTo>
                <a:close/>
                <a:moveTo>
                  <a:pt x="829" y="800"/>
                </a:moveTo>
                <a:cubicBezTo>
                  <a:pt x="830" y="801"/>
                  <a:pt x="831" y="803"/>
                  <a:pt x="833" y="804"/>
                </a:cubicBezTo>
                <a:cubicBezTo>
                  <a:pt x="834" y="802"/>
                  <a:pt x="836" y="802"/>
                  <a:pt x="836" y="799"/>
                </a:cubicBezTo>
                <a:cubicBezTo>
                  <a:pt x="835" y="799"/>
                  <a:pt x="829" y="798"/>
                  <a:pt x="829" y="800"/>
                </a:cubicBezTo>
                <a:close/>
                <a:moveTo>
                  <a:pt x="859" y="814"/>
                </a:moveTo>
                <a:cubicBezTo>
                  <a:pt x="861" y="808"/>
                  <a:pt x="865" y="805"/>
                  <a:pt x="868" y="799"/>
                </a:cubicBezTo>
                <a:cubicBezTo>
                  <a:pt x="861" y="798"/>
                  <a:pt x="852" y="799"/>
                  <a:pt x="844" y="799"/>
                </a:cubicBezTo>
                <a:cubicBezTo>
                  <a:pt x="849" y="805"/>
                  <a:pt x="853" y="810"/>
                  <a:pt x="859" y="814"/>
                </a:cubicBezTo>
                <a:close/>
                <a:moveTo>
                  <a:pt x="787" y="800"/>
                </a:moveTo>
                <a:cubicBezTo>
                  <a:pt x="786" y="804"/>
                  <a:pt x="790" y="809"/>
                  <a:pt x="795" y="810"/>
                </a:cubicBezTo>
                <a:cubicBezTo>
                  <a:pt x="798" y="806"/>
                  <a:pt x="803" y="804"/>
                  <a:pt x="804" y="799"/>
                </a:cubicBezTo>
                <a:cubicBezTo>
                  <a:pt x="798" y="799"/>
                  <a:pt x="790" y="800"/>
                  <a:pt x="787" y="800"/>
                </a:cubicBezTo>
                <a:close/>
                <a:moveTo>
                  <a:pt x="840" y="799"/>
                </a:moveTo>
                <a:cubicBezTo>
                  <a:pt x="838" y="801"/>
                  <a:pt x="835" y="803"/>
                  <a:pt x="835" y="806"/>
                </a:cubicBezTo>
                <a:cubicBezTo>
                  <a:pt x="840" y="813"/>
                  <a:pt x="845" y="821"/>
                  <a:pt x="853" y="825"/>
                </a:cubicBezTo>
                <a:cubicBezTo>
                  <a:pt x="853" y="823"/>
                  <a:pt x="857" y="821"/>
                  <a:pt x="857" y="817"/>
                </a:cubicBezTo>
                <a:cubicBezTo>
                  <a:pt x="850" y="811"/>
                  <a:pt x="846" y="804"/>
                  <a:pt x="840" y="799"/>
                </a:cubicBezTo>
                <a:close/>
                <a:moveTo>
                  <a:pt x="1186" y="806"/>
                </a:moveTo>
                <a:cubicBezTo>
                  <a:pt x="1186" y="804"/>
                  <a:pt x="1187" y="804"/>
                  <a:pt x="1187" y="802"/>
                </a:cubicBezTo>
                <a:cubicBezTo>
                  <a:pt x="1186" y="802"/>
                  <a:pt x="1185" y="801"/>
                  <a:pt x="1184" y="801"/>
                </a:cubicBezTo>
                <a:cubicBezTo>
                  <a:pt x="1184" y="804"/>
                  <a:pt x="1183" y="806"/>
                  <a:pt x="1186" y="806"/>
                </a:cubicBezTo>
                <a:close/>
                <a:moveTo>
                  <a:pt x="1194" y="805"/>
                </a:moveTo>
                <a:cubicBezTo>
                  <a:pt x="1196" y="804"/>
                  <a:pt x="1195" y="803"/>
                  <a:pt x="1195" y="801"/>
                </a:cubicBezTo>
                <a:cubicBezTo>
                  <a:pt x="1194" y="802"/>
                  <a:pt x="1191" y="801"/>
                  <a:pt x="1191" y="802"/>
                </a:cubicBezTo>
                <a:cubicBezTo>
                  <a:pt x="1193" y="802"/>
                  <a:pt x="1192" y="805"/>
                  <a:pt x="1194" y="805"/>
                </a:cubicBezTo>
                <a:close/>
                <a:moveTo>
                  <a:pt x="898" y="815"/>
                </a:moveTo>
                <a:cubicBezTo>
                  <a:pt x="899" y="810"/>
                  <a:pt x="896" y="808"/>
                  <a:pt x="896" y="802"/>
                </a:cubicBezTo>
                <a:cubicBezTo>
                  <a:pt x="896" y="802"/>
                  <a:pt x="895" y="802"/>
                  <a:pt x="894" y="802"/>
                </a:cubicBezTo>
                <a:cubicBezTo>
                  <a:pt x="893" y="807"/>
                  <a:pt x="895" y="813"/>
                  <a:pt x="898" y="815"/>
                </a:cubicBezTo>
                <a:close/>
                <a:moveTo>
                  <a:pt x="788" y="808"/>
                </a:moveTo>
                <a:cubicBezTo>
                  <a:pt x="788" y="806"/>
                  <a:pt x="787" y="806"/>
                  <a:pt x="786" y="805"/>
                </a:cubicBezTo>
                <a:cubicBezTo>
                  <a:pt x="783" y="807"/>
                  <a:pt x="786" y="811"/>
                  <a:pt x="788" y="808"/>
                </a:cubicBezTo>
                <a:close/>
                <a:moveTo>
                  <a:pt x="1185" y="808"/>
                </a:moveTo>
                <a:cubicBezTo>
                  <a:pt x="1187" y="810"/>
                  <a:pt x="1191" y="810"/>
                  <a:pt x="1193" y="808"/>
                </a:cubicBezTo>
                <a:cubicBezTo>
                  <a:pt x="1193" y="804"/>
                  <a:pt x="1186" y="804"/>
                  <a:pt x="1185" y="808"/>
                </a:cubicBezTo>
                <a:close/>
                <a:moveTo>
                  <a:pt x="832" y="808"/>
                </a:moveTo>
                <a:cubicBezTo>
                  <a:pt x="825" y="819"/>
                  <a:pt x="815" y="828"/>
                  <a:pt x="808" y="840"/>
                </a:cubicBezTo>
                <a:cubicBezTo>
                  <a:pt x="803" y="843"/>
                  <a:pt x="800" y="849"/>
                  <a:pt x="796" y="854"/>
                </a:cubicBezTo>
                <a:cubicBezTo>
                  <a:pt x="792" y="858"/>
                  <a:pt x="786" y="864"/>
                  <a:pt x="786" y="868"/>
                </a:cubicBezTo>
                <a:cubicBezTo>
                  <a:pt x="817" y="867"/>
                  <a:pt x="855" y="869"/>
                  <a:pt x="884" y="867"/>
                </a:cubicBezTo>
                <a:cubicBezTo>
                  <a:pt x="867" y="847"/>
                  <a:pt x="850" y="827"/>
                  <a:pt x="832" y="808"/>
                </a:cubicBezTo>
                <a:close/>
                <a:moveTo>
                  <a:pt x="1193" y="812"/>
                </a:moveTo>
                <a:cubicBezTo>
                  <a:pt x="1194" y="813"/>
                  <a:pt x="1195" y="812"/>
                  <a:pt x="1196" y="811"/>
                </a:cubicBezTo>
                <a:cubicBezTo>
                  <a:pt x="1195" y="811"/>
                  <a:pt x="1194" y="810"/>
                  <a:pt x="1193" y="810"/>
                </a:cubicBezTo>
                <a:cubicBezTo>
                  <a:pt x="1193" y="811"/>
                  <a:pt x="1192" y="811"/>
                  <a:pt x="1193" y="812"/>
                </a:cubicBezTo>
                <a:close/>
                <a:moveTo>
                  <a:pt x="775" y="817"/>
                </a:moveTo>
                <a:cubicBezTo>
                  <a:pt x="777" y="816"/>
                  <a:pt x="778" y="814"/>
                  <a:pt x="779" y="817"/>
                </a:cubicBezTo>
                <a:cubicBezTo>
                  <a:pt x="780" y="814"/>
                  <a:pt x="779" y="815"/>
                  <a:pt x="779" y="812"/>
                </a:cubicBezTo>
                <a:cubicBezTo>
                  <a:pt x="777" y="812"/>
                  <a:pt x="777" y="810"/>
                  <a:pt x="774" y="810"/>
                </a:cubicBezTo>
                <a:cubicBezTo>
                  <a:pt x="772" y="812"/>
                  <a:pt x="773" y="815"/>
                  <a:pt x="775" y="817"/>
                </a:cubicBezTo>
                <a:close/>
                <a:moveTo>
                  <a:pt x="784" y="823"/>
                </a:moveTo>
                <a:cubicBezTo>
                  <a:pt x="786" y="819"/>
                  <a:pt x="790" y="818"/>
                  <a:pt x="792" y="814"/>
                </a:cubicBezTo>
                <a:cubicBezTo>
                  <a:pt x="792" y="811"/>
                  <a:pt x="789" y="813"/>
                  <a:pt x="790" y="810"/>
                </a:cubicBezTo>
                <a:cubicBezTo>
                  <a:pt x="788" y="810"/>
                  <a:pt x="786" y="810"/>
                  <a:pt x="785" y="810"/>
                </a:cubicBezTo>
                <a:cubicBezTo>
                  <a:pt x="785" y="816"/>
                  <a:pt x="783" y="819"/>
                  <a:pt x="784" y="823"/>
                </a:cubicBezTo>
                <a:close/>
                <a:moveTo>
                  <a:pt x="890" y="833"/>
                </a:moveTo>
                <a:cubicBezTo>
                  <a:pt x="894" y="833"/>
                  <a:pt x="894" y="832"/>
                  <a:pt x="898" y="832"/>
                </a:cubicBezTo>
                <a:cubicBezTo>
                  <a:pt x="897" y="828"/>
                  <a:pt x="894" y="827"/>
                  <a:pt x="893" y="824"/>
                </a:cubicBezTo>
                <a:cubicBezTo>
                  <a:pt x="894" y="823"/>
                  <a:pt x="895" y="822"/>
                  <a:pt x="895" y="820"/>
                </a:cubicBezTo>
                <a:cubicBezTo>
                  <a:pt x="892" y="818"/>
                  <a:pt x="892" y="813"/>
                  <a:pt x="890" y="810"/>
                </a:cubicBezTo>
                <a:cubicBezTo>
                  <a:pt x="891" y="816"/>
                  <a:pt x="888" y="825"/>
                  <a:pt x="890" y="833"/>
                </a:cubicBezTo>
                <a:close/>
                <a:moveTo>
                  <a:pt x="1184" y="813"/>
                </a:moveTo>
                <a:cubicBezTo>
                  <a:pt x="1187" y="814"/>
                  <a:pt x="1187" y="810"/>
                  <a:pt x="1184" y="810"/>
                </a:cubicBezTo>
                <a:cubicBezTo>
                  <a:pt x="1184" y="811"/>
                  <a:pt x="1184" y="812"/>
                  <a:pt x="1184" y="813"/>
                </a:cubicBezTo>
                <a:close/>
                <a:moveTo>
                  <a:pt x="760" y="819"/>
                </a:moveTo>
                <a:cubicBezTo>
                  <a:pt x="761" y="817"/>
                  <a:pt x="761" y="814"/>
                  <a:pt x="762" y="811"/>
                </a:cubicBezTo>
                <a:cubicBezTo>
                  <a:pt x="758" y="811"/>
                  <a:pt x="757" y="818"/>
                  <a:pt x="760" y="819"/>
                </a:cubicBezTo>
                <a:close/>
                <a:moveTo>
                  <a:pt x="761" y="829"/>
                </a:moveTo>
                <a:cubicBezTo>
                  <a:pt x="764" y="829"/>
                  <a:pt x="767" y="829"/>
                  <a:pt x="770" y="830"/>
                </a:cubicBezTo>
                <a:cubicBezTo>
                  <a:pt x="771" y="825"/>
                  <a:pt x="771" y="817"/>
                  <a:pt x="768" y="813"/>
                </a:cubicBezTo>
                <a:cubicBezTo>
                  <a:pt x="765" y="814"/>
                  <a:pt x="762" y="822"/>
                  <a:pt x="761" y="829"/>
                </a:cubicBezTo>
                <a:close/>
                <a:moveTo>
                  <a:pt x="1185" y="814"/>
                </a:moveTo>
                <a:cubicBezTo>
                  <a:pt x="1184" y="817"/>
                  <a:pt x="1187" y="816"/>
                  <a:pt x="1187" y="819"/>
                </a:cubicBezTo>
                <a:cubicBezTo>
                  <a:pt x="1189" y="818"/>
                  <a:pt x="1193" y="819"/>
                  <a:pt x="1192" y="815"/>
                </a:cubicBezTo>
                <a:cubicBezTo>
                  <a:pt x="1191" y="815"/>
                  <a:pt x="1190" y="815"/>
                  <a:pt x="1191" y="814"/>
                </a:cubicBezTo>
                <a:cubicBezTo>
                  <a:pt x="1188" y="813"/>
                  <a:pt x="1187" y="815"/>
                  <a:pt x="1185" y="814"/>
                </a:cubicBezTo>
                <a:close/>
                <a:moveTo>
                  <a:pt x="898" y="821"/>
                </a:moveTo>
                <a:cubicBezTo>
                  <a:pt x="898" y="819"/>
                  <a:pt x="900" y="817"/>
                  <a:pt x="898" y="816"/>
                </a:cubicBezTo>
                <a:cubicBezTo>
                  <a:pt x="897" y="817"/>
                  <a:pt x="896" y="821"/>
                  <a:pt x="898" y="821"/>
                </a:cubicBezTo>
                <a:close/>
                <a:moveTo>
                  <a:pt x="756" y="823"/>
                </a:moveTo>
                <a:cubicBezTo>
                  <a:pt x="756" y="822"/>
                  <a:pt x="758" y="818"/>
                  <a:pt x="756" y="817"/>
                </a:cubicBezTo>
                <a:cubicBezTo>
                  <a:pt x="755" y="819"/>
                  <a:pt x="754" y="822"/>
                  <a:pt x="756" y="823"/>
                </a:cubicBezTo>
                <a:close/>
                <a:moveTo>
                  <a:pt x="1183" y="820"/>
                </a:moveTo>
                <a:cubicBezTo>
                  <a:pt x="1184" y="824"/>
                  <a:pt x="1186" y="827"/>
                  <a:pt x="1183" y="830"/>
                </a:cubicBezTo>
                <a:cubicBezTo>
                  <a:pt x="1183" y="831"/>
                  <a:pt x="1185" y="830"/>
                  <a:pt x="1186" y="831"/>
                </a:cubicBezTo>
                <a:cubicBezTo>
                  <a:pt x="1186" y="828"/>
                  <a:pt x="1190" y="830"/>
                  <a:pt x="1192" y="830"/>
                </a:cubicBezTo>
                <a:cubicBezTo>
                  <a:pt x="1191" y="827"/>
                  <a:pt x="1194" y="828"/>
                  <a:pt x="1195" y="827"/>
                </a:cubicBezTo>
                <a:cubicBezTo>
                  <a:pt x="1195" y="826"/>
                  <a:pt x="1195" y="824"/>
                  <a:pt x="1195" y="823"/>
                </a:cubicBezTo>
                <a:cubicBezTo>
                  <a:pt x="1193" y="823"/>
                  <a:pt x="1189" y="821"/>
                  <a:pt x="1186" y="823"/>
                </a:cubicBezTo>
                <a:cubicBezTo>
                  <a:pt x="1186" y="821"/>
                  <a:pt x="1186" y="820"/>
                  <a:pt x="1186" y="819"/>
                </a:cubicBezTo>
                <a:cubicBezTo>
                  <a:pt x="1184" y="818"/>
                  <a:pt x="1184" y="820"/>
                  <a:pt x="1183" y="820"/>
                </a:cubicBezTo>
                <a:close/>
                <a:moveTo>
                  <a:pt x="1195" y="822"/>
                </a:moveTo>
                <a:cubicBezTo>
                  <a:pt x="1195" y="821"/>
                  <a:pt x="1195" y="820"/>
                  <a:pt x="1195" y="819"/>
                </a:cubicBezTo>
                <a:cubicBezTo>
                  <a:pt x="1194" y="819"/>
                  <a:pt x="1193" y="819"/>
                  <a:pt x="1193" y="819"/>
                </a:cubicBezTo>
                <a:cubicBezTo>
                  <a:pt x="1193" y="820"/>
                  <a:pt x="1193" y="822"/>
                  <a:pt x="1195" y="822"/>
                </a:cubicBezTo>
                <a:close/>
                <a:moveTo>
                  <a:pt x="855" y="826"/>
                </a:moveTo>
                <a:cubicBezTo>
                  <a:pt x="859" y="826"/>
                  <a:pt x="861" y="827"/>
                  <a:pt x="865" y="827"/>
                </a:cubicBezTo>
                <a:cubicBezTo>
                  <a:pt x="863" y="823"/>
                  <a:pt x="861" y="821"/>
                  <a:pt x="857" y="819"/>
                </a:cubicBezTo>
                <a:cubicBezTo>
                  <a:pt x="859" y="824"/>
                  <a:pt x="854" y="824"/>
                  <a:pt x="855" y="826"/>
                </a:cubicBezTo>
                <a:close/>
                <a:moveTo>
                  <a:pt x="773" y="827"/>
                </a:moveTo>
                <a:cubicBezTo>
                  <a:pt x="776" y="827"/>
                  <a:pt x="775" y="820"/>
                  <a:pt x="773" y="821"/>
                </a:cubicBezTo>
                <a:cubicBezTo>
                  <a:pt x="772" y="823"/>
                  <a:pt x="775" y="825"/>
                  <a:pt x="773" y="827"/>
                </a:cubicBezTo>
                <a:close/>
                <a:moveTo>
                  <a:pt x="886" y="827"/>
                </a:moveTo>
                <a:cubicBezTo>
                  <a:pt x="886" y="825"/>
                  <a:pt x="886" y="823"/>
                  <a:pt x="884" y="823"/>
                </a:cubicBezTo>
                <a:cubicBezTo>
                  <a:pt x="883" y="825"/>
                  <a:pt x="883" y="827"/>
                  <a:pt x="886" y="827"/>
                </a:cubicBezTo>
                <a:close/>
                <a:moveTo>
                  <a:pt x="1186" y="838"/>
                </a:moveTo>
                <a:cubicBezTo>
                  <a:pt x="1189" y="839"/>
                  <a:pt x="1194" y="838"/>
                  <a:pt x="1197" y="838"/>
                </a:cubicBezTo>
                <a:cubicBezTo>
                  <a:pt x="1196" y="833"/>
                  <a:pt x="1198" y="830"/>
                  <a:pt x="1196" y="828"/>
                </a:cubicBezTo>
                <a:cubicBezTo>
                  <a:pt x="1196" y="832"/>
                  <a:pt x="1194" y="833"/>
                  <a:pt x="1192" y="834"/>
                </a:cubicBezTo>
                <a:cubicBezTo>
                  <a:pt x="1193" y="834"/>
                  <a:pt x="1194" y="834"/>
                  <a:pt x="1194" y="836"/>
                </a:cubicBezTo>
                <a:cubicBezTo>
                  <a:pt x="1191" y="834"/>
                  <a:pt x="1186" y="834"/>
                  <a:pt x="1186" y="838"/>
                </a:cubicBezTo>
                <a:close/>
                <a:moveTo>
                  <a:pt x="856" y="830"/>
                </a:moveTo>
                <a:cubicBezTo>
                  <a:pt x="860" y="836"/>
                  <a:pt x="864" y="843"/>
                  <a:pt x="872" y="847"/>
                </a:cubicBezTo>
                <a:cubicBezTo>
                  <a:pt x="874" y="853"/>
                  <a:pt x="879" y="858"/>
                  <a:pt x="884" y="862"/>
                </a:cubicBezTo>
                <a:cubicBezTo>
                  <a:pt x="883" y="854"/>
                  <a:pt x="880" y="848"/>
                  <a:pt x="881" y="843"/>
                </a:cubicBezTo>
                <a:cubicBezTo>
                  <a:pt x="874" y="838"/>
                  <a:pt x="871" y="825"/>
                  <a:pt x="856" y="830"/>
                </a:cubicBezTo>
                <a:close/>
                <a:moveTo>
                  <a:pt x="874" y="831"/>
                </a:moveTo>
                <a:cubicBezTo>
                  <a:pt x="874" y="835"/>
                  <a:pt x="878" y="832"/>
                  <a:pt x="881" y="834"/>
                </a:cubicBezTo>
                <a:cubicBezTo>
                  <a:pt x="880" y="832"/>
                  <a:pt x="876" y="829"/>
                  <a:pt x="874" y="831"/>
                </a:cubicBezTo>
                <a:close/>
                <a:moveTo>
                  <a:pt x="886" y="834"/>
                </a:moveTo>
                <a:cubicBezTo>
                  <a:pt x="888" y="832"/>
                  <a:pt x="886" y="830"/>
                  <a:pt x="884" y="830"/>
                </a:cubicBezTo>
                <a:cubicBezTo>
                  <a:pt x="883" y="833"/>
                  <a:pt x="885" y="833"/>
                  <a:pt x="886" y="834"/>
                </a:cubicBezTo>
                <a:close/>
                <a:moveTo>
                  <a:pt x="762" y="848"/>
                </a:moveTo>
                <a:cubicBezTo>
                  <a:pt x="766" y="844"/>
                  <a:pt x="774" y="838"/>
                  <a:pt x="769" y="831"/>
                </a:cubicBezTo>
                <a:cubicBezTo>
                  <a:pt x="768" y="833"/>
                  <a:pt x="763" y="832"/>
                  <a:pt x="760" y="832"/>
                </a:cubicBezTo>
                <a:cubicBezTo>
                  <a:pt x="759" y="835"/>
                  <a:pt x="755" y="838"/>
                  <a:pt x="758" y="842"/>
                </a:cubicBezTo>
                <a:cubicBezTo>
                  <a:pt x="753" y="842"/>
                  <a:pt x="755" y="848"/>
                  <a:pt x="753" y="851"/>
                </a:cubicBezTo>
                <a:cubicBezTo>
                  <a:pt x="752" y="857"/>
                  <a:pt x="747" y="860"/>
                  <a:pt x="749" y="864"/>
                </a:cubicBezTo>
                <a:cubicBezTo>
                  <a:pt x="753" y="858"/>
                  <a:pt x="761" y="852"/>
                  <a:pt x="760" y="845"/>
                </a:cubicBezTo>
                <a:cubicBezTo>
                  <a:pt x="761" y="845"/>
                  <a:pt x="759" y="849"/>
                  <a:pt x="762" y="848"/>
                </a:cubicBezTo>
                <a:close/>
                <a:moveTo>
                  <a:pt x="775" y="834"/>
                </a:moveTo>
                <a:cubicBezTo>
                  <a:pt x="776" y="834"/>
                  <a:pt x="777" y="833"/>
                  <a:pt x="777" y="831"/>
                </a:cubicBezTo>
                <a:cubicBezTo>
                  <a:pt x="775" y="831"/>
                  <a:pt x="774" y="832"/>
                  <a:pt x="775" y="834"/>
                </a:cubicBezTo>
                <a:close/>
                <a:moveTo>
                  <a:pt x="1185" y="838"/>
                </a:moveTo>
                <a:cubicBezTo>
                  <a:pt x="1184" y="837"/>
                  <a:pt x="1185" y="833"/>
                  <a:pt x="1183" y="834"/>
                </a:cubicBezTo>
                <a:cubicBezTo>
                  <a:pt x="1182" y="836"/>
                  <a:pt x="1181" y="838"/>
                  <a:pt x="1185" y="838"/>
                </a:cubicBezTo>
                <a:close/>
                <a:moveTo>
                  <a:pt x="1201" y="837"/>
                </a:moveTo>
                <a:cubicBezTo>
                  <a:pt x="1204" y="838"/>
                  <a:pt x="1211" y="839"/>
                  <a:pt x="1214" y="837"/>
                </a:cubicBezTo>
                <a:cubicBezTo>
                  <a:pt x="1209" y="837"/>
                  <a:pt x="1205" y="835"/>
                  <a:pt x="1202" y="834"/>
                </a:cubicBezTo>
                <a:cubicBezTo>
                  <a:pt x="1201" y="834"/>
                  <a:pt x="1201" y="835"/>
                  <a:pt x="1201" y="837"/>
                </a:cubicBezTo>
                <a:close/>
                <a:moveTo>
                  <a:pt x="1168" y="838"/>
                </a:moveTo>
                <a:cubicBezTo>
                  <a:pt x="1171" y="839"/>
                  <a:pt x="1180" y="840"/>
                  <a:pt x="1178" y="834"/>
                </a:cubicBezTo>
                <a:cubicBezTo>
                  <a:pt x="1175" y="836"/>
                  <a:pt x="1171" y="836"/>
                  <a:pt x="1168" y="838"/>
                </a:cubicBezTo>
                <a:close/>
                <a:moveTo>
                  <a:pt x="752" y="841"/>
                </a:moveTo>
                <a:cubicBezTo>
                  <a:pt x="751" y="839"/>
                  <a:pt x="755" y="837"/>
                  <a:pt x="753" y="836"/>
                </a:cubicBezTo>
                <a:cubicBezTo>
                  <a:pt x="753" y="838"/>
                  <a:pt x="750" y="839"/>
                  <a:pt x="752" y="841"/>
                </a:cubicBezTo>
                <a:close/>
                <a:moveTo>
                  <a:pt x="889" y="838"/>
                </a:moveTo>
                <a:cubicBezTo>
                  <a:pt x="887" y="850"/>
                  <a:pt x="894" y="854"/>
                  <a:pt x="902" y="856"/>
                </a:cubicBezTo>
                <a:cubicBezTo>
                  <a:pt x="900" y="857"/>
                  <a:pt x="898" y="854"/>
                  <a:pt x="898" y="857"/>
                </a:cubicBezTo>
                <a:cubicBezTo>
                  <a:pt x="901" y="861"/>
                  <a:pt x="905" y="864"/>
                  <a:pt x="908" y="869"/>
                </a:cubicBezTo>
                <a:cubicBezTo>
                  <a:pt x="908" y="861"/>
                  <a:pt x="903" y="855"/>
                  <a:pt x="902" y="846"/>
                </a:cubicBezTo>
                <a:cubicBezTo>
                  <a:pt x="901" y="844"/>
                  <a:pt x="900" y="847"/>
                  <a:pt x="900" y="845"/>
                </a:cubicBezTo>
                <a:cubicBezTo>
                  <a:pt x="901" y="843"/>
                  <a:pt x="900" y="839"/>
                  <a:pt x="899" y="837"/>
                </a:cubicBezTo>
                <a:cubicBezTo>
                  <a:pt x="896" y="837"/>
                  <a:pt x="891" y="836"/>
                  <a:pt x="889" y="838"/>
                </a:cubicBezTo>
                <a:close/>
                <a:moveTo>
                  <a:pt x="776" y="851"/>
                </a:moveTo>
                <a:cubicBezTo>
                  <a:pt x="775" y="846"/>
                  <a:pt x="778" y="844"/>
                  <a:pt x="777" y="838"/>
                </a:cubicBezTo>
                <a:cubicBezTo>
                  <a:pt x="776" y="838"/>
                  <a:pt x="776" y="838"/>
                  <a:pt x="775" y="838"/>
                </a:cubicBezTo>
                <a:cubicBezTo>
                  <a:pt x="775" y="842"/>
                  <a:pt x="773" y="849"/>
                  <a:pt x="776" y="851"/>
                </a:cubicBezTo>
                <a:close/>
                <a:moveTo>
                  <a:pt x="782" y="839"/>
                </a:moveTo>
                <a:cubicBezTo>
                  <a:pt x="780" y="850"/>
                  <a:pt x="780" y="858"/>
                  <a:pt x="779" y="868"/>
                </a:cubicBezTo>
                <a:cubicBezTo>
                  <a:pt x="783" y="868"/>
                  <a:pt x="787" y="861"/>
                  <a:pt x="790" y="856"/>
                </a:cubicBezTo>
                <a:cubicBezTo>
                  <a:pt x="796" y="852"/>
                  <a:pt x="800" y="845"/>
                  <a:pt x="804" y="839"/>
                </a:cubicBezTo>
                <a:cubicBezTo>
                  <a:pt x="797" y="837"/>
                  <a:pt x="790" y="840"/>
                  <a:pt x="782" y="839"/>
                </a:cubicBezTo>
                <a:close/>
                <a:moveTo>
                  <a:pt x="1183" y="848"/>
                </a:moveTo>
                <a:cubicBezTo>
                  <a:pt x="1184" y="847"/>
                  <a:pt x="1183" y="845"/>
                  <a:pt x="1185" y="846"/>
                </a:cubicBezTo>
                <a:cubicBezTo>
                  <a:pt x="1185" y="847"/>
                  <a:pt x="1186" y="847"/>
                  <a:pt x="1186" y="847"/>
                </a:cubicBezTo>
                <a:cubicBezTo>
                  <a:pt x="1185" y="850"/>
                  <a:pt x="1184" y="848"/>
                  <a:pt x="1183" y="849"/>
                </a:cubicBezTo>
                <a:cubicBezTo>
                  <a:pt x="1182" y="852"/>
                  <a:pt x="1182" y="853"/>
                  <a:pt x="1183" y="856"/>
                </a:cubicBezTo>
                <a:cubicBezTo>
                  <a:pt x="1189" y="856"/>
                  <a:pt x="1194" y="853"/>
                  <a:pt x="1198" y="856"/>
                </a:cubicBezTo>
                <a:cubicBezTo>
                  <a:pt x="1199" y="849"/>
                  <a:pt x="1192" y="849"/>
                  <a:pt x="1191" y="843"/>
                </a:cubicBezTo>
                <a:cubicBezTo>
                  <a:pt x="1187" y="844"/>
                  <a:pt x="1186" y="841"/>
                  <a:pt x="1183" y="841"/>
                </a:cubicBezTo>
                <a:cubicBezTo>
                  <a:pt x="1182" y="842"/>
                  <a:pt x="1182" y="847"/>
                  <a:pt x="1183" y="848"/>
                </a:cubicBezTo>
                <a:close/>
                <a:moveTo>
                  <a:pt x="1198" y="847"/>
                </a:moveTo>
                <a:cubicBezTo>
                  <a:pt x="1198" y="844"/>
                  <a:pt x="1198" y="843"/>
                  <a:pt x="1197" y="841"/>
                </a:cubicBezTo>
                <a:cubicBezTo>
                  <a:pt x="1196" y="841"/>
                  <a:pt x="1194" y="841"/>
                  <a:pt x="1193" y="841"/>
                </a:cubicBezTo>
                <a:cubicBezTo>
                  <a:pt x="1192" y="845"/>
                  <a:pt x="1196" y="845"/>
                  <a:pt x="1198" y="847"/>
                </a:cubicBezTo>
                <a:close/>
                <a:moveTo>
                  <a:pt x="769" y="843"/>
                </a:moveTo>
                <a:cubicBezTo>
                  <a:pt x="764" y="853"/>
                  <a:pt x="752" y="861"/>
                  <a:pt x="748" y="870"/>
                </a:cubicBezTo>
                <a:cubicBezTo>
                  <a:pt x="753" y="869"/>
                  <a:pt x="762" y="869"/>
                  <a:pt x="772" y="869"/>
                </a:cubicBezTo>
                <a:cubicBezTo>
                  <a:pt x="772" y="860"/>
                  <a:pt x="771" y="852"/>
                  <a:pt x="771" y="843"/>
                </a:cubicBezTo>
                <a:cubicBezTo>
                  <a:pt x="771" y="843"/>
                  <a:pt x="770" y="843"/>
                  <a:pt x="769" y="843"/>
                </a:cubicBezTo>
                <a:close/>
                <a:moveTo>
                  <a:pt x="889" y="867"/>
                </a:moveTo>
                <a:cubicBezTo>
                  <a:pt x="896" y="868"/>
                  <a:pt x="900" y="871"/>
                  <a:pt x="906" y="872"/>
                </a:cubicBezTo>
                <a:cubicBezTo>
                  <a:pt x="901" y="865"/>
                  <a:pt x="896" y="859"/>
                  <a:pt x="889" y="853"/>
                </a:cubicBezTo>
                <a:cubicBezTo>
                  <a:pt x="889" y="858"/>
                  <a:pt x="889" y="863"/>
                  <a:pt x="889" y="867"/>
                </a:cubicBezTo>
                <a:close/>
                <a:moveTo>
                  <a:pt x="1180" y="869"/>
                </a:moveTo>
                <a:cubicBezTo>
                  <a:pt x="1183" y="869"/>
                  <a:pt x="1183" y="870"/>
                  <a:pt x="1183" y="873"/>
                </a:cubicBezTo>
                <a:cubicBezTo>
                  <a:pt x="1182" y="872"/>
                  <a:pt x="1181" y="873"/>
                  <a:pt x="1180" y="873"/>
                </a:cubicBezTo>
                <a:cubicBezTo>
                  <a:pt x="1180" y="874"/>
                  <a:pt x="1180" y="875"/>
                  <a:pt x="1180" y="876"/>
                </a:cubicBezTo>
                <a:cubicBezTo>
                  <a:pt x="1185" y="878"/>
                  <a:pt x="1195" y="876"/>
                  <a:pt x="1201" y="875"/>
                </a:cubicBezTo>
                <a:cubicBezTo>
                  <a:pt x="1198" y="869"/>
                  <a:pt x="1194" y="865"/>
                  <a:pt x="1191" y="859"/>
                </a:cubicBezTo>
                <a:cubicBezTo>
                  <a:pt x="1183" y="854"/>
                  <a:pt x="1179" y="860"/>
                  <a:pt x="1180" y="869"/>
                </a:cubicBezTo>
                <a:close/>
                <a:moveTo>
                  <a:pt x="1200" y="861"/>
                </a:moveTo>
                <a:cubicBezTo>
                  <a:pt x="1199" y="856"/>
                  <a:pt x="1196" y="858"/>
                  <a:pt x="1193" y="857"/>
                </a:cubicBezTo>
                <a:cubicBezTo>
                  <a:pt x="1192" y="861"/>
                  <a:pt x="1197" y="863"/>
                  <a:pt x="1200" y="861"/>
                </a:cubicBezTo>
                <a:close/>
                <a:moveTo>
                  <a:pt x="1201" y="869"/>
                </a:moveTo>
                <a:cubicBezTo>
                  <a:pt x="1201" y="867"/>
                  <a:pt x="1201" y="864"/>
                  <a:pt x="1198" y="864"/>
                </a:cubicBezTo>
                <a:cubicBezTo>
                  <a:pt x="1198" y="867"/>
                  <a:pt x="1199" y="869"/>
                  <a:pt x="1201" y="869"/>
                </a:cubicBezTo>
                <a:close/>
                <a:moveTo>
                  <a:pt x="820" y="872"/>
                </a:moveTo>
                <a:cubicBezTo>
                  <a:pt x="823" y="878"/>
                  <a:pt x="832" y="875"/>
                  <a:pt x="837" y="875"/>
                </a:cubicBezTo>
                <a:cubicBezTo>
                  <a:pt x="844" y="875"/>
                  <a:pt x="850" y="875"/>
                  <a:pt x="856" y="875"/>
                </a:cubicBezTo>
                <a:cubicBezTo>
                  <a:pt x="867" y="874"/>
                  <a:pt x="879" y="876"/>
                  <a:pt x="885" y="871"/>
                </a:cubicBezTo>
                <a:cubicBezTo>
                  <a:pt x="865" y="870"/>
                  <a:pt x="841" y="871"/>
                  <a:pt x="820" y="872"/>
                </a:cubicBezTo>
                <a:close/>
                <a:moveTo>
                  <a:pt x="895" y="873"/>
                </a:moveTo>
                <a:cubicBezTo>
                  <a:pt x="893" y="872"/>
                  <a:pt x="892" y="872"/>
                  <a:pt x="891" y="871"/>
                </a:cubicBezTo>
                <a:cubicBezTo>
                  <a:pt x="889" y="874"/>
                  <a:pt x="894" y="874"/>
                  <a:pt x="895" y="873"/>
                </a:cubicBezTo>
                <a:close/>
                <a:moveTo>
                  <a:pt x="779" y="875"/>
                </a:moveTo>
                <a:cubicBezTo>
                  <a:pt x="788" y="875"/>
                  <a:pt x="804" y="878"/>
                  <a:pt x="810" y="873"/>
                </a:cubicBezTo>
                <a:cubicBezTo>
                  <a:pt x="800" y="872"/>
                  <a:pt x="784" y="870"/>
                  <a:pt x="779" y="875"/>
                </a:cubicBezTo>
                <a:close/>
                <a:moveTo>
                  <a:pt x="773" y="873"/>
                </a:moveTo>
                <a:cubicBezTo>
                  <a:pt x="769" y="873"/>
                  <a:pt x="766" y="873"/>
                  <a:pt x="762" y="873"/>
                </a:cubicBezTo>
                <a:cubicBezTo>
                  <a:pt x="763" y="875"/>
                  <a:pt x="772" y="876"/>
                  <a:pt x="773" y="873"/>
                </a:cubicBezTo>
                <a:close/>
                <a:moveTo>
                  <a:pt x="812" y="875"/>
                </a:moveTo>
                <a:cubicBezTo>
                  <a:pt x="814" y="875"/>
                  <a:pt x="818" y="876"/>
                  <a:pt x="818" y="874"/>
                </a:cubicBezTo>
                <a:cubicBezTo>
                  <a:pt x="817" y="872"/>
                  <a:pt x="812" y="872"/>
                  <a:pt x="812" y="875"/>
                </a:cubicBezTo>
                <a:close/>
                <a:moveTo>
                  <a:pt x="753" y="884"/>
                </a:moveTo>
                <a:cubicBezTo>
                  <a:pt x="756" y="883"/>
                  <a:pt x="757" y="880"/>
                  <a:pt x="758" y="876"/>
                </a:cubicBezTo>
                <a:cubicBezTo>
                  <a:pt x="755" y="874"/>
                  <a:pt x="749" y="873"/>
                  <a:pt x="746" y="874"/>
                </a:cubicBezTo>
                <a:cubicBezTo>
                  <a:pt x="744" y="878"/>
                  <a:pt x="745" y="884"/>
                  <a:pt x="744" y="890"/>
                </a:cubicBezTo>
                <a:cubicBezTo>
                  <a:pt x="747" y="891"/>
                  <a:pt x="754" y="891"/>
                  <a:pt x="753" y="886"/>
                </a:cubicBezTo>
                <a:cubicBezTo>
                  <a:pt x="752" y="883"/>
                  <a:pt x="748" y="882"/>
                  <a:pt x="748" y="877"/>
                </a:cubicBezTo>
                <a:cubicBezTo>
                  <a:pt x="750" y="879"/>
                  <a:pt x="751" y="882"/>
                  <a:pt x="753" y="884"/>
                </a:cubicBezTo>
                <a:close/>
                <a:moveTo>
                  <a:pt x="763" y="876"/>
                </a:moveTo>
                <a:cubicBezTo>
                  <a:pt x="762" y="882"/>
                  <a:pt x="762" y="897"/>
                  <a:pt x="766" y="901"/>
                </a:cubicBezTo>
                <a:cubicBezTo>
                  <a:pt x="767" y="892"/>
                  <a:pt x="773" y="888"/>
                  <a:pt x="772" y="879"/>
                </a:cubicBezTo>
                <a:cubicBezTo>
                  <a:pt x="768" y="878"/>
                  <a:pt x="766" y="877"/>
                  <a:pt x="763" y="876"/>
                </a:cubicBezTo>
                <a:close/>
                <a:moveTo>
                  <a:pt x="908" y="883"/>
                </a:moveTo>
                <a:cubicBezTo>
                  <a:pt x="906" y="887"/>
                  <a:pt x="908" y="892"/>
                  <a:pt x="911" y="894"/>
                </a:cubicBezTo>
                <a:cubicBezTo>
                  <a:pt x="915" y="889"/>
                  <a:pt x="910" y="882"/>
                  <a:pt x="910" y="877"/>
                </a:cubicBezTo>
                <a:cubicBezTo>
                  <a:pt x="907" y="877"/>
                  <a:pt x="906" y="876"/>
                  <a:pt x="904" y="876"/>
                </a:cubicBezTo>
                <a:cubicBezTo>
                  <a:pt x="904" y="880"/>
                  <a:pt x="906" y="883"/>
                  <a:pt x="908" y="883"/>
                </a:cubicBezTo>
                <a:close/>
                <a:moveTo>
                  <a:pt x="874" y="892"/>
                </a:moveTo>
                <a:cubicBezTo>
                  <a:pt x="873" y="892"/>
                  <a:pt x="873" y="891"/>
                  <a:pt x="872" y="891"/>
                </a:cubicBezTo>
                <a:cubicBezTo>
                  <a:pt x="871" y="893"/>
                  <a:pt x="869" y="895"/>
                  <a:pt x="868" y="897"/>
                </a:cubicBezTo>
                <a:cubicBezTo>
                  <a:pt x="874" y="901"/>
                  <a:pt x="877" y="912"/>
                  <a:pt x="889" y="908"/>
                </a:cubicBezTo>
                <a:cubicBezTo>
                  <a:pt x="890" y="896"/>
                  <a:pt x="887" y="888"/>
                  <a:pt x="886" y="877"/>
                </a:cubicBezTo>
                <a:cubicBezTo>
                  <a:pt x="878" y="879"/>
                  <a:pt x="876" y="886"/>
                  <a:pt x="874" y="892"/>
                </a:cubicBezTo>
                <a:close/>
                <a:moveTo>
                  <a:pt x="898" y="896"/>
                </a:moveTo>
                <a:cubicBezTo>
                  <a:pt x="898" y="889"/>
                  <a:pt x="899" y="881"/>
                  <a:pt x="898" y="877"/>
                </a:cubicBezTo>
                <a:cubicBezTo>
                  <a:pt x="896" y="877"/>
                  <a:pt x="894" y="877"/>
                  <a:pt x="892" y="877"/>
                </a:cubicBezTo>
                <a:cubicBezTo>
                  <a:pt x="894" y="884"/>
                  <a:pt x="895" y="891"/>
                  <a:pt x="898" y="896"/>
                </a:cubicBezTo>
                <a:close/>
                <a:moveTo>
                  <a:pt x="848" y="878"/>
                </a:moveTo>
                <a:cubicBezTo>
                  <a:pt x="854" y="884"/>
                  <a:pt x="859" y="891"/>
                  <a:pt x="867" y="895"/>
                </a:cubicBezTo>
                <a:cubicBezTo>
                  <a:pt x="870" y="889"/>
                  <a:pt x="878" y="884"/>
                  <a:pt x="878" y="877"/>
                </a:cubicBezTo>
                <a:cubicBezTo>
                  <a:pt x="868" y="877"/>
                  <a:pt x="859" y="879"/>
                  <a:pt x="848" y="878"/>
                </a:cubicBezTo>
                <a:close/>
                <a:moveTo>
                  <a:pt x="790" y="899"/>
                </a:moveTo>
                <a:cubicBezTo>
                  <a:pt x="784" y="902"/>
                  <a:pt x="780" y="907"/>
                  <a:pt x="775" y="913"/>
                </a:cubicBezTo>
                <a:cubicBezTo>
                  <a:pt x="784" y="917"/>
                  <a:pt x="801" y="912"/>
                  <a:pt x="807" y="914"/>
                </a:cubicBezTo>
                <a:cubicBezTo>
                  <a:pt x="814" y="904"/>
                  <a:pt x="823" y="897"/>
                  <a:pt x="831" y="888"/>
                </a:cubicBezTo>
                <a:cubicBezTo>
                  <a:pt x="829" y="882"/>
                  <a:pt x="820" y="875"/>
                  <a:pt x="808" y="879"/>
                </a:cubicBezTo>
                <a:cubicBezTo>
                  <a:pt x="802" y="884"/>
                  <a:pt x="796" y="890"/>
                  <a:pt x="791" y="896"/>
                </a:cubicBezTo>
                <a:cubicBezTo>
                  <a:pt x="791" y="900"/>
                  <a:pt x="797" y="902"/>
                  <a:pt x="796" y="905"/>
                </a:cubicBezTo>
                <a:cubicBezTo>
                  <a:pt x="792" y="904"/>
                  <a:pt x="793" y="900"/>
                  <a:pt x="790" y="899"/>
                </a:cubicBezTo>
                <a:close/>
                <a:moveTo>
                  <a:pt x="833" y="885"/>
                </a:moveTo>
                <a:cubicBezTo>
                  <a:pt x="836" y="884"/>
                  <a:pt x="836" y="880"/>
                  <a:pt x="840" y="880"/>
                </a:cubicBezTo>
                <a:cubicBezTo>
                  <a:pt x="840" y="884"/>
                  <a:pt x="835" y="884"/>
                  <a:pt x="835" y="888"/>
                </a:cubicBezTo>
                <a:cubicBezTo>
                  <a:pt x="842" y="895"/>
                  <a:pt x="849" y="901"/>
                  <a:pt x="857" y="907"/>
                </a:cubicBezTo>
                <a:cubicBezTo>
                  <a:pt x="860" y="905"/>
                  <a:pt x="862" y="901"/>
                  <a:pt x="864" y="899"/>
                </a:cubicBezTo>
                <a:cubicBezTo>
                  <a:pt x="854" y="889"/>
                  <a:pt x="848" y="875"/>
                  <a:pt x="827" y="878"/>
                </a:cubicBezTo>
                <a:cubicBezTo>
                  <a:pt x="827" y="882"/>
                  <a:pt x="830" y="883"/>
                  <a:pt x="833" y="885"/>
                </a:cubicBezTo>
                <a:close/>
                <a:moveTo>
                  <a:pt x="789" y="893"/>
                </a:moveTo>
                <a:cubicBezTo>
                  <a:pt x="794" y="888"/>
                  <a:pt x="799" y="884"/>
                  <a:pt x="803" y="879"/>
                </a:cubicBezTo>
                <a:cubicBezTo>
                  <a:pt x="795" y="878"/>
                  <a:pt x="787" y="879"/>
                  <a:pt x="779" y="879"/>
                </a:cubicBezTo>
                <a:cubicBezTo>
                  <a:pt x="775" y="885"/>
                  <a:pt x="777" y="899"/>
                  <a:pt x="775" y="907"/>
                </a:cubicBezTo>
                <a:cubicBezTo>
                  <a:pt x="779" y="903"/>
                  <a:pt x="784" y="899"/>
                  <a:pt x="787" y="894"/>
                </a:cubicBezTo>
                <a:cubicBezTo>
                  <a:pt x="784" y="890"/>
                  <a:pt x="780" y="887"/>
                  <a:pt x="779" y="883"/>
                </a:cubicBezTo>
                <a:cubicBezTo>
                  <a:pt x="784" y="884"/>
                  <a:pt x="784" y="892"/>
                  <a:pt x="789" y="893"/>
                </a:cubicBezTo>
                <a:close/>
                <a:moveTo>
                  <a:pt x="1193" y="881"/>
                </a:moveTo>
                <a:cubicBezTo>
                  <a:pt x="1188" y="881"/>
                  <a:pt x="1186" y="879"/>
                  <a:pt x="1180" y="879"/>
                </a:cubicBezTo>
                <a:cubicBezTo>
                  <a:pt x="1179" y="881"/>
                  <a:pt x="1177" y="884"/>
                  <a:pt x="1180" y="886"/>
                </a:cubicBezTo>
                <a:cubicBezTo>
                  <a:pt x="1182" y="885"/>
                  <a:pt x="1182" y="883"/>
                  <a:pt x="1185" y="883"/>
                </a:cubicBezTo>
                <a:cubicBezTo>
                  <a:pt x="1186" y="885"/>
                  <a:pt x="1187" y="887"/>
                  <a:pt x="1185" y="888"/>
                </a:cubicBezTo>
                <a:cubicBezTo>
                  <a:pt x="1184" y="888"/>
                  <a:pt x="1180" y="887"/>
                  <a:pt x="1178" y="888"/>
                </a:cubicBezTo>
                <a:cubicBezTo>
                  <a:pt x="1178" y="892"/>
                  <a:pt x="1183" y="891"/>
                  <a:pt x="1182" y="896"/>
                </a:cubicBezTo>
                <a:cubicBezTo>
                  <a:pt x="1181" y="897"/>
                  <a:pt x="1180" y="896"/>
                  <a:pt x="1178" y="896"/>
                </a:cubicBezTo>
                <a:cubicBezTo>
                  <a:pt x="1178" y="897"/>
                  <a:pt x="1177" y="900"/>
                  <a:pt x="1178" y="901"/>
                </a:cubicBezTo>
                <a:cubicBezTo>
                  <a:pt x="1189" y="900"/>
                  <a:pt x="1195" y="902"/>
                  <a:pt x="1204" y="901"/>
                </a:cubicBezTo>
                <a:cubicBezTo>
                  <a:pt x="1205" y="895"/>
                  <a:pt x="1199" y="896"/>
                  <a:pt x="1200" y="890"/>
                </a:cubicBezTo>
                <a:cubicBezTo>
                  <a:pt x="1202" y="890"/>
                  <a:pt x="1202" y="892"/>
                  <a:pt x="1204" y="892"/>
                </a:cubicBezTo>
                <a:cubicBezTo>
                  <a:pt x="1205" y="889"/>
                  <a:pt x="1203" y="888"/>
                  <a:pt x="1202" y="886"/>
                </a:cubicBezTo>
                <a:cubicBezTo>
                  <a:pt x="1203" y="885"/>
                  <a:pt x="1203" y="883"/>
                  <a:pt x="1203" y="881"/>
                </a:cubicBezTo>
                <a:cubicBezTo>
                  <a:pt x="1200" y="880"/>
                  <a:pt x="1194" y="876"/>
                  <a:pt x="1193" y="881"/>
                </a:cubicBezTo>
                <a:close/>
                <a:moveTo>
                  <a:pt x="757" y="890"/>
                </a:moveTo>
                <a:cubicBezTo>
                  <a:pt x="760" y="891"/>
                  <a:pt x="759" y="886"/>
                  <a:pt x="758" y="886"/>
                </a:cubicBezTo>
                <a:cubicBezTo>
                  <a:pt x="758" y="888"/>
                  <a:pt x="756" y="888"/>
                  <a:pt x="757" y="890"/>
                </a:cubicBezTo>
                <a:close/>
                <a:moveTo>
                  <a:pt x="833" y="890"/>
                </a:moveTo>
                <a:cubicBezTo>
                  <a:pt x="812" y="909"/>
                  <a:pt x="794" y="930"/>
                  <a:pt x="774" y="950"/>
                </a:cubicBezTo>
                <a:cubicBezTo>
                  <a:pt x="811" y="948"/>
                  <a:pt x="851" y="950"/>
                  <a:pt x="895" y="948"/>
                </a:cubicBezTo>
                <a:cubicBezTo>
                  <a:pt x="873" y="930"/>
                  <a:pt x="854" y="908"/>
                  <a:pt x="833" y="890"/>
                </a:cubicBezTo>
                <a:close/>
                <a:moveTo>
                  <a:pt x="904" y="894"/>
                </a:moveTo>
                <a:cubicBezTo>
                  <a:pt x="906" y="893"/>
                  <a:pt x="905" y="889"/>
                  <a:pt x="903" y="890"/>
                </a:cubicBezTo>
                <a:cubicBezTo>
                  <a:pt x="903" y="891"/>
                  <a:pt x="901" y="895"/>
                  <a:pt x="904" y="894"/>
                </a:cubicBezTo>
                <a:close/>
                <a:moveTo>
                  <a:pt x="745" y="901"/>
                </a:moveTo>
                <a:cubicBezTo>
                  <a:pt x="748" y="900"/>
                  <a:pt x="751" y="897"/>
                  <a:pt x="751" y="892"/>
                </a:cubicBezTo>
                <a:cubicBezTo>
                  <a:pt x="743" y="889"/>
                  <a:pt x="744" y="898"/>
                  <a:pt x="745" y="901"/>
                </a:cubicBezTo>
                <a:close/>
                <a:moveTo>
                  <a:pt x="772" y="896"/>
                </a:moveTo>
                <a:cubicBezTo>
                  <a:pt x="771" y="895"/>
                  <a:pt x="773" y="892"/>
                  <a:pt x="771" y="892"/>
                </a:cubicBezTo>
                <a:cubicBezTo>
                  <a:pt x="771" y="894"/>
                  <a:pt x="769" y="897"/>
                  <a:pt x="772" y="896"/>
                </a:cubicBezTo>
                <a:close/>
                <a:moveTo>
                  <a:pt x="749" y="910"/>
                </a:moveTo>
                <a:cubicBezTo>
                  <a:pt x="752" y="912"/>
                  <a:pt x="755" y="910"/>
                  <a:pt x="760" y="911"/>
                </a:cubicBezTo>
                <a:cubicBezTo>
                  <a:pt x="761" y="906"/>
                  <a:pt x="760" y="897"/>
                  <a:pt x="758" y="893"/>
                </a:cubicBezTo>
                <a:cubicBezTo>
                  <a:pt x="752" y="896"/>
                  <a:pt x="752" y="904"/>
                  <a:pt x="749" y="910"/>
                </a:cubicBezTo>
                <a:close/>
                <a:moveTo>
                  <a:pt x="1267" y="894"/>
                </a:moveTo>
                <a:cubicBezTo>
                  <a:pt x="1269" y="897"/>
                  <a:pt x="1266" y="900"/>
                  <a:pt x="1270" y="901"/>
                </a:cubicBezTo>
                <a:cubicBezTo>
                  <a:pt x="1271" y="898"/>
                  <a:pt x="1269" y="896"/>
                  <a:pt x="1269" y="893"/>
                </a:cubicBezTo>
                <a:cubicBezTo>
                  <a:pt x="1268" y="894"/>
                  <a:pt x="1268" y="894"/>
                  <a:pt x="1267" y="894"/>
                </a:cubicBezTo>
                <a:close/>
                <a:moveTo>
                  <a:pt x="893" y="899"/>
                </a:moveTo>
                <a:cubicBezTo>
                  <a:pt x="896" y="900"/>
                  <a:pt x="896" y="894"/>
                  <a:pt x="893" y="895"/>
                </a:cubicBezTo>
                <a:cubicBezTo>
                  <a:pt x="893" y="896"/>
                  <a:pt x="893" y="897"/>
                  <a:pt x="893" y="899"/>
                </a:cubicBezTo>
                <a:close/>
                <a:moveTo>
                  <a:pt x="904" y="901"/>
                </a:moveTo>
                <a:cubicBezTo>
                  <a:pt x="900" y="901"/>
                  <a:pt x="902" y="908"/>
                  <a:pt x="902" y="912"/>
                </a:cubicBezTo>
                <a:cubicBezTo>
                  <a:pt x="904" y="913"/>
                  <a:pt x="911" y="914"/>
                  <a:pt x="911" y="911"/>
                </a:cubicBezTo>
                <a:cubicBezTo>
                  <a:pt x="910" y="907"/>
                  <a:pt x="907" y="904"/>
                  <a:pt x="905" y="901"/>
                </a:cubicBezTo>
                <a:cubicBezTo>
                  <a:pt x="906" y="900"/>
                  <a:pt x="907" y="903"/>
                  <a:pt x="908" y="901"/>
                </a:cubicBezTo>
                <a:cubicBezTo>
                  <a:pt x="906" y="900"/>
                  <a:pt x="907" y="896"/>
                  <a:pt x="905" y="895"/>
                </a:cubicBezTo>
                <a:cubicBezTo>
                  <a:pt x="904" y="895"/>
                  <a:pt x="904" y="895"/>
                  <a:pt x="903" y="895"/>
                </a:cubicBezTo>
                <a:cubicBezTo>
                  <a:pt x="903" y="898"/>
                  <a:pt x="904" y="899"/>
                  <a:pt x="904" y="901"/>
                </a:cubicBezTo>
                <a:close/>
                <a:moveTo>
                  <a:pt x="913" y="901"/>
                </a:moveTo>
                <a:cubicBezTo>
                  <a:pt x="912" y="899"/>
                  <a:pt x="914" y="895"/>
                  <a:pt x="911" y="896"/>
                </a:cubicBezTo>
                <a:cubicBezTo>
                  <a:pt x="911" y="898"/>
                  <a:pt x="910" y="901"/>
                  <a:pt x="913" y="901"/>
                </a:cubicBezTo>
                <a:close/>
                <a:moveTo>
                  <a:pt x="770" y="905"/>
                </a:moveTo>
                <a:cubicBezTo>
                  <a:pt x="770" y="905"/>
                  <a:pt x="772" y="899"/>
                  <a:pt x="769" y="900"/>
                </a:cubicBezTo>
                <a:cubicBezTo>
                  <a:pt x="770" y="902"/>
                  <a:pt x="768" y="905"/>
                  <a:pt x="770" y="905"/>
                </a:cubicBezTo>
                <a:close/>
                <a:moveTo>
                  <a:pt x="860" y="908"/>
                </a:moveTo>
                <a:cubicBezTo>
                  <a:pt x="865" y="909"/>
                  <a:pt x="870" y="909"/>
                  <a:pt x="875" y="909"/>
                </a:cubicBezTo>
                <a:cubicBezTo>
                  <a:pt x="873" y="905"/>
                  <a:pt x="869" y="903"/>
                  <a:pt x="865" y="900"/>
                </a:cubicBezTo>
                <a:cubicBezTo>
                  <a:pt x="864" y="903"/>
                  <a:pt x="861" y="904"/>
                  <a:pt x="860" y="908"/>
                </a:cubicBezTo>
                <a:close/>
                <a:moveTo>
                  <a:pt x="741" y="905"/>
                </a:moveTo>
                <a:cubicBezTo>
                  <a:pt x="743" y="906"/>
                  <a:pt x="744" y="900"/>
                  <a:pt x="742" y="901"/>
                </a:cubicBezTo>
                <a:cubicBezTo>
                  <a:pt x="742" y="902"/>
                  <a:pt x="741" y="903"/>
                  <a:pt x="741" y="905"/>
                </a:cubicBezTo>
                <a:close/>
                <a:moveTo>
                  <a:pt x="898" y="909"/>
                </a:moveTo>
                <a:cubicBezTo>
                  <a:pt x="899" y="907"/>
                  <a:pt x="897" y="903"/>
                  <a:pt x="896" y="901"/>
                </a:cubicBezTo>
                <a:cubicBezTo>
                  <a:pt x="894" y="903"/>
                  <a:pt x="893" y="910"/>
                  <a:pt x="898" y="909"/>
                </a:cubicBezTo>
                <a:close/>
                <a:moveTo>
                  <a:pt x="1203" y="921"/>
                </a:moveTo>
                <a:cubicBezTo>
                  <a:pt x="1200" y="915"/>
                  <a:pt x="1196" y="909"/>
                  <a:pt x="1191" y="905"/>
                </a:cubicBezTo>
                <a:cubicBezTo>
                  <a:pt x="1187" y="907"/>
                  <a:pt x="1182" y="903"/>
                  <a:pt x="1177" y="905"/>
                </a:cubicBezTo>
                <a:cubicBezTo>
                  <a:pt x="1177" y="906"/>
                  <a:pt x="1177" y="907"/>
                  <a:pt x="1177" y="908"/>
                </a:cubicBezTo>
                <a:cubicBezTo>
                  <a:pt x="1180" y="909"/>
                  <a:pt x="1186" y="907"/>
                  <a:pt x="1187" y="911"/>
                </a:cubicBezTo>
                <a:cubicBezTo>
                  <a:pt x="1183" y="912"/>
                  <a:pt x="1177" y="908"/>
                  <a:pt x="1176" y="913"/>
                </a:cubicBezTo>
                <a:cubicBezTo>
                  <a:pt x="1178" y="914"/>
                  <a:pt x="1181" y="912"/>
                  <a:pt x="1183" y="915"/>
                </a:cubicBezTo>
                <a:cubicBezTo>
                  <a:pt x="1183" y="917"/>
                  <a:pt x="1182" y="919"/>
                  <a:pt x="1181" y="920"/>
                </a:cubicBezTo>
                <a:cubicBezTo>
                  <a:pt x="1181" y="918"/>
                  <a:pt x="1177" y="917"/>
                  <a:pt x="1175" y="918"/>
                </a:cubicBezTo>
                <a:cubicBezTo>
                  <a:pt x="1175" y="921"/>
                  <a:pt x="1177" y="921"/>
                  <a:pt x="1177" y="923"/>
                </a:cubicBezTo>
                <a:cubicBezTo>
                  <a:pt x="1175" y="924"/>
                  <a:pt x="1174" y="925"/>
                  <a:pt x="1174" y="929"/>
                </a:cubicBezTo>
                <a:cubicBezTo>
                  <a:pt x="1186" y="930"/>
                  <a:pt x="1198" y="929"/>
                  <a:pt x="1208" y="929"/>
                </a:cubicBezTo>
                <a:cubicBezTo>
                  <a:pt x="1209" y="924"/>
                  <a:pt x="1204" y="924"/>
                  <a:pt x="1203" y="921"/>
                </a:cubicBezTo>
                <a:close/>
                <a:moveTo>
                  <a:pt x="1196" y="905"/>
                </a:moveTo>
                <a:cubicBezTo>
                  <a:pt x="1198" y="908"/>
                  <a:pt x="1202" y="916"/>
                  <a:pt x="1207" y="912"/>
                </a:cubicBezTo>
                <a:cubicBezTo>
                  <a:pt x="1206" y="912"/>
                  <a:pt x="1206" y="911"/>
                  <a:pt x="1206" y="910"/>
                </a:cubicBezTo>
                <a:cubicBezTo>
                  <a:pt x="1203" y="911"/>
                  <a:pt x="1202" y="910"/>
                  <a:pt x="1201" y="908"/>
                </a:cubicBezTo>
                <a:cubicBezTo>
                  <a:pt x="1203" y="908"/>
                  <a:pt x="1204" y="907"/>
                  <a:pt x="1206" y="907"/>
                </a:cubicBezTo>
                <a:cubicBezTo>
                  <a:pt x="1207" y="902"/>
                  <a:pt x="1198" y="904"/>
                  <a:pt x="1196" y="905"/>
                </a:cubicBezTo>
                <a:close/>
                <a:moveTo>
                  <a:pt x="767" y="910"/>
                </a:moveTo>
                <a:cubicBezTo>
                  <a:pt x="767" y="909"/>
                  <a:pt x="769" y="909"/>
                  <a:pt x="769" y="909"/>
                </a:cubicBezTo>
                <a:cubicBezTo>
                  <a:pt x="769" y="904"/>
                  <a:pt x="763" y="908"/>
                  <a:pt x="767" y="910"/>
                </a:cubicBezTo>
                <a:close/>
                <a:moveTo>
                  <a:pt x="740" y="911"/>
                </a:moveTo>
                <a:cubicBezTo>
                  <a:pt x="743" y="911"/>
                  <a:pt x="743" y="910"/>
                  <a:pt x="743" y="907"/>
                </a:cubicBezTo>
                <a:cubicBezTo>
                  <a:pt x="742" y="907"/>
                  <a:pt x="742" y="907"/>
                  <a:pt x="741" y="907"/>
                </a:cubicBezTo>
                <a:cubicBezTo>
                  <a:pt x="741" y="909"/>
                  <a:pt x="740" y="909"/>
                  <a:pt x="740" y="911"/>
                </a:cubicBezTo>
                <a:close/>
                <a:moveTo>
                  <a:pt x="885" y="918"/>
                </a:moveTo>
                <a:cubicBezTo>
                  <a:pt x="884" y="910"/>
                  <a:pt x="870" y="911"/>
                  <a:pt x="861" y="912"/>
                </a:cubicBezTo>
                <a:cubicBezTo>
                  <a:pt x="867" y="917"/>
                  <a:pt x="871" y="924"/>
                  <a:pt x="878" y="928"/>
                </a:cubicBezTo>
                <a:cubicBezTo>
                  <a:pt x="880" y="924"/>
                  <a:pt x="885" y="922"/>
                  <a:pt x="885" y="918"/>
                </a:cubicBezTo>
                <a:close/>
                <a:moveTo>
                  <a:pt x="741" y="933"/>
                </a:moveTo>
                <a:cubicBezTo>
                  <a:pt x="737" y="935"/>
                  <a:pt x="736" y="941"/>
                  <a:pt x="734" y="946"/>
                </a:cubicBezTo>
                <a:cubicBezTo>
                  <a:pt x="744" y="938"/>
                  <a:pt x="751" y="928"/>
                  <a:pt x="761" y="920"/>
                </a:cubicBezTo>
                <a:cubicBezTo>
                  <a:pt x="761" y="918"/>
                  <a:pt x="761" y="915"/>
                  <a:pt x="760" y="914"/>
                </a:cubicBezTo>
                <a:cubicBezTo>
                  <a:pt x="758" y="914"/>
                  <a:pt x="753" y="914"/>
                  <a:pt x="748" y="914"/>
                </a:cubicBezTo>
                <a:cubicBezTo>
                  <a:pt x="745" y="919"/>
                  <a:pt x="742" y="924"/>
                  <a:pt x="741" y="933"/>
                </a:cubicBezTo>
                <a:close/>
                <a:moveTo>
                  <a:pt x="737" y="927"/>
                </a:moveTo>
                <a:cubicBezTo>
                  <a:pt x="740" y="924"/>
                  <a:pt x="740" y="918"/>
                  <a:pt x="742" y="914"/>
                </a:cubicBezTo>
                <a:cubicBezTo>
                  <a:pt x="742" y="914"/>
                  <a:pt x="741" y="914"/>
                  <a:pt x="740" y="914"/>
                </a:cubicBezTo>
                <a:cubicBezTo>
                  <a:pt x="738" y="916"/>
                  <a:pt x="736" y="921"/>
                  <a:pt x="737" y="927"/>
                </a:cubicBezTo>
                <a:close/>
                <a:moveTo>
                  <a:pt x="902" y="916"/>
                </a:moveTo>
                <a:cubicBezTo>
                  <a:pt x="901" y="922"/>
                  <a:pt x="900" y="934"/>
                  <a:pt x="909" y="932"/>
                </a:cubicBezTo>
                <a:cubicBezTo>
                  <a:pt x="912" y="939"/>
                  <a:pt x="918" y="945"/>
                  <a:pt x="924" y="947"/>
                </a:cubicBezTo>
                <a:cubicBezTo>
                  <a:pt x="919" y="937"/>
                  <a:pt x="916" y="926"/>
                  <a:pt x="912" y="916"/>
                </a:cubicBezTo>
                <a:cubicBezTo>
                  <a:pt x="908" y="917"/>
                  <a:pt x="906" y="915"/>
                  <a:pt x="902" y="916"/>
                </a:cubicBezTo>
                <a:close/>
                <a:moveTo>
                  <a:pt x="1267" y="922"/>
                </a:moveTo>
                <a:cubicBezTo>
                  <a:pt x="1268" y="922"/>
                  <a:pt x="1271" y="921"/>
                  <a:pt x="1271" y="922"/>
                </a:cubicBezTo>
                <a:cubicBezTo>
                  <a:pt x="1270" y="924"/>
                  <a:pt x="1269" y="924"/>
                  <a:pt x="1268" y="923"/>
                </a:cubicBezTo>
                <a:cubicBezTo>
                  <a:pt x="1268" y="924"/>
                  <a:pt x="1267" y="927"/>
                  <a:pt x="1269" y="927"/>
                </a:cubicBezTo>
                <a:cubicBezTo>
                  <a:pt x="1269" y="926"/>
                  <a:pt x="1272" y="927"/>
                  <a:pt x="1272" y="926"/>
                </a:cubicBezTo>
                <a:cubicBezTo>
                  <a:pt x="1271" y="922"/>
                  <a:pt x="1273" y="919"/>
                  <a:pt x="1271" y="917"/>
                </a:cubicBezTo>
                <a:cubicBezTo>
                  <a:pt x="1271" y="918"/>
                  <a:pt x="1270" y="919"/>
                  <a:pt x="1269" y="918"/>
                </a:cubicBezTo>
                <a:cubicBezTo>
                  <a:pt x="1269" y="917"/>
                  <a:pt x="1270" y="916"/>
                  <a:pt x="1268" y="916"/>
                </a:cubicBezTo>
                <a:cubicBezTo>
                  <a:pt x="1267" y="918"/>
                  <a:pt x="1268" y="919"/>
                  <a:pt x="1267" y="922"/>
                </a:cubicBezTo>
                <a:close/>
                <a:moveTo>
                  <a:pt x="1205" y="918"/>
                </a:moveTo>
                <a:cubicBezTo>
                  <a:pt x="1206" y="920"/>
                  <a:pt x="1207" y="921"/>
                  <a:pt x="1208" y="922"/>
                </a:cubicBezTo>
                <a:cubicBezTo>
                  <a:pt x="1210" y="919"/>
                  <a:pt x="1208" y="915"/>
                  <a:pt x="1205" y="918"/>
                </a:cubicBezTo>
                <a:close/>
                <a:moveTo>
                  <a:pt x="775" y="918"/>
                </a:moveTo>
                <a:cubicBezTo>
                  <a:pt x="776" y="924"/>
                  <a:pt x="783" y="927"/>
                  <a:pt x="783" y="932"/>
                </a:cubicBezTo>
                <a:cubicBezTo>
                  <a:pt x="778" y="930"/>
                  <a:pt x="778" y="923"/>
                  <a:pt x="773" y="920"/>
                </a:cubicBezTo>
                <a:cubicBezTo>
                  <a:pt x="773" y="925"/>
                  <a:pt x="771" y="934"/>
                  <a:pt x="773" y="937"/>
                </a:cubicBezTo>
                <a:cubicBezTo>
                  <a:pt x="770" y="938"/>
                  <a:pt x="770" y="948"/>
                  <a:pt x="771" y="950"/>
                </a:cubicBezTo>
                <a:cubicBezTo>
                  <a:pt x="775" y="945"/>
                  <a:pt x="783" y="940"/>
                  <a:pt x="783" y="933"/>
                </a:cubicBezTo>
                <a:cubicBezTo>
                  <a:pt x="784" y="933"/>
                  <a:pt x="786" y="933"/>
                  <a:pt x="788" y="933"/>
                </a:cubicBezTo>
                <a:cubicBezTo>
                  <a:pt x="791" y="928"/>
                  <a:pt x="797" y="924"/>
                  <a:pt x="801" y="918"/>
                </a:cubicBezTo>
                <a:cubicBezTo>
                  <a:pt x="792" y="917"/>
                  <a:pt x="787" y="919"/>
                  <a:pt x="775" y="918"/>
                </a:cubicBezTo>
                <a:close/>
                <a:moveTo>
                  <a:pt x="767" y="927"/>
                </a:moveTo>
                <a:cubicBezTo>
                  <a:pt x="768" y="924"/>
                  <a:pt x="768" y="921"/>
                  <a:pt x="768" y="918"/>
                </a:cubicBezTo>
                <a:cubicBezTo>
                  <a:pt x="768" y="918"/>
                  <a:pt x="767" y="918"/>
                  <a:pt x="766" y="918"/>
                </a:cubicBezTo>
                <a:cubicBezTo>
                  <a:pt x="765" y="921"/>
                  <a:pt x="765" y="925"/>
                  <a:pt x="767" y="927"/>
                </a:cubicBezTo>
                <a:close/>
                <a:moveTo>
                  <a:pt x="881" y="930"/>
                </a:moveTo>
                <a:cubicBezTo>
                  <a:pt x="884" y="929"/>
                  <a:pt x="888" y="929"/>
                  <a:pt x="893" y="929"/>
                </a:cubicBezTo>
                <a:cubicBezTo>
                  <a:pt x="894" y="923"/>
                  <a:pt x="890" y="920"/>
                  <a:pt x="885" y="920"/>
                </a:cubicBezTo>
                <a:cubicBezTo>
                  <a:pt x="885" y="925"/>
                  <a:pt x="880" y="926"/>
                  <a:pt x="881" y="930"/>
                </a:cubicBezTo>
                <a:close/>
                <a:moveTo>
                  <a:pt x="1306" y="927"/>
                </a:moveTo>
                <a:cubicBezTo>
                  <a:pt x="1307" y="924"/>
                  <a:pt x="1304" y="923"/>
                  <a:pt x="1303" y="924"/>
                </a:cubicBezTo>
                <a:cubicBezTo>
                  <a:pt x="1304" y="925"/>
                  <a:pt x="1304" y="927"/>
                  <a:pt x="1306" y="927"/>
                </a:cubicBezTo>
                <a:close/>
                <a:moveTo>
                  <a:pt x="734" y="951"/>
                </a:moveTo>
                <a:cubicBezTo>
                  <a:pt x="740" y="951"/>
                  <a:pt x="755" y="953"/>
                  <a:pt x="764" y="951"/>
                </a:cubicBezTo>
                <a:cubicBezTo>
                  <a:pt x="763" y="942"/>
                  <a:pt x="763" y="932"/>
                  <a:pt x="761" y="924"/>
                </a:cubicBezTo>
                <a:cubicBezTo>
                  <a:pt x="752" y="933"/>
                  <a:pt x="742" y="942"/>
                  <a:pt x="734" y="951"/>
                </a:cubicBezTo>
                <a:close/>
                <a:moveTo>
                  <a:pt x="1267" y="933"/>
                </a:moveTo>
                <a:cubicBezTo>
                  <a:pt x="1270" y="934"/>
                  <a:pt x="1273" y="934"/>
                  <a:pt x="1273" y="930"/>
                </a:cubicBezTo>
                <a:cubicBezTo>
                  <a:pt x="1270" y="928"/>
                  <a:pt x="1265" y="929"/>
                  <a:pt x="1267" y="933"/>
                </a:cubicBezTo>
                <a:close/>
                <a:moveTo>
                  <a:pt x="1303" y="935"/>
                </a:moveTo>
                <a:cubicBezTo>
                  <a:pt x="1304" y="935"/>
                  <a:pt x="1305" y="935"/>
                  <a:pt x="1306" y="935"/>
                </a:cubicBezTo>
                <a:cubicBezTo>
                  <a:pt x="1306" y="934"/>
                  <a:pt x="1307" y="934"/>
                  <a:pt x="1307" y="931"/>
                </a:cubicBezTo>
                <a:cubicBezTo>
                  <a:pt x="1306" y="931"/>
                  <a:pt x="1305" y="930"/>
                  <a:pt x="1303" y="931"/>
                </a:cubicBezTo>
                <a:cubicBezTo>
                  <a:pt x="1303" y="931"/>
                  <a:pt x="1303" y="933"/>
                  <a:pt x="1303" y="935"/>
                </a:cubicBezTo>
                <a:close/>
                <a:moveTo>
                  <a:pt x="895" y="945"/>
                </a:moveTo>
                <a:cubicBezTo>
                  <a:pt x="895" y="940"/>
                  <a:pt x="895" y="935"/>
                  <a:pt x="893" y="931"/>
                </a:cubicBezTo>
                <a:cubicBezTo>
                  <a:pt x="890" y="931"/>
                  <a:pt x="886" y="931"/>
                  <a:pt x="882" y="931"/>
                </a:cubicBezTo>
                <a:cubicBezTo>
                  <a:pt x="885" y="937"/>
                  <a:pt x="890" y="941"/>
                  <a:pt x="895" y="945"/>
                </a:cubicBezTo>
                <a:close/>
                <a:moveTo>
                  <a:pt x="1194" y="934"/>
                </a:moveTo>
                <a:cubicBezTo>
                  <a:pt x="1187" y="932"/>
                  <a:pt x="1178" y="929"/>
                  <a:pt x="1173" y="935"/>
                </a:cubicBezTo>
                <a:cubicBezTo>
                  <a:pt x="1173" y="937"/>
                  <a:pt x="1178" y="935"/>
                  <a:pt x="1178" y="938"/>
                </a:cubicBezTo>
                <a:cubicBezTo>
                  <a:pt x="1178" y="941"/>
                  <a:pt x="1174" y="937"/>
                  <a:pt x="1172" y="940"/>
                </a:cubicBezTo>
                <a:cubicBezTo>
                  <a:pt x="1172" y="941"/>
                  <a:pt x="1172" y="942"/>
                  <a:pt x="1172" y="943"/>
                </a:cubicBezTo>
                <a:cubicBezTo>
                  <a:pt x="1176" y="943"/>
                  <a:pt x="1179" y="941"/>
                  <a:pt x="1181" y="944"/>
                </a:cubicBezTo>
                <a:cubicBezTo>
                  <a:pt x="1181" y="947"/>
                  <a:pt x="1176" y="948"/>
                  <a:pt x="1173" y="946"/>
                </a:cubicBezTo>
                <a:cubicBezTo>
                  <a:pt x="1172" y="950"/>
                  <a:pt x="1172" y="954"/>
                  <a:pt x="1170" y="956"/>
                </a:cubicBezTo>
                <a:cubicBezTo>
                  <a:pt x="1183" y="958"/>
                  <a:pt x="1201" y="958"/>
                  <a:pt x="1214" y="955"/>
                </a:cubicBezTo>
                <a:cubicBezTo>
                  <a:pt x="1206" y="949"/>
                  <a:pt x="1199" y="943"/>
                  <a:pt x="1194" y="934"/>
                </a:cubicBezTo>
                <a:close/>
                <a:moveTo>
                  <a:pt x="1202" y="937"/>
                </a:moveTo>
                <a:cubicBezTo>
                  <a:pt x="1204" y="940"/>
                  <a:pt x="1207" y="945"/>
                  <a:pt x="1212" y="942"/>
                </a:cubicBezTo>
                <a:cubicBezTo>
                  <a:pt x="1213" y="937"/>
                  <a:pt x="1206" y="940"/>
                  <a:pt x="1205" y="937"/>
                </a:cubicBezTo>
                <a:cubicBezTo>
                  <a:pt x="1205" y="935"/>
                  <a:pt x="1209" y="936"/>
                  <a:pt x="1211" y="937"/>
                </a:cubicBezTo>
                <a:cubicBezTo>
                  <a:pt x="1211" y="935"/>
                  <a:pt x="1211" y="934"/>
                  <a:pt x="1211" y="932"/>
                </a:cubicBezTo>
                <a:cubicBezTo>
                  <a:pt x="1207" y="931"/>
                  <a:pt x="1201" y="932"/>
                  <a:pt x="1196" y="931"/>
                </a:cubicBezTo>
                <a:cubicBezTo>
                  <a:pt x="1195" y="935"/>
                  <a:pt x="1199" y="935"/>
                  <a:pt x="1202" y="937"/>
                </a:cubicBezTo>
                <a:close/>
                <a:moveTo>
                  <a:pt x="902" y="949"/>
                </a:moveTo>
                <a:cubicBezTo>
                  <a:pt x="909" y="950"/>
                  <a:pt x="915" y="952"/>
                  <a:pt x="923" y="952"/>
                </a:cubicBezTo>
                <a:cubicBezTo>
                  <a:pt x="916" y="946"/>
                  <a:pt x="910" y="939"/>
                  <a:pt x="902" y="933"/>
                </a:cubicBezTo>
                <a:cubicBezTo>
                  <a:pt x="901" y="937"/>
                  <a:pt x="902" y="946"/>
                  <a:pt x="902" y="949"/>
                </a:cubicBezTo>
                <a:close/>
                <a:moveTo>
                  <a:pt x="1267" y="939"/>
                </a:moveTo>
                <a:cubicBezTo>
                  <a:pt x="1270" y="939"/>
                  <a:pt x="1273" y="939"/>
                  <a:pt x="1273" y="937"/>
                </a:cubicBezTo>
                <a:cubicBezTo>
                  <a:pt x="1272" y="935"/>
                  <a:pt x="1267" y="936"/>
                  <a:pt x="1267" y="939"/>
                </a:cubicBezTo>
                <a:close/>
                <a:moveTo>
                  <a:pt x="1277" y="942"/>
                </a:moveTo>
                <a:cubicBezTo>
                  <a:pt x="1280" y="959"/>
                  <a:pt x="1282" y="980"/>
                  <a:pt x="1287" y="996"/>
                </a:cubicBezTo>
                <a:cubicBezTo>
                  <a:pt x="1289" y="996"/>
                  <a:pt x="1291" y="996"/>
                  <a:pt x="1293" y="996"/>
                </a:cubicBezTo>
                <a:cubicBezTo>
                  <a:pt x="1296" y="976"/>
                  <a:pt x="1297" y="958"/>
                  <a:pt x="1299" y="941"/>
                </a:cubicBezTo>
                <a:cubicBezTo>
                  <a:pt x="1293" y="942"/>
                  <a:pt x="1285" y="941"/>
                  <a:pt x="1277" y="942"/>
                </a:cubicBezTo>
                <a:close/>
                <a:moveTo>
                  <a:pt x="1266" y="942"/>
                </a:moveTo>
                <a:cubicBezTo>
                  <a:pt x="1270" y="945"/>
                  <a:pt x="1261" y="951"/>
                  <a:pt x="1268" y="953"/>
                </a:cubicBezTo>
                <a:cubicBezTo>
                  <a:pt x="1268" y="952"/>
                  <a:pt x="1267" y="949"/>
                  <a:pt x="1269" y="949"/>
                </a:cubicBezTo>
                <a:cubicBezTo>
                  <a:pt x="1275" y="948"/>
                  <a:pt x="1272" y="953"/>
                  <a:pt x="1275" y="954"/>
                </a:cubicBezTo>
                <a:cubicBezTo>
                  <a:pt x="1276" y="948"/>
                  <a:pt x="1271" y="946"/>
                  <a:pt x="1274" y="942"/>
                </a:cubicBezTo>
                <a:cubicBezTo>
                  <a:pt x="1272" y="942"/>
                  <a:pt x="1268" y="942"/>
                  <a:pt x="1266" y="942"/>
                </a:cubicBezTo>
                <a:close/>
                <a:moveTo>
                  <a:pt x="1310" y="943"/>
                </a:moveTo>
                <a:cubicBezTo>
                  <a:pt x="1313" y="953"/>
                  <a:pt x="1312" y="959"/>
                  <a:pt x="1314" y="970"/>
                </a:cubicBezTo>
                <a:cubicBezTo>
                  <a:pt x="1317" y="967"/>
                  <a:pt x="1318" y="957"/>
                  <a:pt x="1314" y="955"/>
                </a:cubicBezTo>
                <a:cubicBezTo>
                  <a:pt x="1319" y="953"/>
                  <a:pt x="1320" y="944"/>
                  <a:pt x="1317" y="941"/>
                </a:cubicBezTo>
                <a:cubicBezTo>
                  <a:pt x="1314" y="940"/>
                  <a:pt x="1312" y="942"/>
                  <a:pt x="1310" y="943"/>
                </a:cubicBezTo>
                <a:close/>
                <a:moveTo>
                  <a:pt x="1301" y="969"/>
                </a:moveTo>
                <a:cubicBezTo>
                  <a:pt x="1305" y="968"/>
                  <a:pt x="1306" y="965"/>
                  <a:pt x="1310" y="965"/>
                </a:cubicBezTo>
                <a:cubicBezTo>
                  <a:pt x="1310" y="961"/>
                  <a:pt x="1305" y="960"/>
                  <a:pt x="1306" y="955"/>
                </a:cubicBezTo>
                <a:cubicBezTo>
                  <a:pt x="1307" y="955"/>
                  <a:pt x="1308" y="957"/>
                  <a:pt x="1310" y="957"/>
                </a:cubicBezTo>
                <a:cubicBezTo>
                  <a:pt x="1310" y="953"/>
                  <a:pt x="1307" y="950"/>
                  <a:pt x="1304" y="948"/>
                </a:cubicBezTo>
                <a:cubicBezTo>
                  <a:pt x="1305" y="948"/>
                  <a:pt x="1305" y="947"/>
                  <a:pt x="1305" y="946"/>
                </a:cubicBezTo>
                <a:cubicBezTo>
                  <a:pt x="1307" y="946"/>
                  <a:pt x="1306" y="947"/>
                  <a:pt x="1308" y="946"/>
                </a:cubicBezTo>
                <a:cubicBezTo>
                  <a:pt x="1308" y="945"/>
                  <a:pt x="1308" y="944"/>
                  <a:pt x="1308" y="943"/>
                </a:cubicBezTo>
                <a:cubicBezTo>
                  <a:pt x="1305" y="943"/>
                  <a:pt x="1304" y="942"/>
                  <a:pt x="1303" y="942"/>
                </a:cubicBezTo>
                <a:cubicBezTo>
                  <a:pt x="1304" y="949"/>
                  <a:pt x="1299" y="960"/>
                  <a:pt x="1301" y="969"/>
                </a:cubicBezTo>
                <a:close/>
                <a:moveTo>
                  <a:pt x="1213" y="950"/>
                </a:moveTo>
                <a:cubicBezTo>
                  <a:pt x="1213" y="947"/>
                  <a:pt x="1212" y="945"/>
                  <a:pt x="1209" y="946"/>
                </a:cubicBezTo>
                <a:cubicBezTo>
                  <a:pt x="1209" y="949"/>
                  <a:pt x="1211" y="949"/>
                  <a:pt x="1213" y="950"/>
                </a:cubicBezTo>
                <a:close/>
                <a:moveTo>
                  <a:pt x="1321" y="962"/>
                </a:moveTo>
                <a:cubicBezTo>
                  <a:pt x="1326" y="961"/>
                  <a:pt x="1322" y="952"/>
                  <a:pt x="1321" y="950"/>
                </a:cubicBezTo>
                <a:cubicBezTo>
                  <a:pt x="1321" y="955"/>
                  <a:pt x="1320" y="959"/>
                  <a:pt x="1321" y="962"/>
                </a:cubicBezTo>
                <a:close/>
                <a:moveTo>
                  <a:pt x="1275" y="956"/>
                </a:moveTo>
                <a:cubicBezTo>
                  <a:pt x="1273" y="956"/>
                  <a:pt x="1269" y="952"/>
                  <a:pt x="1265" y="956"/>
                </a:cubicBezTo>
                <a:cubicBezTo>
                  <a:pt x="1266" y="961"/>
                  <a:pt x="1261" y="965"/>
                  <a:pt x="1265" y="968"/>
                </a:cubicBezTo>
                <a:cubicBezTo>
                  <a:pt x="1264" y="966"/>
                  <a:pt x="1268" y="966"/>
                  <a:pt x="1267" y="968"/>
                </a:cubicBezTo>
                <a:cubicBezTo>
                  <a:pt x="1266" y="970"/>
                  <a:pt x="1264" y="967"/>
                  <a:pt x="1263" y="969"/>
                </a:cubicBezTo>
                <a:cubicBezTo>
                  <a:pt x="1264" y="976"/>
                  <a:pt x="1264" y="981"/>
                  <a:pt x="1262" y="985"/>
                </a:cubicBezTo>
                <a:cubicBezTo>
                  <a:pt x="1264" y="985"/>
                  <a:pt x="1266" y="982"/>
                  <a:pt x="1267" y="985"/>
                </a:cubicBezTo>
                <a:cubicBezTo>
                  <a:pt x="1266" y="987"/>
                  <a:pt x="1264" y="988"/>
                  <a:pt x="1262" y="987"/>
                </a:cubicBezTo>
                <a:cubicBezTo>
                  <a:pt x="1262" y="991"/>
                  <a:pt x="1261" y="992"/>
                  <a:pt x="1261" y="995"/>
                </a:cubicBezTo>
                <a:cubicBezTo>
                  <a:pt x="1269" y="994"/>
                  <a:pt x="1275" y="995"/>
                  <a:pt x="1282" y="994"/>
                </a:cubicBezTo>
                <a:cubicBezTo>
                  <a:pt x="1279" y="992"/>
                  <a:pt x="1280" y="990"/>
                  <a:pt x="1279" y="987"/>
                </a:cubicBezTo>
                <a:cubicBezTo>
                  <a:pt x="1277" y="989"/>
                  <a:pt x="1273" y="984"/>
                  <a:pt x="1273" y="981"/>
                </a:cubicBezTo>
                <a:cubicBezTo>
                  <a:pt x="1270" y="981"/>
                  <a:pt x="1268" y="980"/>
                  <a:pt x="1268" y="977"/>
                </a:cubicBezTo>
                <a:cubicBezTo>
                  <a:pt x="1270" y="977"/>
                  <a:pt x="1274" y="977"/>
                  <a:pt x="1276" y="978"/>
                </a:cubicBezTo>
                <a:cubicBezTo>
                  <a:pt x="1275" y="979"/>
                  <a:pt x="1273" y="978"/>
                  <a:pt x="1273" y="981"/>
                </a:cubicBezTo>
                <a:cubicBezTo>
                  <a:pt x="1275" y="981"/>
                  <a:pt x="1277" y="984"/>
                  <a:pt x="1280" y="985"/>
                </a:cubicBezTo>
                <a:cubicBezTo>
                  <a:pt x="1281" y="982"/>
                  <a:pt x="1277" y="984"/>
                  <a:pt x="1277" y="983"/>
                </a:cubicBezTo>
                <a:cubicBezTo>
                  <a:pt x="1281" y="977"/>
                  <a:pt x="1275" y="972"/>
                  <a:pt x="1273" y="968"/>
                </a:cubicBezTo>
                <a:cubicBezTo>
                  <a:pt x="1274" y="967"/>
                  <a:pt x="1274" y="967"/>
                  <a:pt x="1275" y="966"/>
                </a:cubicBezTo>
                <a:cubicBezTo>
                  <a:pt x="1276" y="966"/>
                  <a:pt x="1276" y="967"/>
                  <a:pt x="1277" y="967"/>
                </a:cubicBezTo>
                <a:cubicBezTo>
                  <a:pt x="1276" y="964"/>
                  <a:pt x="1276" y="957"/>
                  <a:pt x="1275" y="956"/>
                </a:cubicBezTo>
                <a:close/>
                <a:moveTo>
                  <a:pt x="731" y="957"/>
                </a:moveTo>
                <a:cubicBezTo>
                  <a:pt x="730" y="964"/>
                  <a:pt x="732" y="968"/>
                  <a:pt x="734" y="972"/>
                </a:cubicBezTo>
                <a:cubicBezTo>
                  <a:pt x="737" y="973"/>
                  <a:pt x="736" y="973"/>
                  <a:pt x="740" y="972"/>
                </a:cubicBezTo>
                <a:cubicBezTo>
                  <a:pt x="741" y="970"/>
                  <a:pt x="742" y="969"/>
                  <a:pt x="742" y="965"/>
                </a:cubicBezTo>
                <a:cubicBezTo>
                  <a:pt x="740" y="963"/>
                  <a:pt x="733" y="961"/>
                  <a:pt x="734" y="957"/>
                </a:cubicBezTo>
                <a:cubicBezTo>
                  <a:pt x="739" y="957"/>
                  <a:pt x="738" y="963"/>
                  <a:pt x="743" y="963"/>
                </a:cubicBezTo>
                <a:cubicBezTo>
                  <a:pt x="744" y="961"/>
                  <a:pt x="745" y="959"/>
                  <a:pt x="745" y="956"/>
                </a:cubicBezTo>
                <a:cubicBezTo>
                  <a:pt x="741" y="955"/>
                  <a:pt x="733" y="954"/>
                  <a:pt x="731" y="957"/>
                </a:cubicBezTo>
                <a:close/>
                <a:moveTo>
                  <a:pt x="903" y="957"/>
                </a:moveTo>
                <a:cubicBezTo>
                  <a:pt x="903" y="962"/>
                  <a:pt x="908" y="963"/>
                  <a:pt x="907" y="970"/>
                </a:cubicBezTo>
                <a:cubicBezTo>
                  <a:pt x="914" y="969"/>
                  <a:pt x="913" y="960"/>
                  <a:pt x="911" y="956"/>
                </a:cubicBezTo>
                <a:cubicBezTo>
                  <a:pt x="907" y="956"/>
                  <a:pt x="905" y="956"/>
                  <a:pt x="903" y="957"/>
                </a:cubicBezTo>
                <a:close/>
                <a:moveTo>
                  <a:pt x="920" y="961"/>
                </a:moveTo>
                <a:cubicBezTo>
                  <a:pt x="921" y="959"/>
                  <a:pt x="924" y="959"/>
                  <a:pt x="924" y="956"/>
                </a:cubicBezTo>
                <a:cubicBezTo>
                  <a:pt x="922" y="956"/>
                  <a:pt x="919" y="956"/>
                  <a:pt x="917" y="956"/>
                </a:cubicBezTo>
                <a:cubicBezTo>
                  <a:pt x="917" y="959"/>
                  <a:pt x="918" y="961"/>
                  <a:pt x="920" y="961"/>
                </a:cubicBezTo>
                <a:close/>
                <a:moveTo>
                  <a:pt x="757" y="974"/>
                </a:moveTo>
                <a:cubicBezTo>
                  <a:pt x="760" y="969"/>
                  <a:pt x="761" y="962"/>
                  <a:pt x="764" y="958"/>
                </a:cubicBezTo>
                <a:cubicBezTo>
                  <a:pt x="761" y="957"/>
                  <a:pt x="755" y="958"/>
                  <a:pt x="751" y="957"/>
                </a:cubicBezTo>
                <a:cubicBezTo>
                  <a:pt x="751" y="962"/>
                  <a:pt x="750" y="974"/>
                  <a:pt x="757" y="974"/>
                </a:cubicBezTo>
                <a:close/>
                <a:moveTo>
                  <a:pt x="832" y="971"/>
                </a:moveTo>
                <a:cubicBezTo>
                  <a:pt x="835" y="967"/>
                  <a:pt x="841" y="961"/>
                  <a:pt x="842" y="957"/>
                </a:cubicBezTo>
                <a:cubicBezTo>
                  <a:pt x="835" y="957"/>
                  <a:pt x="826" y="958"/>
                  <a:pt x="820" y="957"/>
                </a:cubicBezTo>
                <a:cubicBezTo>
                  <a:pt x="823" y="963"/>
                  <a:pt x="827" y="967"/>
                  <a:pt x="832" y="971"/>
                </a:cubicBezTo>
                <a:close/>
                <a:moveTo>
                  <a:pt x="851" y="957"/>
                </a:moveTo>
                <a:cubicBezTo>
                  <a:pt x="856" y="964"/>
                  <a:pt x="861" y="970"/>
                  <a:pt x="867" y="975"/>
                </a:cubicBezTo>
                <a:cubicBezTo>
                  <a:pt x="875" y="970"/>
                  <a:pt x="882" y="964"/>
                  <a:pt x="889" y="957"/>
                </a:cubicBezTo>
                <a:cubicBezTo>
                  <a:pt x="878" y="957"/>
                  <a:pt x="863" y="958"/>
                  <a:pt x="851" y="957"/>
                </a:cubicBezTo>
                <a:close/>
                <a:moveTo>
                  <a:pt x="878" y="971"/>
                </a:moveTo>
                <a:cubicBezTo>
                  <a:pt x="885" y="971"/>
                  <a:pt x="892" y="971"/>
                  <a:pt x="899" y="971"/>
                </a:cubicBezTo>
                <a:cubicBezTo>
                  <a:pt x="898" y="966"/>
                  <a:pt x="899" y="960"/>
                  <a:pt x="897" y="957"/>
                </a:cubicBezTo>
                <a:cubicBezTo>
                  <a:pt x="889" y="960"/>
                  <a:pt x="884" y="965"/>
                  <a:pt x="878" y="971"/>
                </a:cubicBezTo>
                <a:close/>
                <a:moveTo>
                  <a:pt x="771" y="959"/>
                </a:moveTo>
                <a:cubicBezTo>
                  <a:pt x="780" y="962"/>
                  <a:pt x="783" y="971"/>
                  <a:pt x="793" y="974"/>
                </a:cubicBezTo>
                <a:cubicBezTo>
                  <a:pt x="798" y="968"/>
                  <a:pt x="802" y="963"/>
                  <a:pt x="807" y="957"/>
                </a:cubicBezTo>
                <a:cubicBezTo>
                  <a:pt x="795" y="958"/>
                  <a:pt x="780" y="956"/>
                  <a:pt x="771" y="959"/>
                </a:cubicBezTo>
                <a:close/>
                <a:moveTo>
                  <a:pt x="811" y="957"/>
                </a:moveTo>
                <a:cubicBezTo>
                  <a:pt x="805" y="963"/>
                  <a:pt x="799" y="972"/>
                  <a:pt x="795" y="977"/>
                </a:cubicBezTo>
                <a:cubicBezTo>
                  <a:pt x="802" y="982"/>
                  <a:pt x="808" y="988"/>
                  <a:pt x="816" y="992"/>
                </a:cubicBezTo>
                <a:cubicBezTo>
                  <a:pt x="820" y="986"/>
                  <a:pt x="826" y="981"/>
                  <a:pt x="829" y="974"/>
                </a:cubicBezTo>
                <a:cubicBezTo>
                  <a:pt x="825" y="968"/>
                  <a:pt x="820" y="963"/>
                  <a:pt x="816" y="957"/>
                </a:cubicBezTo>
                <a:cubicBezTo>
                  <a:pt x="815" y="958"/>
                  <a:pt x="811" y="957"/>
                  <a:pt x="811" y="957"/>
                </a:cubicBezTo>
                <a:close/>
                <a:moveTo>
                  <a:pt x="846" y="958"/>
                </a:moveTo>
                <a:cubicBezTo>
                  <a:pt x="843" y="963"/>
                  <a:pt x="834" y="968"/>
                  <a:pt x="834" y="974"/>
                </a:cubicBezTo>
                <a:cubicBezTo>
                  <a:pt x="834" y="981"/>
                  <a:pt x="844" y="985"/>
                  <a:pt x="848" y="991"/>
                </a:cubicBezTo>
                <a:cubicBezTo>
                  <a:pt x="853" y="987"/>
                  <a:pt x="859" y="982"/>
                  <a:pt x="864" y="978"/>
                </a:cubicBezTo>
                <a:cubicBezTo>
                  <a:pt x="858" y="971"/>
                  <a:pt x="853" y="963"/>
                  <a:pt x="846" y="958"/>
                </a:cubicBezTo>
                <a:close/>
                <a:moveTo>
                  <a:pt x="920" y="962"/>
                </a:moveTo>
                <a:cubicBezTo>
                  <a:pt x="921" y="966"/>
                  <a:pt x="921" y="970"/>
                  <a:pt x="922" y="973"/>
                </a:cubicBezTo>
                <a:cubicBezTo>
                  <a:pt x="924" y="973"/>
                  <a:pt x="925" y="973"/>
                  <a:pt x="927" y="972"/>
                </a:cubicBezTo>
                <a:cubicBezTo>
                  <a:pt x="925" y="969"/>
                  <a:pt x="929" y="959"/>
                  <a:pt x="924" y="958"/>
                </a:cubicBezTo>
                <a:cubicBezTo>
                  <a:pt x="925" y="961"/>
                  <a:pt x="921" y="960"/>
                  <a:pt x="920" y="962"/>
                </a:cubicBezTo>
                <a:close/>
                <a:moveTo>
                  <a:pt x="768" y="974"/>
                </a:moveTo>
                <a:cubicBezTo>
                  <a:pt x="772" y="974"/>
                  <a:pt x="784" y="975"/>
                  <a:pt x="786" y="974"/>
                </a:cubicBezTo>
                <a:cubicBezTo>
                  <a:pt x="781" y="968"/>
                  <a:pt x="775" y="964"/>
                  <a:pt x="769" y="960"/>
                </a:cubicBezTo>
                <a:cubicBezTo>
                  <a:pt x="768" y="964"/>
                  <a:pt x="768" y="969"/>
                  <a:pt x="768" y="974"/>
                </a:cubicBezTo>
                <a:close/>
                <a:moveTo>
                  <a:pt x="1195" y="962"/>
                </a:moveTo>
                <a:cubicBezTo>
                  <a:pt x="1188" y="961"/>
                  <a:pt x="1177" y="959"/>
                  <a:pt x="1170" y="962"/>
                </a:cubicBezTo>
                <a:cubicBezTo>
                  <a:pt x="1169" y="965"/>
                  <a:pt x="1171" y="965"/>
                  <a:pt x="1171" y="968"/>
                </a:cubicBezTo>
                <a:cubicBezTo>
                  <a:pt x="1168" y="967"/>
                  <a:pt x="1168" y="970"/>
                  <a:pt x="1169" y="971"/>
                </a:cubicBezTo>
                <a:cubicBezTo>
                  <a:pt x="1172" y="973"/>
                  <a:pt x="1180" y="968"/>
                  <a:pt x="1180" y="974"/>
                </a:cubicBezTo>
                <a:cubicBezTo>
                  <a:pt x="1177" y="975"/>
                  <a:pt x="1173" y="976"/>
                  <a:pt x="1169" y="975"/>
                </a:cubicBezTo>
                <a:cubicBezTo>
                  <a:pt x="1169" y="978"/>
                  <a:pt x="1168" y="983"/>
                  <a:pt x="1168" y="985"/>
                </a:cubicBezTo>
                <a:cubicBezTo>
                  <a:pt x="1177" y="986"/>
                  <a:pt x="1188" y="985"/>
                  <a:pt x="1199" y="985"/>
                </a:cubicBezTo>
                <a:cubicBezTo>
                  <a:pt x="1206" y="985"/>
                  <a:pt x="1214" y="987"/>
                  <a:pt x="1219" y="983"/>
                </a:cubicBezTo>
                <a:cubicBezTo>
                  <a:pt x="1216" y="981"/>
                  <a:pt x="1211" y="981"/>
                  <a:pt x="1211" y="976"/>
                </a:cubicBezTo>
                <a:cubicBezTo>
                  <a:pt x="1204" y="974"/>
                  <a:pt x="1200" y="966"/>
                  <a:pt x="1197" y="963"/>
                </a:cubicBezTo>
                <a:cubicBezTo>
                  <a:pt x="1202" y="965"/>
                  <a:pt x="1210" y="975"/>
                  <a:pt x="1217" y="969"/>
                </a:cubicBezTo>
                <a:cubicBezTo>
                  <a:pt x="1215" y="966"/>
                  <a:pt x="1211" y="970"/>
                  <a:pt x="1211" y="965"/>
                </a:cubicBezTo>
                <a:cubicBezTo>
                  <a:pt x="1212" y="962"/>
                  <a:pt x="1216" y="967"/>
                  <a:pt x="1216" y="963"/>
                </a:cubicBezTo>
                <a:cubicBezTo>
                  <a:pt x="1212" y="959"/>
                  <a:pt x="1199" y="959"/>
                  <a:pt x="1195" y="962"/>
                </a:cubicBezTo>
                <a:close/>
                <a:moveTo>
                  <a:pt x="1320" y="968"/>
                </a:moveTo>
                <a:cubicBezTo>
                  <a:pt x="1322" y="969"/>
                  <a:pt x="1324" y="970"/>
                  <a:pt x="1325" y="972"/>
                </a:cubicBezTo>
                <a:cubicBezTo>
                  <a:pt x="1326" y="967"/>
                  <a:pt x="1325" y="964"/>
                  <a:pt x="1321" y="964"/>
                </a:cubicBezTo>
                <a:cubicBezTo>
                  <a:pt x="1321" y="966"/>
                  <a:pt x="1319" y="966"/>
                  <a:pt x="1320" y="968"/>
                </a:cubicBezTo>
                <a:close/>
                <a:moveTo>
                  <a:pt x="762" y="975"/>
                </a:moveTo>
                <a:cubicBezTo>
                  <a:pt x="764" y="973"/>
                  <a:pt x="766" y="967"/>
                  <a:pt x="763" y="965"/>
                </a:cubicBezTo>
                <a:cubicBezTo>
                  <a:pt x="763" y="968"/>
                  <a:pt x="759" y="973"/>
                  <a:pt x="762" y="975"/>
                </a:cubicBezTo>
                <a:close/>
                <a:moveTo>
                  <a:pt x="904" y="972"/>
                </a:moveTo>
                <a:cubicBezTo>
                  <a:pt x="906" y="970"/>
                  <a:pt x="906" y="966"/>
                  <a:pt x="903" y="966"/>
                </a:cubicBezTo>
                <a:cubicBezTo>
                  <a:pt x="903" y="968"/>
                  <a:pt x="903" y="971"/>
                  <a:pt x="904" y="972"/>
                </a:cubicBezTo>
                <a:close/>
                <a:moveTo>
                  <a:pt x="1313" y="978"/>
                </a:moveTo>
                <a:cubicBezTo>
                  <a:pt x="1309" y="978"/>
                  <a:pt x="1309" y="972"/>
                  <a:pt x="1310" y="969"/>
                </a:cubicBezTo>
                <a:cubicBezTo>
                  <a:pt x="1308" y="970"/>
                  <a:pt x="1307" y="969"/>
                  <a:pt x="1304" y="969"/>
                </a:cubicBezTo>
                <a:cubicBezTo>
                  <a:pt x="1305" y="972"/>
                  <a:pt x="1303" y="973"/>
                  <a:pt x="1299" y="973"/>
                </a:cubicBezTo>
                <a:cubicBezTo>
                  <a:pt x="1299" y="982"/>
                  <a:pt x="1296" y="989"/>
                  <a:pt x="1298" y="996"/>
                </a:cubicBezTo>
                <a:cubicBezTo>
                  <a:pt x="1304" y="997"/>
                  <a:pt x="1307" y="995"/>
                  <a:pt x="1312" y="996"/>
                </a:cubicBezTo>
                <a:cubicBezTo>
                  <a:pt x="1314" y="991"/>
                  <a:pt x="1312" y="985"/>
                  <a:pt x="1313" y="978"/>
                </a:cubicBezTo>
                <a:close/>
                <a:moveTo>
                  <a:pt x="909" y="971"/>
                </a:moveTo>
                <a:cubicBezTo>
                  <a:pt x="910" y="973"/>
                  <a:pt x="909" y="977"/>
                  <a:pt x="913" y="977"/>
                </a:cubicBezTo>
                <a:cubicBezTo>
                  <a:pt x="911" y="974"/>
                  <a:pt x="914" y="971"/>
                  <a:pt x="911" y="970"/>
                </a:cubicBezTo>
                <a:cubicBezTo>
                  <a:pt x="911" y="970"/>
                  <a:pt x="910" y="971"/>
                  <a:pt x="909" y="971"/>
                </a:cubicBezTo>
                <a:close/>
                <a:moveTo>
                  <a:pt x="1421" y="972"/>
                </a:moveTo>
                <a:cubicBezTo>
                  <a:pt x="1421" y="974"/>
                  <a:pt x="1423" y="973"/>
                  <a:pt x="1423" y="976"/>
                </a:cubicBezTo>
                <a:cubicBezTo>
                  <a:pt x="1419" y="978"/>
                  <a:pt x="1419" y="986"/>
                  <a:pt x="1420" y="991"/>
                </a:cubicBezTo>
                <a:cubicBezTo>
                  <a:pt x="1422" y="991"/>
                  <a:pt x="1422" y="992"/>
                  <a:pt x="1424" y="992"/>
                </a:cubicBezTo>
                <a:cubicBezTo>
                  <a:pt x="1425" y="990"/>
                  <a:pt x="1425" y="987"/>
                  <a:pt x="1429" y="988"/>
                </a:cubicBezTo>
                <a:cubicBezTo>
                  <a:pt x="1425" y="983"/>
                  <a:pt x="1428" y="977"/>
                  <a:pt x="1428" y="970"/>
                </a:cubicBezTo>
                <a:cubicBezTo>
                  <a:pt x="1424" y="969"/>
                  <a:pt x="1422" y="970"/>
                  <a:pt x="1421" y="972"/>
                </a:cubicBezTo>
                <a:close/>
                <a:moveTo>
                  <a:pt x="1320" y="989"/>
                </a:moveTo>
                <a:cubicBezTo>
                  <a:pt x="1323" y="986"/>
                  <a:pt x="1324" y="983"/>
                  <a:pt x="1321" y="978"/>
                </a:cubicBezTo>
                <a:cubicBezTo>
                  <a:pt x="1323" y="978"/>
                  <a:pt x="1324" y="977"/>
                  <a:pt x="1325" y="979"/>
                </a:cubicBezTo>
                <a:cubicBezTo>
                  <a:pt x="1326" y="974"/>
                  <a:pt x="1323" y="973"/>
                  <a:pt x="1319" y="972"/>
                </a:cubicBezTo>
                <a:cubicBezTo>
                  <a:pt x="1319" y="979"/>
                  <a:pt x="1317" y="984"/>
                  <a:pt x="1320" y="989"/>
                </a:cubicBezTo>
                <a:close/>
                <a:moveTo>
                  <a:pt x="879" y="973"/>
                </a:moveTo>
                <a:cubicBezTo>
                  <a:pt x="882" y="978"/>
                  <a:pt x="888" y="980"/>
                  <a:pt x="893" y="983"/>
                </a:cubicBezTo>
                <a:cubicBezTo>
                  <a:pt x="895" y="982"/>
                  <a:pt x="896" y="977"/>
                  <a:pt x="900" y="979"/>
                </a:cubicBezTo>
                <a:cubicBezTo>
                  <a:pt x="902" y="968"/>
                  <a:pt x="887" y="975"/>
                  <a:pt x="879" y="973"/>
                </a:cubicBezTo>
                <a:close/>
                <a:moveTo>
                  <a:pt x="727" y="988"/>
                </a:moveTo>
                <a:cubicBezTo>
                  <a:pt x="730" y="989"/>
                  <a:pt x="729" y="984"/>
                  <a:pt x="732" y="986"/>
                </a:cubicBezTo>
                <a:cubicBezTo>
                  <a:pt x="732" y="984"/>
                  <a:pt x="733" y="983"/>
                  <a:pt x="734" y="982"/>
                </a:cubicBezTo>
                <a:cubicBezTo>
                  <a:pt x="735" y="982"/>
                  <a:pt x="734" y="984"/>
                  <a:pt x="736" y="984"/>
                </a:cubicBezTo>
                <a:cubicBezTo>
                  <a:pt x="737" y="981"/>
                  <a:pt x="739" y="979"/>
                  <a:pt x="739" y="975"/>
                </a:cubicBezTo>
                <a:cubicBezTo>
                  <a:pt x="737" y="975"/>
                  <a:pt x="737" y="974"/>
                  <a:pt x="734" y="974"/>
                </a:cubicBezTo>
                <a:cubicBezTo>
                  <a:pt x="734" y="982"/>
                  <a:pt x="728" y="983"/>
                  <a:pt x="727" y="988"/>
                </a:cubicBezTo>
                <a:close/>
                <a:moveTo>
                  <a:pt x="745" y="978"/>
                </a:moveTo>
                <a:cubicBezTo>
                  <a:pt x="745" y="977"/>
                  <a:pt x="747" y="977"/>
                  <a:pt x="747" y="975"/>
                </a:cubicBezTo>
                <a:cubicBezTo>
                  <a:pt x="745" y="973"/>
                  <a:pt x="741" y="978"/>
                  <a:pt x="745" y="978"/>
                </a:cubicBezTo>
                <a:close/>
                <a:moveTo>
                  <a:pt x="920" y="982"/>
                </a:moveTo>
                <a:cubicBezTo>
                  <a:pt x="919" y="979"/>
                  <a:pt x="919" y="976"/>
                  <a:pt x="917" y="974"/>
                </a:cubicBezTo>
                <a:cubicBezTo>
                  <a:pt x="916" y="977"/>
                  <a:pt x="917" y="982"/>
                  <a:pt x="920" y="982"/>
                </a:cubicBezTo>
                <a:close/>
                <a:moveTo>
                  <a:pt x="927" y="985"/>
                </a:moveTo>
                <a:cubicBezTo>
                  <a:pt x="926" y="982"/>
                  <a:pt x="927" y="978"/>
                  <a:pt x="926" y="975"/>
                </a:cubicBezTo>
                <a:cubicBezTo>
                  <a:pt x="925" y="975"/>
                  <a:pt x="924" y="975"/>
                  <a:pt x="924" y="974"/>
                </a:cubicBezTo>
                <a:cubicBezTo>
                  <a:pt x="924" y="978"/>
                  <a:pt x="924" y="983"/>
                  <a:pt x="927" y="985"/>
                </a:cubicBezTo>
                <a:close/>
                <a:moveTo>
                  <a:pt x="729" y="980"/>
                </a:moveTo>
                <a:cubicBezTo>
                  <a:pt x="728" y="977"/>
                  <a:pt x="730" y="977"/>
                  <a:pt x="730" y="975"/>
                </a:cubicBezTo>
                <a:cubicBezTo>
                  <a:pt x="729" y="975"/>
                  <a:pt x="728" y="975"/>
                  <a:pt x="727" y="975"/>
                </a:cubicBezTo>
                <a:cubicBezTo>
                  <a:pt x="728" y="978"/>
                  <a:pt x="726" y="979"/>
                  <a:pt x="729" y="980"/>
                </a:cubicBezTo>
                <a:close/>
                <a:moveTo>
                  <a:pt x="877" y="975"/>
                </a:moveTo>
                <a:cubicBezTo>
                  <a:pt x="873" y="975"/>
                  <a:pt x="872" y="975"/>
                  <a:pt x="869" y="977"/>
                </a:cubicBezTo>
                <a:cubicBezTo>
                  <a:pt x="872" y="983"/>
                  <a:pt x="877" y="987"/>
                  <a:pt x="882" y="991"/>
                </a:cubicBezTo>
                <a:cubicBezTo>
                  <a:pt x="885" y="990"/>
                  <a:pt x="887" y="988"/>
                  <a:pt x="889" y="985"/>
                </a:cubicBezTo>
                <a:cubicBezTo>
                  <a:pt x="888" y="980"/>
                  <a:pt x="880" y="980"/>
                  <a:pt x="877" y="975"/>
                </a:cubicBezTo>
                <a:close/>
                <a:moveTo>
                  <a:pt x="1211" y="976"/>
                </a:moveTo>
                <a:cubicBezTo>
                  <a:pt x="1213" y="977"/>
                  <a:pt x="1216" y="978"/>
                  <a:pt x="1218" y="978"/>
                </a:cubicBezTo>
                <a:cubicBezTo>
                  <a:pt x="1220" y="974"/>
                  <a:pt x="1212" y="974"/>
                  <a:pt x="1211" y="976"/>
                </a:cubicBezTo>
                <a:close/>
                <a:moveTo>
                  <a:pt x="753" y="993"/>
                </a:moveTo>
                <a:cubicBezTo>
                  <a:pt x="757" y="993"/>
                  <a:pt x="756" y="987"/>
                  <a:pt x="758" y="985"/>
                </a:cubicBezTo>
                <a:cubicBezTo>
                  <a:pt x="758" y="987"/>
                  <a:pt x="755" y="993"/>
                  <a:pt x="760" y="992"/>
                </a:cubicBezTo>
                <a:cubicBezTo>
                  <a:pt x="760" y="990"/>
                  <a:pt x="762" y="987"/>
                  <a:pt x="762" y="983"/>
                </a:cubicBezTo>
                <a:cubicBezTo>
                  <a:pt x="759" y="983"/>
                  <a:pt x="759" y="981"/>
                  <a:pt x="758" y="981"/>
                </a:cubicBezTo>
                <a:cubicBezTo>
                  <a:pt x="757" y="982"/>
                  <a:pt x="757" y="984"/>
                  <a:pt x="755" y="983"/>
                </a:cubicBezTo>
                <a:cubicBezTo>
                  <a:pt x="753" y="981"/>
                  <a:pt x="756" y="979"/>
                  <a:pt x="755" y="976"/>
                </a:cubicBezTo>
                <a:cubicBezTo>
                  <a:pt x="755" y="976"/>
                  <a:pt x="755" y="976"/>
                  <a:pt x="753" y="976"/>
                </a:cubicBezTo>
                <a:cubicBezTo>
                  <a:pt x="752" y="982"/>
                  <a:pt x="756" y="987"/>
                  <a:pt x="753" y="993"/>
                </a:cubicBezTo>
                <a:close/>
                <a:moveTo>
                  <a:pt x="761" y="979"/>
                </a:moveTo>
                <a:cubicBezTo>
                  <a:pt x="764" y="980"/>
                  <a:pt x="764" y="976"/>
                  <a:pt x="761" y="976"/>
                </a:cubicBezTo>
                <a:cubicBezTo>
                  <a:pt x="761" y="977"/>
                  <a:pt x="761" y="978"/>
                  <a:pt x="761" y="979"/>
                </a:cubicBezTo>
                <a:close/>
                <a:moveTo>
                  <a:pt x="768" y="986"/>
                </a:moveTo>
                <a:cubicBezTo>
                  <a:pt x="766" y="986"/>
                  <a:pt x="765" y="987"/>
                  <a:pt x="766" y="989"/>
                </a:cubicBezTo>
                <a:cubicBezTo>
                  <a:pt x="767" y="991"/>
                  <a:pt x="772" y="994"/>
                  <a:pt x="773" y="990"/>
                </a:cubicBezTo>
                <a:cubicBezTo>
                  <a:pt x="770" y="990"/>
                  <a:pt x="770" y="991"/>
                  <a:pt x="768" y="990"/>
                </a:cubicBezTo>
                <a:cubicBezTo>
                  <a:pt x="769" y="989"/>
                  <a:pt x="768" y="986"/>
                  <a:pt x="769" y="985"/>
                </a:cubicBezTo>
                <a:cubicBezTo>
                  <a:pt x="775" y="989"/>
                  <a:pt x="780" y="978"/>
                  <a:pt x="786" y="979"/>
                </a:cubicBezTo>
                <a:cubicBezTo>
                  <a:pt x="782" y="983"/>
                  <a:pt x="778" y="985"/>
                  <a:pt x="774" y="987"/>
                </a:cubicBezTo>
                <a:cubicBezTo>
                  <a:pt x="774" y="990"/>
                  <a:pt x="775" y="991"/>
                  <a:pt x="778" y="991"/>
                </a:cubicBezTo>
                <a:cubicBezTo>
                  <a:pt x="782" y="987"/>
                  <a:pt x="786" y="983"/>
                  <a:pt x="789" y="978"/>
                </a:cubicBezTo>
                <a:cubicBezTo>
                  <a:pt x="783" y="976"/>
                  <a:pt x="775" y="976"/>
                  <a:pt x="768" y="976"/>
                </a:cubicBezTo>
                <a:cubicBezTo>
                  <a:pt x="766" y="980"/>
                  <a:pt x="767" y="983"/>
                  <a:pt x="768" y="986"/>
                </a:cubicBezTo>
                <a:close/>
                <a:moveTo>
                  <a:pt x="782" y="992"/>
                </a:moveTo>
                <a:cubicBezTo>
                  <a:pt x="791" y="991"/>
                  <a:pt x="803" y="994"/>
                  <a:pt x="810" y="991"/>
                </a:cubicBezTo>
                <a:cubicBezTo>
                  <a:pt x="804" y="987"/>
                  <a:pt x="799" y="982"/>
                  <a:pt x="793" y="978"/>
                </a:cubicBezTo>
                <a:cubicBezTo>
                  <a:pt x="790" y="984"/>
                  <a:pt x="785" y="987"/>
                  <a:pt x="782" y="992"/>
                </a:cubicBezTo>
                <a:close/>
                <a:moveTo>
                  <a:pt x="738" y="991"/>
                </a:moveTo>
                <a:cubicBezTo>
                  <a:pt x="740" y="993"/>
                  <a:pt x="744" y="992"/>
                  <a:pt x="747" y="992"/>
                </a:cubicBezTo>
                <a:cubicBezTo>
                  <a:pt x="749" y="989"/>
                  <a:pt x="746" y="985"/>
                  <a:pt x="747" y="979"/>
                </a:cubicBezTo>
                <a:cubicBezTo>
                  <a:pt x="741" y="980"/>
                  <a:pt x="741" y="987"/>
                  <a:pt x="738" y="991"/>
                </a:cubicBezTo>
                <a:close/>
                <a:moveTo>
                  <a:pt x="907" y="991"/>
                </a:moveTo>
                <a:cubicBezTo>
                  <a:pt x="909" y="991"/>
                  <a:pt x="912" y="991"/>
                  <a:pt x="913" y="990"/>
                </a:cubicBezTo>
                <a:cubicBezTo>
                  <a:pt x="912" y="985"/>
                  <a:pt x="908" y="982"/>
                  <a:pt x="907" y="979"/>
                </a:cubicBezTo>
                <a:cubicBezTo>
                  <a:pt x="906" y="983"/>
                  <a:pt x="908" y="988"/>
                  <a:pt x="907" y="991"/>
                </a:cubicBezTo>
                <a:close/>
                <a:moveTo>
                  <a:pt x="865" y="980"/>
                </a:moveTo>
                <a:cubicBezTo>
                  <a:pt x="862" y="984"/>
                  <a:pt x="856" y="986"/>
                  <a:pt x="854" y="991"/>
                </a:cubicBezTo>
                <a:cubicBezTo>
                  <a:pt x="860" y="990"/>
                  <a:pt x="868" y="992"/>
                  <a:pt x="874" y="990"/>
                </a:cubicBezTo>
                <a:cubicBezTo>
                  <a:pt x="873" y="985"/>
                  <a:pt x="869" y="983"/>
                  <a:pt x="865" y="980"/>
                </a:cubicBezTo>
                <a:close/>
                <a:moveTo>
                  <a:pt x="895" y="985"/>
                </a:moveTo>
                <a:cubicBezTo>
                  <a:pt x="898" y="985"/>
                  <a:pt x="898" y="988"/>
                  <a:pt x="902" y="988"/>
                </a:cubicBezTo>
                <a:cubicBezTo>
                  <a:pt x="902" y="980"/>
                  <a:pt x="898" y="978"/>
                  <a:pt x="895" y="985"/>
                </a:cubicBezTo>
                <a:close/>
                <a:moveTo>
                  <a:pt x="1350" y="985"/>
                </a:moveTo>
                <a:cubicBezTo>
                  <a:pt x="1350" y="983"/>
                  <a:pt x="1351" y="980"/>
                  <a:pt x="1349" y="980"/>
                </a:cubicBezTo>
                <a:cubicBezTo>
                  <a:pt x="1349" y="983"/>
                  <a:pt x="1347" y="984"/>
                  <a:pt x="1350" y="985"/>
                </a:cubicBezTo>
                <a:close/>
                <a:moveTo>
                  <a:pt x="1163" y="986"/>
                </a:moveTo>
                <a:cubicBezTo>
                  <a:pt x="1163" y="985"/>
                  <a:pt x="1165" y="981"/>
                  <a:pt x="1162" y="981"/>
                </a:cubicBezTo>
                <a:cubicBezTo>
                  <a:pt x="1162" y="983"/>
                  <a:pt x="1161" y="986"/>
                  <a:pt x="1163" y="986"/>
                </a:cubicBezTo>
                <a:close/>
                <a:moveTo>
                  <a:pt x="919" y="992"/>
                </a:moveTo>
                <a:cubicBezTo>
                  <a:pt x="919" y="991"/>
                  <a:pt x="922" y="992"/>
                  <a:pt x="923" y="991"/>
                </a:cubicBezTo>
                <a:cubicBezTo>
                  <a:pt x="923" y="987"/>
                  <a:pt x="921" y="985"/>
                  <a:pt x="917" y="985"/>
                </a:cubicBezTo>
                <a:cubicBezTo>
                  <a:pt x="916" y="987"/>
                  <a:pt x="916" y="992"/>
                  <a:pt x="919" y="992"/>
                </a:cubicBezTo>
                <a:close/>
                <a:moveTo>
                  <a:pt x="887" y="989"/>
                </a:moveTo>
                <a:cubicBezTo>
                  <a:pt x="888" y="994"/>
                  <a:pt x="895" y="989"/>
                  <a:pt x="899" y="991"/>
                </a:cubicBezTo>
                <a:cubicBezTo>
                  <a:pt x="897" y="985"/>
                  <a:pt x="892" y="986"/>
                  <a:pt x="887" y="989"/>
                </a:cubicBezTo>
                <a:close/>
                <a:moveTo>
                  <a:pt x="730" y="991"/>
                </a:moveTo>
                <a:cubicBezTo>
                  <a:pt x="730" y="992"/>
                  <a:pt x="731" y="992"/>
                  <a:pt x="733" y="992"/>
                </a:cubicBezTo>
                <a:cubicBezTo>
                  <a:pt x="733" y="991"/>
                  <a:pt x="733" y="990"/>
                  <a:pt x="734" y="989"/>
                </a:cubicBezTo>
                <a:cubicBezTo>
                  <a:pt x="733" y="989"/>
                  <a:pt x="732" y="988"/>
                  <a:pt x="731" y="989"/>
                </a:cubicBezTo>
                <a:cubicBezTo>
                  <a:pt x="731" y="990"/>
                  <a:pt x="730" y="990"/>
                  <a:pt x="730" y="991"/>
                </a:cubicBezTo>
                <a:close/>
                <a:moveTo>
                  <a:pt x="1195" y="990"/>
                </a:moveTo>
                <a:cubicBezTo>
                  <a:pt x="1187" y="990"/>
                  <a:pt x="1171" y="985"/>
                  <a:pt x="1166" y="992"/>
                </a:cubicBezTo>
                <a:cubicBezTo>
                  <a:pt x="1171" y="988"/>
                  <a:pt x="1173" y="994"/>
                  <a:pt x="1176" y="996"/>
                </a:cubicBezTo>
                <a:cubicBezTo>
                  <a:pt x="1179" y="994"/>
                  <a:pt x="1184" y="992"/>
                  <a:pt x="1187" y="996"/>
                </a:cubicBezTo>
                <a:cubicBezTo>
                  <a:pt x="1187" y="994"/>
                  <a:pt x="1185" y="992"/>
                  <a:pt x="1187" y="991"/>
                </a:cubicBezTo>
                <a:cubicBezTo>
                  <a:pt x="1191" y="991"/>
                  <a:pt x="1190" y="995"/>
                  <a:pt x="1193" y="996"/>
                </a:cubicBezTo>
                <a:cubicBezTo>
                  <a:pt x="1198" y="994"/>
                  <a:pt x="1201" y="994"/>
                  <a:pt x="1204" y="994"/>
                </a:cubicBezTo>
                <a:cubicBezTo>
                  <a:pt x="1206" y="994"/>
                  <a:pt x="1205" y="991"/>
                  <a:pt x="1207" y="991"/>
                </a:cubicBezTo>
                <a:cubicBezTo>
                  <a:pt x="1211" y="994"/>
                  <a:pt x="1216" y="993"/>
                  <a:pt x="1220" y="990"/>
                </a:cubicBezTo>
                <a:cubicBezTo>
                  <a:pt x="1213" y="987"/>
                  <a:pt x="1204" y="990"/>
                  <a:pt x="1195" y="990"/>
                </a:cubicBezTo>
                <a:close/>
                <a:moveTo>
                  <a:pt x="1321" y="996"/>
                </a:moveTo>
                <a:cubicBezTo>
                  <a:pt x="1324" y="995"/>
                  <a:pt x="1322" y="994"/>
                  <a:pt x="1325" y="995"/>
                </a:cubicBezTo>
                <a:cubicBezTo>
                  <a:pt x="1324" y="993"/>
                  <a:pt x="1322" y="990"/>
                  <a:pt x="1321" y="992"/>
                </a:cubicBezTo>
                <a:cubicBezTo>
                  <a:pt x="1322" y="992"/>
                  <a:pt x="1321" y="995"/>
                  <a:pt x="1321" y="996"/>
                </a:cubicBezTo>
                <a:close/>
                <a:moveTo>
                  <a:pt x="1133" y="998"/>
                </a:moveTo>
                <a:cubicBezTo>
                  <a:pt x="1136" y="998"/>
                  <a:pt x="1136" y="1000"/>
                  <a:pt x="1134" y="1001"/>
                </a:cubicBezTo>
                <a:cubicBezTo>
                  <a:pt x="1137" y="1001"/>
                  <a:pt x="1139" y="1004"/>
                  <a:pt x="1142" y="1002"/>
                </a:cubicBezTo>
                <a:cubicBezTo>
                  <a:pt x="1141" y="1003"/>
                  <a:pt x="1142" y="1003"/>
                  <a:pt x="1142" y="1004"/>
                </a:cubicBezTo>
                <a:cubicBezTo>
                  <a:pt x="1144" y="1002"/>
                  <a:pt x="1148" y="1003"/>
                  <a:pt x="1149" y="1001"/>
                </a:cubicBezTo>
                <a:cubicBezTo>
                  <a:pt x="1146" y="999"/>
                  <a:pt x="1141" y="1000"/>
                  <a:pt x="1138" y="997"/>
                </a:cubicBezTo>
                <a:cubicBezTo>
                  <a:pt x="1136" y="997"/>
                  <a:pt x="1133" y="996"/>
                  <a:pt x="1133" y="998"/>
                </a:cubicBezTo>
                <a:close/>
                <a:moveTo>
                  <a:pt x="1103" y="1003"/>
                </a:moveTo>
                <a:cubicBezTo>
                  <a:pt x="1104" y="1006"/>
                  <a:pt x="1107" y="1003"/>
                  <a:pt x="1109" y="1004"/>
                </a:cubicBezTo>
                <a:cubicBezTo>
                  <a:pt x="1109" y="1002"/>
                  <a:pt x="1110" y="999"/>
                  <a:pt x="1107" y="999"/>
                </a:cubicBezTo>
                <a:cubicBezTo>
                  <a:pt x="1107" y="1002"/>
                  <a:pt x="1103" y="1000"/>
                  <a:pt x="1103" y="1003"/>
                </a:cubicBezTo>
                <a:close/>
                <a:moveTo>
                  <a:pt x="1126" y="1004"/>
                </a:moveTo>
                <a:cubicBezTo>
                  <a:pt x="1126" y="1002"/>
                  <a:pt x="1125" y="999"/>
                  <a:pt x="1122" y="999"/>
                </a:cubicBezTo>
                <a:cubicBezTo>
                  <a:pt x="1123" y="1001"/>
                  <a:pt x="1122" y="1005"/>
                  <a:pt x="1126" y="1004"/>
                </a:cubicBezTo>
                <a:close/>
                <a:moveTo>
                  <a:pt x="1096" y="1003"/>
                </a:moveTo>
                <a:cubicBezTo>
                  <a:pt x="1097" y="1003"/>
                  <a:pt x="1097" y="1004"/>
                  <a:pt x="1098" y="1004"/>
                </a:cubicBezTo>
                <a:cubicBezTo>
                  <a:pt x="1099" y="1002"/>
                  <a:pt x="1098" y="1002"/>
                  <a:pt x="1099" y="1000"/>
                </a:cubicBezTo>
                <a:cubicBezTo>
                  <a:pt x="1097" y="1000"/>
                  <a:pt x="1096" y="1001"/>
                  <a:pt x="1096" y="1003"/>
                </a:cubicBezTo>
                <a:close/>
                <a:moveTo>
                  <a:pt x="1177" y="1004"/>
                </a:moveTo>
                <a:cubicBezTo>
                  <a:pt x="1178" y="1004"/>
                  <a:pt x="1179" y="1004"/>
                  <a:pt x="1180" y="1004"/>
                </a:cubicBezTo>
                <a:cubicBezTo>
                  <a:pt x="1180" y="1002"/>
                  <a:pt x="1180" y="1001"/>
                  <a:pt x="1178" y="1001"/>
                </a:cubicBezTo>
                <a:cubicBezTo>
                  <a:pt x="1178" y="1002"/>
                  <a:pt x="1177" y="1002"/>
                  <a:pt x="1177" y="1004"/>
                </a:cubicBezTo>
                <a:close/>
                <a:moveTo>
                  <a:pt x="1129" y="1002"/>
                </a:moveTo>
                <a:cubicBezTo>
                  <a:pt x="1129" y="1005"/>
                  <a:pt x="1134" y="1004"/>
                  <a:pt x="1133" y="1002"/>
                </a:cubicBezTo>
                <a:cubicBezTo>
                  <a:pt x="1131" y="1001"/>
                  <a:pt x="1131" y="1003"/>
                  <a:pt x="1129" y="1002"/>
                </a:cubicBezTo>
                <a:close/>
                <a:moveTo>
                  <a:pt x="1208" y="1006"/>
                </a:moveTo>
                <a:cubicBezTo>
                  <a:pt x="1208" y="1004"/>
                  <a:pt x="1211" y="1005"/>
                  <a:pt x="1211" y="1003"/>
                </a:cubicBezTo>
                <a:cubicBezTo>
                  <a:pt x="1209" y="1003"/>
                  <a:pt x="1206" y="1002"/>
                  <a:pt x="1205" y="1004"/>
                </a:cubicBezTo>
                <a:cubicBezTo>
                  <a:pt x="1207" y="1004"/>
                  <a:pt x="1207" y="1006"/>
                  <a:pt x="1208" y="1006"/>
                </a:cubicBezTo>
                <a:close/>
                <a:moveTo>
                  <a:pt x="889" y="1009"/>
                </a:moveTo>
                <a:cubicBezTo>
                  <a:pt x="889" y="1011"/>
                  <a:pt x="891" y="1011"/>
                  <a:pt x="893" y="1011"/>
                </a:cubicBezTo>
                <a:cubicBezTo>
                  <a:pt x="894" y="1008"/>
                  <a:pt x="891" y="1007"/>
                  <a:pt x="889" y="1009"/>
                </a:cubicBezTo>
                <a:close/>
                <a:moveTo>
                  <a:pt x="995" y="1015"/>
                </a:moveTo>
                <a:cubicBezTo>
                  <a:pt x="998" y="1012"/>
                  <a:pt x="989" y="1007"/>
                  <a:pt x="988" y="1009"/>
                </a:cubicBezTo>
                <a:cubicBezTo>
                  <a:pt x="992" y="1010"/>
                  <a:pt x="992" y="1014"/>
                  <a:pt x="995" y="1015"/>
                </a:cubicBezTo>
                <a:close/>
                <a:moveTo>
                  <a:pt x="1054" y="1010"/>
                </a:moveTo>
                <a:cubicBezTo>
                  <a:pt x="1054" y="1008"/>
                  <a:pt x="1053" y="1008"/>
                  <a:pt x="1051" y="1008"/>
                </a:cubicBezTo>
                <a:cubicBezTo>
                  <a:pt x="1051" y="1010"/>
                  <a:pt x="1052" y="1010"/>
                  <a:pt x="1054" y="1010"/>
                </a:cubicBezTo>
                <a:close/>
                <a:moveTo>
                  <a:pt x="842" y="1015"/>
                </a:moveTo>
                <a:cubicBezTo>
                  <a:pt x="846" y="1019"/>
                  <a:pt x="847" y="1014"/>
                  <a:pt x="852" y="1014"/>
                </a:cubicBezTo>
                <a:cubicBezTo>
                  <a:pt x="850" y="1008"/>
                  <a:pt x="844" y="1011"/>
                  <a:pt x="842" y="1015"/>
                </a:cubicBezTo>
                <a:close/>
                <a:moveTo>
                  <a:pt x="1002" y="1011"/>
                </a:moveTo>
                <a:cubicBezTo>
                  <a:pt x="1005" y="1012"/>
                  <a:pt x="1006" y="1012"/>
                  <a:pt x="1008" y="1011"/>
                </a:cubicBezTo>
                <a:cubicBezTo>
                  <a:pt x="1006" y="1011"/>
                  <a:pt x="1003" y="1009"/>
                  <a:pt x="1002" y="1011"/>
                </a:cubicBezTo>
                <a:close/>
                <a:moveTo>
                  <a:pt x="1105" y="1012"/>
                </a:moveTo>
                <a:cubicBezTo>
                  <a:pt x="1105" y="1010"/>
                  <a:pt x="1104" y="1010"/>
                  <a:pt x="1102" y="1010"/>
                </a:cubicBezTo>
                <a:cubicBezTo>
                  <a:pt x="1101" y="1012"/>
                  <a:pt x="1103" y="1013"/>
                  <a:pt x="1105" y="1012"/>
                </a:cubicBezTo>
                <a:close/>
                <a:moveTo>
                  <a:pt x="901" y="1013"/>
                </a:moveTo>
                <a:cubicBezTo>
                  <a:pt x="902" y="1015"/>
                  <a:pt x="905" y="1015"/>
                  <a:pt x="906" y="1014"/>
                </a:cubicBezTo>
                <a:cubicBezTo>
                  <a:pt x="906" y="1012"/>
                  <a:pt x="905" y="1011"/>
                  <a:pt x="904" y="1011"/>
                </a:cubicBezTo>
                <a:cubicBezTo>
                  <a:pt x="903" y="1012"/>
                  <a:pt x="900" y="1011"/>
                  <a:pt x="901" y="1013"/>
                </a:cubicBezTo>
                <a:close/>
                <a:moveTo>
                  <a:pt x="928" y="1015"/>
                </a:moveTo>
                <a:cubicBezTo>
                  <a:pt x="931" y="1015"/>
                  <a:pt x="931" y="1010"/>
                  <a:pt x="928" y="1011"/>
                </a:cubicBezTo>
                <a:cubicBezTo>
                  <a:pt x="926" y="1012"/>
                  <a:pt x="928" y="1012"/>
                  <a:pt x="928" y="1015"/>
                </a:cubicBezTo>
                <a:close/>
                <a:moveTo>
                  <a:pt x="869" y="1016"/>
                </a:moveTo>
                <a:cubicBezTo>
                  <a:pt x="873" y="1018"/>
                  <a:pt x="875" y="1018"/>
                  <a:pt x="881" y="1017"/>
                </a:cubicBezTo>
                <a:cubicBezTo>
                  <a:pt x="881" y="1018"/>
                  <a:pt x="879" y="1018"/>
                  <a:pt x="880" y="1020"/>
                </a:cubicBezTo>
                <a:cubicBezTo>
                  <a:pt x="881" y="1021"/>
                  <a:pt x="885" y="1023"/>
                  <a:pt x="886" y="1021"/>
                </a:cubicBezTo>
                <a:cubicBezTo>
                  <a:pt x="885" y="1020"/>
                  <a:pt x="883" y="1020"/>
                  <a:pt x="883" y="1019"/>
                </a:cubicBezTo>
                <a:cubicBezTo>
                  <a:pt x="885" y="1017"/>
                  <a:pt x="888" y="1015"/>
                  <a:pt x="893" y="1015"/>
                </a:cubicBezTo>
                <a:cubicBezTo>
                  <a:pt x="896" y="1016"/>
                  <a:pt x="895" y="1016"/>
                  <a:pt x="894" y="1019"/>
                </a:cubicBezTo>
                <a:cubicBezTo>
                  <a:pt x="900" y="1020"/>
                  <a:pt x="901" y="1019"/>
                  <a:pt x="904" y="1022"/>
                </a:cubicBezTo>
                <a:cubicBezTo>
                  <a:pt x="908" y="1016"/>
                  <a:pt x="895" y="1016"/>
                  <a:pt x="893" y="1012"/>
                </a:cubicBezTo>
                <a:cubicBezTo>
                  <a:pt x="886" y="1014"/>
                  <a:pt x="882" y="1014"/>
                  <a:pt x="876" y="1016"/>
                </a:cubicBezTo>
                <a:cubicBezTo>
                  <a:pt x="876" y="1015"/>
                  <a:pt x="875" y="1015"/>
                  <a:pt x="875" y="1015"/>
                </a:cubicBezTo>
                <a:cubicBezTo>
                  <a:pt x="877" y="1015"/>
                  <a:pt x="876" y="1013"/>
                  <a:pt x="876" y="1012"/>
                </a:cubicBezTo>
                <a:cubicBezTo>
                  <a:pt x="874" y="1012"/>
                  <a:pt x="874" y="1011"/>
                  <a:pt x="872" y="1011"/>
                </a:cubicBezTo>
                <a:cubicBezTo>
                  <a:pt x="873" y="1015"/>
                  <a:pt x="869" y="1013"/>
                  <a:pt x="869" y="1016"/>
                </a:cubicBezTo>
                <a:close/>
                <a:moveTo>
                  <a:pt x="950" y="1013"/>
                </a:moveTo>
                <a:cubicBezTo>
                  <a:pt x="949" y="1015"/>
                  <a:pt x="951" y="1015"/>
                  <a:pt x="951" y="1017"/>
                </a:cubicBezTo>
                <a:cubicBezTo>
                  <a:pt x="953" y="1017"/>
                  <a:pt x="953" y="1014"/>
                  <a:pt x="956" y="1015"/>
                </a:cubicBezTo>
                <a:cubicBezTo>
                  <a:pt x="958" y="1016"/>
                  <a:pt x="958" y="1017"/>
                  <a:pt x="960" y="1019"/>
                </a:cubicBezTo>
                <a:cubicBezTo>
                  <a:pt x="960" y="1014"/>
                  <a:pt x="964" y="1018"/>
                  <a:pt x="965" y="1015"/>
                </a:cubicBezTo>
                <a:cubicBezTo>
                  <a:pt x="958" y="1013"/>
                  <a:pt x="955" y="1011"/>
                  <a:pt x="950" y="1013"/>
                </a:cubicBezTo>
                <a:close/>
                <a:moveTo>
                  <a:pt x="919" y="1013"/>
                </a:moveTo>
                <a:cubicBezTo>
                  <a:pt x="918" y="1013"/>
                  <a:pt x="916" y="1013"/>
                  <a:pt x="915" y="1013"/>
                </a:cubicBezTo>
                <a:cubicBezTo>
                  <a:pt x="914" y="1015"/>
                  <a:pt x="919" y="1014"/>
                  <a:pt x="919" y="1013"/>
                </a:cubicBezTo>
                <a:close/>
                <a:moveTo>
                  <a:pt x="1020" y="1018"/>
                </a:moveTo>
                <a:cubicBezTo>
                  <a:pt x="1018" y="1017"/>
                  <a:pt x="1017" y="1015"/>
                  <a:pt x="1016" y="1014"/>
                </a:cubicBezTo>
                <a:cubicBezTo>
                  <a:pt x="1014" y="1015"/>
                  <a:pt x="1019" y="1020"/>
                  <a:pt x="1020" y="1018"/>
                </a:cubicBezTo>
                <a:close/>
                <a:moveTo>
                  <a:pt x="943" y="1019"/>
                </a:moveTo>
                <a:cubicBezTo>
                  <a:pt x="945" y="1019"/>
                  <a:pt x="946" y="1019"/>
                  <a:pt x="948" y="1019"/>
                </a:cubicBezTo>
                <a:cubicBezTo>
                  <a:pt x="947" y="1017"/>
                  <a:pt x="945" y="1016"/>
                  <a:pt x="942" y="1015"/>
                </a:cubicBezTo>
                <a:cubicBezTo>
                  <a:pt x="941" y="1018"/>
                  <a:pt x="943" y="1016"/>
                  <a:pt x="943" y="1019"/>
                </a:cubicBezTo>
                <a:close/>
                <a:moveTo>
                  <a:pt x="866" y="1019"/>
                </a:moveTo>
                <a:cubicBezTo>
                  <a:pt x="866" y="1017"/>
                  <a:pt x="861" y="1016"/>
                  <a:pt x="859" y="1017"/>
                </a:cubicBezTo>
                <a:cubicBezTo>
                  <a:pt x="860" y="1020"/>
                  <a:pt x="865" y="1023"/>
                  <a:pt x="866" y="1019"/>
                </a:cubicBezTo>
                <a:close/>
                <a:moveTo>
                  <a:pt x="1010" y="1019"/>
                </a:moveTo>
                <a:cubicBezTo>
                  <a:pt x="1009" y="1017"/>
                  <a:pt x="1006" y="1019"/>
                  <a:pt x="1004" y="1018"/>
                </a:cubicBezTo>
                <a:cubicBezTo>
                  <a:pt x="1004" y="1020"/>
                  <a:pt x="1010" y="1021"/>
                  <a:pt x="1010" y="1019"/>
                </a:cubicBezTo>
                <a:close/>
                <a:moveTo>
                  <a:pt x="1035" y="1022"/>
                </a:moveTo>
                <a:cubicBezTo>
                  <a:pt x="1036" y="1021"/>
                  <a:pt x="1035" y="1019"/>
                  <a:pt x="1034" y="1019"/>
                </a:cubicBezTo>
                <a:cubicBezTo>
                  <a:pt x="1033" y="1020"/>
                  <a:pt x="1033" y="1022"/>
                  <a:pt x="1035" y="1022"/>
                </a:cubicBezTo>
                <a:close/>
                <a:moveTo>
                  <a:pt x="1052" y="1020"/>
                </a:moveTo>
                <a:cubicBezTo>
                  <a:pt x="1051" y="1020"/>
                  <a:pt x="1051" y="1018"/>
                  <a:pt x="1049" y="1019"/>
                </a:cubicBezTo>
                <a:cubicBezTo>
                  <a:pt x="1048" y="1020"/>
                  <a:pt x="1052" y="1022"/>
                  <a:pt x="1052" y="1020"/>
                </a:cubicBezTo>
                <a:close/>
                <a:moveTo>
                  <a:pt x="837" y="1022"/>
                </a:moveTo>
                <a:cubicBezTo>
                  <a:pt x="839" y="1022"/>
                  <a:pt x="840" y="1023"/>
                  <a:pt x="842" y="1023"/>
                </a:cubicBezTo>
                <a:cubicBezTo>
                  <a:pt x="841" y="1021"/>
                  <a:pt x="839" y="1020"/>
                  <a:pt x="837" y="1019"/>
                </a:cubicBezTo>
                <a:cubicBezTo>
                  <a:pt x="837" y="1020"/>
                  <a:pt x="837" y="1021"/>
                  <a:pt x="837" y="1022"/>
                </a:cubicBezTo>
                <a:close/>
                <a:moveTo>
                  <a:pt x="961" y="1025"/>
                </a:moveTo>
                <a:cubicBezTo>
                  <a:pt x="961" y="1024"/>
                  <a:pt x="961" y="1023"/>
                  <a:pt x="961" y="1022"/>
                </a:cubicBezTo>
                <a:cubicBezTo>
                  <a:pt x="958" y="1021"/>
                  <a:pt x="959" y="1024"/>
                  <a:pt x="956" y="1024"/>
                </a:cubicBezTo>
                <a:cubicBezTo>
                  <a:pt x="957" y="1021"/>
                  <a:pt x="954" y="1022"/>
                  <a:pt x="953" y="1020"/>
                </a:cubicBezTo>
                <a:cubicBezTo>
                  <a:pt x="952" y="1025"/>
                  <a:pt x="956" y="1026"/>
                  <a:pt x="961" y="1025"/>
                </a:cubicBezTo>
                <a:close/>
                <a:moveTo>
                  <a:pt x="855" y="1025"/>
                </a:moveTo>
                <a:cubicBezTo>
                  <a:pt x="855" y="1024"/>
                  <a:pt x="856" y="1024"/>
                  <a:pt x="856" y="1022"/>
                </a:cubicBezTo>
                <a:cubicBezTo>
                  <a:pt x="853" y="1023"/>
                  <a:pt x="854" y="1020"/>
                  <a:pt x="852" y="1021"/>
                </a:cubicBezTo>
                <a:cubicBezTo>
                  <a:pt x="851" y="1024"/>
                  <a:pt x="855" y="1023"/>
                  <a:pt x="855" y="1025"/>
                </a:cubicBezTo>
                <a:close/>
                <a:moveTo>
                  <a:pt x="866" y="1024"/>
                </a:moveTo>
                <a:cubicBezTo>
                  <a:pt x="866" y="1023"/>
                  <a:pt x="866" y="1022"/>
                  <a:pt x="866" y="1022"/>
                </a:cubicBezTo>
                <a:cubicBezTo>
                  <a:pt x="865" y="1022"/>
                  <a:pt x="864" y="1022"/>
                  <a:pt x="863" y="1022"/>
                </a:cubicBezTo>
                <a:cubicBezTo>
                  <a:pt x="862" y="1024"/>
                  <a:pt x="864" y="1024"/>
                  <a:pt x="866" y="1024"/>
                </a:cubicBezTo>
                <a:close/>
                <a:moveTo>
                  <a:pt x="1071" y="1025"/>
                </a:moveTo>
                <a:cubicBezTo>
                  <a:pt x="1073" y="1025"/>
                  <a:pt x="1074" y="1025"/>
                  <a:pt x="1075" y="1025"/>
                </a:cubicBezTo>
                <a:cubicBezTo>
                  <a:pt x="1075" y="1023"/>
                  <a:pt x="1075" y="1022"/>
                  <a:pt x="1073" y="1022"/>
                </a:cubicBezTo>
                <a:cubicBezTo>
                  <a:pt x="1073" y="1023"/>
                  <a:pt x="1072" y="1024"/>
                  <a:pt x="1071" y="1025"/>
                </a:cubicBezTo>
                <a:close/>
                <a:moveTo>
                  <a:pt x="911" y="1024"/>
                </a:moveTo>
                <a:cubicBezTo>
                  <a:pt x="914" y="1025"/>
                  <a:pt x="917" y="1025"/>
                  <a:pt x="917" y="1024"/>
                </a:cubicBezTo>
                <a:cubicBezTo>
                  <a:pt x="917" y="1023"/>
                  <a:pt x="917" y="1023"/>
                  <a:pt x="917" y="1022"/>
                </a:cubicBezTo>
                <a:cubicBezTo>
                  <a:pt x="914" y="1023"/>
                  <a:pt x="913" y="1021"/>
                  <a:pt x="911" y="1024"/>
                </a:cubicBezTo>
                <a:close/>
                <a:moveTo>
                  <a:pt x="678" y="1026"/>
                </a:moveTo>
                <a:cubicBezTo>
                  <a:pt x="680" y="1027"/>
                  <a:pt x="680" y="1030"/>
                  <a:pt x="683" y="1030"/>
                </a:cubicBezTo>
                <a:cubicBezTo>
                  <a:pt x="682" y="1027"/>
                  <a:pt x="685" y="1028"/>
                  <a:pt x="686" y="1027"/>
                </a:cubicBezTo>
                <a:cubicBezTo>
                  <a:pt x="684" y="1027"/>
                  <a:pt x="684" y="1025"/>
                  <a:pt x="684" y="1024"/>
                </a:cubicBezTo>
                <a:cubicBezTo>
                  <a:pt x="682" y="1025"/>
                  <a:pt x="679" y="1024"/>
                  <a:pt x="678" y="1026"/>
                </a:cubicBezTo>
                <a:close/>
                <a:moveTo>
                  <a:pt x="892" y="1025"/>
                </a:moveTo>
                <a:cubicBezTo>
                  <a:pt x="892" y="1028"/>
                  <a:pt x="895" y="1025"/>
                  <a:pt x="897" y="1027"/>
                </a:cubicBezTo>
                <a:cubicBezTo>
                  <a:pt x="897" y="1024"/>
                  <a:pt x="894" y="1024"/>
                  <a:pt x="892" y="1025"/>
                </a:cubicBezTo>
                <a:close/>
                <a:moveTo>
                  <a:pt x="1339" y="1033"/>
                </a:moveTo>
                <a:cubicBezTo>
                  <a:pt x="1336" y="1034"/>
                  <a:pt x="1332" y="1032"/>
                  <a:pt x="1331" y="1034"/>
                </a:cubicBezTo>
                <a:cubicBezTo>
                  <a:pt x="1333" y="1033"/>
                  <a:pt x="1338" y="1035"/>
                  <a:pt x="1339" y="1033"/>
                </a:cubicBezTo>
                <a:close/>
                <a:moveTo>
                  <a:pt x="1159" y="1037"/>
                </a:moveTo>
                <a:cubicBezTo>
                  <a:pt x="1164" y="1036"/>
                  <a:pt x="1167" y="1036"/>
                  <a:pt x="1170" y="1036"/>
                </a:cubicBezTo>
                <a:cubicBezTo>
                  <a:pt x="1167" y="1034"/>
                  <a:pt x="1161" y="1034"/>
                  <a:pt x="1159" y="1037"/>
                </a:cubicBezTo>
                <a:close/>
                <a:moveTo>
                  <a:pt x="1199" y="1041"/>
                </a:moveTo>
                <a:cubicBezTo>
                  <a:pt x="1198" y="1038"/>
                  <a:pt x="1194" y="1039"/>
                  <a:pt x="1194" y="1035"/>
                </a:cubicBezTo>
                <a:cubicBezTo>
                  <a:pt x="1192" y="1036"/>
                  <a:pt x="1188" y="1034"/>
                  <a:pt x="1187" y="1036"/>
                </a:cubicBezTo>
                <a:cubicBezTo>
                  <a:pt x="1190" y="1037"/>
                  <a:pt x="1192" y="1040"/>
                  <a:pt x="1194" y="1037"/>
                </a:cubicBezTo>
                <a:cubicBezTo>
                  <a:pt x="1194" y="1040"/>
                  <a:pt x="1196" y="1043"/>
                  <a:pt x="1199" y="1041"/>
                </a:cubicBezTo>
                <a:close/>
                <a:moveTo>
                  <a:pt x="1211" y="1041"/>
                </a:moveTo>
                <a:cubicBezTo>
                  <a:pt x="1210" y="1039"/>
                  <a:pt x="1208" y="1039"/>
                  <a:pt x="1208" y="1037"/>
                </a:cubicBezTo>
                <a:cubicBezTo>
                  <a:pt x="1207" y="1037"/>
                  <a:pt x="1206" y="1037"/>
                  <a:pt x="1205" y="1037"/>
                </a:cubicBezTo>
                <a:cubicBezTo>
                  <a:pt x="1207" y="1038"/>
                  <a:pt x="1207" y="1041"/>
                  <a:pt x="1211" y="1041"/>
                </a:cubicBezTo>
                <a:close/>
                <a:moveTo>
                  <a:pt x="1211" y="1039"/>
                </a:moveTo>
                <a:cubicBezTo>
                  <a:pt x="1213" y="1040"/>
                  <a:pt x="1214" y="1039"/>
                  <a:pt x="1216" y="1039"/>
                </a:cubicBezTo>
                <a:cubicBezTo>
                  <a:pt x="1216" y="1036"/>
                  <a:pt x="1214" y="1037"/>
                  <a:pt x="1212" y="1037"/>
                </a:cubicBezTo>
                <a:cubicBezTo>
                  <a:pt x="1212" y="1037"/>
                  <a:pt x="1212" y="1038"/>
                  <a:pt x="1211" y="1039"/>
                </a:cubicBezTo>
                <a:close/>
                <a:moveTo>
                  <a:pt x="1233" y="1038"/>
                </a:moveTo>
                <a:cubicBezTo>
                  <a:pt x="1234" y="1039"/>
                  <a:pt x="1238" y="1039"/>
                  <a:pt x="1239" y="1038"/>
                </a:cubicBezTo>
                <a:cubicBezTo>
                  <a:pt x="1237" y="1038"/>
                  <a:pt x="1234" y="1035"/>
                  <a:pt x="1233" y="1038"/>
                </a:cubicBezTo>
                <a:close/>
                <a:moveTo>
                  <a:pt x="1220" y="1039"/>
                </a:moveTo>
                <a:cubicBezTo>
                  <a:pt x="1221" y="1039"/>
                  <a:pt x="1222" y="1040"/>
                  <a:pt x="1221" y="1042"/>
                </a:cubicBezTo>
                <a:cubicBezTo>
                  <a:pt x="1223" y="1042"/>
                  <a:pt x="1224" y="1042"/>
                  <a:pt x="1224" y="1041"/>
                </a:cubicBezTo>
                <a:cubicBezTo>
                  <a:pt x="1223" y="1041"/>
                  <a:pt x="1224" y="1038"/>
                  <a:pt x="1224" y="1037"/>
                </a:cubicBezTo>
                <a:cubicBezTo>
                  <a:pt x="1222" y="1037"/>
                  <a:pt x="1221" y="1038"/>
                  <a:pt x="1220" y="1039"/>
                </a:cubicBezTo>
                <a:close/>
                <a:moveTo>
                  <a:pt x="1241" y="1039"/>
                </a:moveTo>
                <a:cubicBezTo>
                  <a:pt x="1242" y="1039"/>
                  <a:pt x="1244" y="1039"/>
                  <a:pt x="1245" y="1039"/>
                </a:cubicBezTo>
                <a:cubicBezTo>
                  <a:pt x="1245" y="1038"/>
                  <a:pt x="1245" y="1038"/>
                  <a:pt x="1245" y="1037"/>
                </a:cubicBezTo>
                <a:cubicBezTo>
                  <a:pt x="1244" y="1037"/>
                  <a:pt x="1242" y="1037"/>
                  <a:pt x="1241" y="1037"/>
                </a:cubicBezTo>
                <a:cubicBezTo>
                  <a:pt x="1241" y="1038"/>
                  <a:pt x="1241" y="1038"/>
                  <a:pt x="1241" y="1039"/>
                </a:cubicBezTo>
                <a:close/>
                <a:moveTo>
                  <a:pt x="1252" y="1041"/>
                </a:moveTo>
                <a:cubicBezTo>
                  <a:pt x="1252" y="1039"/>
                  <a:pt x="1251" y="1038"/>
                  <a:pt x="1249" y="1037"/>
                </a:cubicBezTo>
                <a:cubicBezTo>
                  <a:pt x="1248" y="1040"/>
                  <a:pt x="1249" y="1042"/>
                  <a:pt x="1252" y="1041"/>
                </a:cubicBezTo>
                <a:close/>
                <a:moveTo>
                  <a:pt x="1285" y="1039"/>
                </a:moveTo>
                <a:cubicBezTo>
                  <a:pt x="1283" y="1039"/>
                  <a:pt x="1281" y="1035"/>
                  <a:pt x="1279" y="1038"/>
                </a:cubicBezTo>
                <a:cubicBezTo>
                  <a:pt x="1280" y="1038"/>
                  <a:pt x="1284" y="1040"/>
                  <a:pt x="1285" y="1039"/>
                </a:cubicBezTo>
                <a:close/>
                <a:moveTo>
                  <a:pt x="1167" y="1043"/>
                </a:moveTo>
                <a:cubicBezTo>
                  <a:pt x="1164" y="1044"/>
                  <a:pt x="1161" y="1041"/>
                  <a:pt x="1159" y="1043"/>
                </a:cubicBezTo>
                <a:cubicBezTo>
                  <a:pt x="1160" y="1044"/>
                  <a:pt x="1167" y="1045"/>
                  <a:pt x="1167" y="1043"/>
                </a:cubicBezTo>
                <a:close/>
                <a:moveTo>
                  <a:pt x="1110" y="1054"/>
                </a:moveTo>
                <a:cubicBezTo>
                  <a:pt x="1113" y="1055"/>
                  <a:pt x="1114" y="1049"/>
                  <a:pt x="1112" y="1050"/>
                </a:cubicBezTo>
                <a:cubicBezTo>
                  <a:pt x="1112" y="1052"/>
                  <a:pt x="1109" y="1051"/>
                  <a:pt x="1110" y="1054"/>
                </a:cubicBezTo>
                <a:close/>
              </a:path>
            </a:pathLst>
          </a:custGeom>
          <a:solidFill>
            <a:srgbClr val="E6E6E6"/>
          </a:solidFill>
          <a:ln w="9525">
            <a:noFill/>
            <a:round/>
            <a:headEnd/>
            <a:tailEnd/>
          </a:ln>
        </p:spPr>
        <p:txBody>
          <a:bodyPr lIns="85383" tIns="42700" rIns="85383" bIns="42700"/>
          <a:lstStyle/>
          <a:p>
            <a:pPr defTabSz="9101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478" y="6356450"/>
            <a:ext cx="2132707" cy="364628"/>
          </a:xfrm>
          <a:prstGeom prst="rect">
            <a:avLst/>
          </a:prstGeom>
        </p:spPr>
        <p:txBody>
          <a:bodyPr lIns="91069" tIns="45524" rIns="91069" bIns="45524" anchor="ctr"/>
          <a:lstStyle>
            <a:lvl1pPr algn="l">
              <a:defRPr/>
            </a:lvl1pPr>
          </a:lstStyle>
          <a:p>
            <a:pPr defTabSz="910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59025A8-FEA9-47CD-A080-A04B2CC2C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6402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142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6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220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6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26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76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3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26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1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75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08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874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85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7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549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8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319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655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52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57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579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066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08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07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148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221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966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643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94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94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9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666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95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78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6985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94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958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80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638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233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0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348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590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84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467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744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94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9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30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85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368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2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267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12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332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237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789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601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227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496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66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/>
          <p:cNvSpPr txBox="1">
            <a:spLocks/>
          </p:cNvSpPr>
          <p:nvPr userDrawn="1"/>
        </p:nvSpPr>
        <p:spPr>
          <a:xfrm>
            <a:off x="8659341" y="631500"/>
            <a:ext cx="458688" cy="3057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19B0651-EE4F-4900-A07F-96A6BFA9D0F0}" type="slidenum">
              <a:rPr lang="ru-RU" sz="1400" smtClean="0">
                <a:solidFill>
                  <a:prstClr val="white">
                    <a:lumMod val="65000"/>
                  </a:prstClr>
                </a:solidFill>
              </a:rPr>
              <a:pPr algn="ctr"/>
              <a:t>‹#›</a:t>
            </a:fld>
            <a:endParaRPr lang="ru-RU" sz="1400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0" y="952500"/>
            <a:ext cx="9144000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996624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63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87EA47-6514-44F1-956A-60F80FDD24A3}" type="datetimeFigureOut">
              <a:rPr lang="ru-RU" smtClean="0">
                <a:solidFill>
                  <a:prstClr val="black"/>
                </a:solidFill>
              </a:rPr>
              <a:pPr/>
              <a:t>30.05.2018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1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28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36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45039" y="-1471"/>
            <a:ext cx="823019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6979" y="1367788"/>
            <a:ext cx="8230195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9" tIns="45503" rIns="91029" bIns="45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88" y="6346080"/>
            <a:ext cx="2132708" cy="364629"/>
          </a:xfrm>
          <a:prstGeom prst="rect">
            <a:avLst/>
          </a:prstGeom>
        </p:spPr>
        <p:txBody>
          <a:bodyPr vert="horz" lIns="33596" tIns="45503" rIns="91029" bIns="45503" rtlCol="0" anchor="ctr"/>
          <a:lstStyle>
            <a:lvl1pPr algn="l" defTabSz="91023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642C8FD-0E80-417F-B0CE-A7CDFFC95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9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67" r:id="rId5"/>
  </p:sldLayoutIdLst>
  <p:transition>
    <p:fade/>
  </p:transition>
  <p:hf hdr="0" ftr="0" dt="0"/>
  <p:txStyles>
    <p:titleStyle>
      <a:lvl1pPr algn="l" defTabSz="909701" rtl="0" eaLnBrk="1" fontAlgn="base" hangingPunct="1">
        <a:spcBef>
          <a:spcPct val="0"/>
        </a:spcBef>
        <a:spcAft>
          <a:spcPct val="0"/>
        </a:spcAft>
        <a:defRPr lang="en-US" sz="3000" b="1" kern="1200" dirty="0">
          <a:solidFill>
            <a:srgbClr val="10253F"/>
          </a:solidFill>
          <a:latin typeface="Arial" pitchFamily="34" charset="0"/>
          <a:ea typeface="+mj-ea"/>
          <a:cs typeface="+mj-cs"/>
        </a:defRPr>
      </a:lvl1pPr>
      <a:lvl2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2pPr>
      <a:lvl3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3pPr>
      <a:lvl4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4pPr>
      <a:lvl5pPr algn="l" defTabSz="909701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0253F"/>
          </a:solidFill>
          <a:latin typeface="Arial" pitchFamily="34" charset="0"/>
        </a:defRPr>
      </a:lvl5pPr>
      <a:lvl6pPr marL="426701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5340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80113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06807" algn="ctr" defTabSz="90970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0769" indent="-340769" algn="l" defTabSz="909701" rtl="0" eaLnBrk="1" fontAlgn="base" hangingPunct="1">
        <a:spcBef>
          <a:spcPct val="20000"/>
        </a:spcBef>
        <a:spcAft>
          <a:spcPct val="0"/>
        </a:spcAft>
        <a:buBlip>
          <a:blip r:embed="rId7"/>
        </a:buBlip>
        <a:defRPr lang="en-US" sz="23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1pPr>
      <a:lvl2pPr marL="739328" indent="-282991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900" kern="1200" dirty="0">
          <a:solidFill>
            <a:srgbClr val="10253F"/>
          </a:solidFill>
          <a:latin typeface="Arial" pitchFamily="34" charset="0"/>
          <a:ea typeface="+mn-ea"/>
          <a:cs typeface="+mn-cs"/>
        </a:defRPr>
      </a:lvl2pPr>
      <a:lvl3pPr marL="1136386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rgbClr val="10253F"/>
          </a:solidFill>
          <a:latin typeface="Arial" pitchFamily="34" charset="0"/>
          <a:ea typeface="+mn-ea"/>
          <a:cs typeface="+mn-cs"/>
        </a:defRPr>
      </a:lvl3pPr>
      <a:lvl4pPr marL="1592713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4pPr>
      <a:lvl5pPr marL="2047574" indent="-226628" algn="l" defTabSz="90970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10253F"/>
          </a:solidFill>
          <a:latin typeface="Arial" pitchFamily="34" charset="0"/>
          <a:ea typeface="+mn-ea"/>
          <a:cs typeface="+mn-cs"/>
        </a:defRPr>
      </a:lvl5pPr>
      <a:lvl6pPr marL="2503150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273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9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12" indent="-227513" algn="l" defTabSz="910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6701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340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13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0680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49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208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86897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13605" algn="l" defTabSz="8534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6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331019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6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98" y="116640"/>
            <a:ext cx="817371" cy="8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9" y="340180"/>
            <a:ext cx="336917" cy="2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/>
        </p:nvSpPr>
        <p:spPr>
          <a:xfrm rot="5400000">
            <a:off x="120037" y="406442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452624" y="510559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>
            <a:off x="443096" y="351727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0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3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1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75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5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84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9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4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44" y="285395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78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8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34" y="406423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0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093" y="351708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3825080"/>
            <a:ext cx="9144000" cy="3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Picture 5" descr="C:\Users\bogomolov_a\Documents\Фирменный_стиль\Arrow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3829477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1"/>
          <p:cNvSpPr txBox="1">
            <a:spLocks/>
          </p:cNvSpPr>
          <p:nvPr/>
        </p:nvSpPr>
        <p:spPr>
          <a:xfrm>
            <a:off x="611560" y="4509120"/>
            <a:ext cx="8257797" cy="1384556"/>
          </a:xfrm>
          <a:prstGeom prst="rect">
            <a:avLst/>
          </a:prstGeom>
        </p:spPr>
        <p:txBody>
          <a:bodyPr vert="horz" wrap="square" lIns="33596" tIns="45503" rIns="91029" bIns="45503" rtlCol="0" anchor="ctr">
            <a:spAutoFit/>
          </a:bodyPr>
          <a:lstStyle>
            <a:defPPr>
              <a:defRPr lang="ru-RU"/>
            </a:defPPr>
            <a:lvl1pPr marL="0" algn="r" defTabSz="910238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Закупочная деятельность Группы компаний </a:t>
            </a:r>
          </a:p>
          <a:p>
            <a:pPr algn="ctr"/>
            <a:r>
              <a:rPr lang="ru-RU" sz="2800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ПАО «Россети»</a:t>
            </a:r>
            <a:endParaRPr lang="ru-RU" sz="28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prstClr val="white">
                  <a:lumMod val="50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103" y="2363753"/>
            <a:ext cx="352379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54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14231"/>
            <a:ext cx="7500451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СИСТЕМООБРАЗУЮЩАЯ ЭЛЕКТРОСЕТЕВАЯ КОМПАНИЯ РОССИИ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2298" y="692696"/>
            <a:ext cx="7696367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создана 4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апреля 2013 года </a:t>
            </a:r>
            <a:r>
              <a:rPr lang="ru-RU" sz="1600" dirty="0" smtClean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prstClr val="white">
                    <a:lumMod val="65000"/>
                  </a:prst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Указу Президента России от 22 ноября 2012 года </a:t>
            </a:r>
            <a:endParaRPr lang="ru-RU" sz="1600" dirty="0">
              <a:solidFill>
                <a:prstClr val="white">
                  <a:lumMod val="6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77" y="1931712"/>
            <a:ext cx="6264696" cy="37937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40250" y="1175258"/>
            <a:ext cx="7399854" cy="1241339"/>
            <a:chOff x="4034360" y="5352901"/>
            <a:chExt cx="4438038" cy="843459"/>
          </a:xfrm>
          <a:effectLst/>
        </p:grpSpPr>
        <p:sp>
          <p:nvSpPr>
            <p:cNvPr id="12" name="TextBox 11"/>
            <p:cNvSpPr txBox="1"/>
            <p:nvPr/>
          </p:nvSpPr>
          <p:spPr>
            <a:xfrm>
              <a:off x="4120733" y="5882670"/>
              <a:ext cx="759538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762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64636" y="5882670"/>
              <a:ext cx="128782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2 300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42675" y="5352902"/>
              <a:ext cx="1108315" cy="3803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Протяженность линий электропередачи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км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252850" y="5352901"/>
              <a:ext cx="1108315" cy="38035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Численность сотрудников</a:t>
              </a:r>
              <a:endParaRPr lang="en-US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человек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364083" y="5352902"/>
              <a:ext cx="1108315" cy="38035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Количество подстанций</a:t>
              </a:r>
            </a:p>
            <a:p>
              <a:pPr algn="ctr"/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т</a:t>
              </a:r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ыс. шт.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034360" y="5352902"/>
              <a:ext cx="1108315" cy="38035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Трансформаторная мощность</a:t>
              </a:r>
              <a:endParaRPr lang="en-US" sz="1200" dirty="0" smtClean="0">
                <a:solidFill>
                  <a:prstClr val="white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ru-RU" sz="1200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тыс. МВА</a:t>
              </a:r>
              <a:endParaRPr lang="ru-RU" sz="1200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0800000">
              <a:off x="4169345" y="5730490"/>
              <a:ext cx="274918" cy="216024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Равнобедренный треугольник 18"/>
            <p:cNvSpPr/>
            <p:nvPr/>
          </p:nvSpPr>
          <p:spPr>
            <a:xfrm rot="10800000">
              <a:off x="5262579" y="5733256"/>
              <a:ext cx="27491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0800000">
              <a:off x="6401593" y="5733256"/>
              <a:ext cx="274918" cy="216024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" name="Равнобедренный треугольник 20"/>
            <p:cNvSpPr/>
            <p:nvPr/>
          </p:nvSpPr>
          <p:spPr>
            <a:xfrm rot="10800000">
              <a:off x="7517225" y="5733257"/>
              <a:ext cx="274918" cy="216024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28168" y="5882670"/>
              <a:ext cx="82458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216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98326" y="5882668"/>
              <a:ext cx="824583" cy="31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arrow" panose="020B0606020202030204" pitchFamily="34" charset="0"/>
                  <a:ea typeface="Dotum" panose="020B0600000101010101" pitchFamily="34" charset="-127"/>
                  <a:cs typeface="Arial" panose="020B0604020202020204" pitchFamily="34" charset="0"/>
                </a:rPr>
                <a:t>490</a:t>
              </a:r>
              <a:endPara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endParaRPr>
            </a:p>
          </p:txBody>
        </p:sp>
      </p:grpSp>
      <p:sp>
        <p:nvSpPr>
          <p:cNvPr id="39" name="Freeform 90"/>
          <p:cNvSpPr>
            <a:spLocks/>
          </p:cNvSpPr>
          <p:nvPr/>
        </p:nvSpPr>
        <p:spPr bwMode="auto">
          <a:xfrm>
            <a:off x="983568" y="4725144"/>
            <a:ext cx="177460" cy="229497"/>
          </a:xfrm>
          <a:custGeom>
            <a:avLst/>
            <a:gdLst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2270 w 10000"/>
              <a:gd name="connsiteY20" fmla="*/ 5430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3081 w 10000"/>
              <a:gd name="connsiteY19" fmla="*/ 638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4649 w 10000"/>
              <a:gd name="connsiteY18" fmla="*/ 8190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000"/>
              <a:gd name="connsiteY0" fmla="*/ 6652 h 10811"/>
              <a:gd name="connsiteX1" fmla="*/ 10000 w 10000"/>
              <a:gd name="connsiteY1" fmla="*/ 6652 h 10811"/>
              <a:gd name="connsiteX2" fmla="*/ 10000 w 10000"/>
              <a:gd name="connsiteY2" fmla="*/ 7014 h 10811"/>
              <a:gd name="connsiteX3" fmla="*/ 9892 w 10000"/>
              <a:gd name="connsiteY3" fmla="*/ 7376 h 10811"/>
              <a:gd name="connsiteX4" fmla="*/ 9730 w 10000"/>
              <a:gd name="connsiteY4" fmla="*/ 7647 h 10811"/>
              <a:gd name="connsiteX5" fmla="*/ 9568 w 10000"/>
              <a:gd name="connsiteY5" fmla="*/ 7919 h 10811"/>
              <a:gd name="connsiteX6" fmla="*/ 9405 w 10000"/>
              <a:gd name="connsiteY6" fmla="*/ 8145 h 10811"/>
              <a:gd name="connsiteX7" fmla="*/ 9135 w 10000"/>
              <a:gd name="connsiteY7" fmla="*/ 8326 h 10811"/>
              <a:gd name="connsiteX8" fmla="*/ 8595 w 10000"/>
              <a:gd name="connsiteY8" fmla="*/ 8643 h 10811"/>
              <a:gd name="connsiteX9" fmla="*/ 8000 w 10000"/>
              <a:gd name="connsiteY9" fmla="*/ 8869 h 10811"/>
              <a:gd name="connsiteX10" fmla="*/ 8912 w 10000"/>
              <a:gd name="connsiteY10" fmla="*/ 10811 h 10811"/>
              <a:gd name="connsiteX11" fmla="*/ 6811 w 10000"/>
              <a:gd name="connsiteY11" fmla="*/ 9367 h 10811"/>
              <a:gd name="connsiteX12" fmla="*/ 6378 w 10000"/>
              <a:gd name="connsiteY12" fmla="*/ 9683 h 10811"/>
              <a:gd name="connsiteX13" fmla="*/ 6378 w 10000"/>
              <a:gd name="connsiteY13" fmla="*/ 9683 h 10811"/>
              <a:gd name="connsiteX14" fmla="*/ 6000 w 10000"/>
              <a:gd name="connsiteY14" fmla="*/ 10000 h 10811"/>
              <a:gd name="connsiteX15" fmla="*/ 6000 w 10000"/>
              <a:gd name="connsiteY15" fmla="*/ 10000 h 10811"/>
              <a:gd name="connsiteX16" fmla="*/ 6000 w 10000"/>
              <a:gd name="connsiteY16" fmla="*/ 10000 h 10811"/>
              <a:gd name="connsiteX17" fmla="*/ 5405 w 10000"/>
              <a:gd name="connsiteY17" fmla="*/ 9095 h 10811"/>
              <a:gd name="connsiteX18" fmla="*/ 2128 w 10000"/>
              <a:gd name="connsiteY18" fmla="*/ 10811 h 10811"/>
              <a:gd name="connsiteX19" fmla="*/ 1317 w 10000"/>
              <a:gd name="connsiteY19" fmla="*/ 10000 h 10811"/>
              <a:gd name="connsiteX20" fmla="*/ 0 w 10000"/>
              <a:gd name="connsiteY20" fmla="*/ 8198 h 10811"/>
              <a:gd name="connsiteX21" fmla="*/ 1568 w 10000"/>
              <a:gd name="connsiteY21" fmla="*/ 4480 h 10811"/>
              <a:gd name="connsiteX22" fmla="*/ 865 w 10000"/>
              <a:gd name="connsiteY22" fmla="*/ 3439 h 10811"/>
              <a:gd name="connsiteX23" fmla="*/ 216 w 10000"/>
              <a:gd name="connsiteY23" fmla="*/ 2308 h 10811"/>
              <a:gd name="connsiteX24" fmla="*/ 216 w 10000"/>
              <a:gd name="connsiteY24" fmla="*/ 2308 h 10811"/>
              <a:gd name="connsiteX25" fmla="*/ 54 w 10000"/>
              <a:gd name="connsiteY25" fmla="*/ 1765 h 10811"/>
              <a:gd name="connsiteX26" fmla="*/ 0 w 10000"/>
              <a:gd name="connsiteY26" fmla="*/ 1403 h 10811"/>
              <a:gd name="connsiteX27" fmla="*/ 54 w 10000"/>
              <a:gd name="connsiteY27" fmla="*/ 1222 h 10811"/>
              <a:gd name="connsiteX28" fmla="*/ 108 w 10000"/>
              <a:gd name="connsiteY28" fmla="*/ 1086 h 10811"/>
              <a:gd name="connsiteX29" fmla="*/ 324 w 10000"/>
              <a:gd name="connsiteY29" fmla="*/ 860 h 10811"/>
              <a:gd name="connsiteX30" fmla="*/ 541 w 10000"/>
              <a:gd name="connsiteY30" fmla="*/ 769 h 10811"/>
              <a:gd name="connsiteX31" fmla="*/ 919 w 10000"/>
              <a:gd name="connsiteY31" fmla="*/ 588 h 10811"/>
              <a:gd name="connsiteX32" fmla="*/ 1297 w 10000"/>
              <a:gd name="connsiteY32" fmla="*/ 498 h 10811"/>
              <a:gd name="connsiteX33" fmla="*/ 1676 w 10000"/>
              <a:gd name="connsiteY33" fmla="*/ 362 h 10811"/>
              <a:gd name="connsiteX34" fmla="*/ 1676 w 10000"/>
              <a:gd name="connsiteY34" fmla="*/ 362 h 10811"/>
              <a:gd name="connsiteX35" fmla="*/ 2000 w 10000"/>
              <a:gd name="connsiteY35" fmla="*/ 181 h 10811"/>
              <a:gd name="connsiteX36" fmla="*/ 2270 w 10000"/>
              <a:gd name="connsiteY36" fmla="*/ 90 h 10811"/>
              <a:gd name="connsiteX37" fmla="*/ 2595 w 10000"/>
              <a:gd name="connsiteY37" fmla="*/ 45 h 10811"/>
              <a:gd name="connsiteX38" fmla="*/ 2811 w 10000"/>
              <a:gd name="connsiteY38" fmla="*/ 0 h 10811"/>
              <a:gd name="connsiteX39" fmla="*/ 3027 w 10000"/>
              <a:gd name="connsiteY39" fmla="*/ 45 h 10811"/>
              <a:gd name="connsiteX40" fmla="*/ 3243 w 10000"/>
              <a:gd name="connsiteY40" fmla="*/ 90 h 10811"/>
              <a:gd name="connsiteX41" fmla="*/ 3730 w 10000"/>
              <a:gd name="connsiteY41" fmla="*/ 317 h 10811"/>
              <a:gd name="connsiteX42" fmla="*/ 4216 w 10000"/>
              <a:gd name="connsiteY42" fmla="*/ 498 h 10811"/>
              <a:gd name="connsiteX43" fmla="*/ 4973 w 10000"/>
              <a:gd name="connsiteY43" fmla="*/ 769 h 10811"/>
              <a:gd name="connsiteX44" fmla="*/ 5405 w 10000"/>
              <a:gd name="connsiteY44" fmla="*/ 860 h 10811"/>
              <a:gd name="connsiteX45" fmla="*/ 5892 w 10000"/>
              <a:gd name="connsiteY45" fmla="*/ 905 h 10811"/>
              <a:gd name="connsiteX46" fmla="*/ 6541 w 10000"/>
              <a:gd name="connsiteY46" fmla="*/ 995 h 10811"/>
              <a:gd name="connsiteX47" fmla="*/ 7189 w 10000"/>
              <a:gd name="connsiteY47" fmla="*/ 995 h 10811"/>
              <a:gd name="connsiteX48" fmla="*/ 7189 w 10000"/>
              <a:gd name="connsiteY48" fmla="*/ 995 h 10811"/>
              <a:gd name="connsiteX49" fmla="*/ 8649 w 10000"/>
              <a:gd name="connsiteY49" fmla="*/ 2986 h 10811"/>
              <a:gd name="connsiteX50" fmla="*/ 8649 w 10000"/>
              <a:gd name="connsiteY50" fmla="*/ 2986 h 10811"/>
              <a:gd name="connsiteX51" fmla="*/ 9081 w 10000"/>
              <a:gd name="connsiteY51" fmla="*/ 3801 h 10811"/>
              <a:gd name="connsiteX52" fmla="*/ 9459 w 10000"/>
              <a:gd name="connsiteY52" fmla="*/ 4615 h 10811"/>
              <a:gd name="connsiteX53" fmla="*/ 9838 w 10000"/>
              <a:gd name="connsiteY53" fmla="*/ 5566 h 10811"/>
              <a:gd name="connsiteX54" fmla="*/ 10000 w 10000"/>
              <a:gd name="connsiteY54" fmla="*/ 6652 h 10811"/>
              <a:gd name="connsiteX55" fmla="*/ 10000 w 10000"/>
              <a:gd name="connsiteY55" fmla="*/ 6652 h 10811"/>
              <a:gd name="connsiteX56" fmla="*/ 10000 w 10000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9081 w 10539"/>
              <a:gd name="connsiteY51" fmla="*/ 380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52 h 10811"/>
              <a:gd name="connsiteX1" fmla="*/ 10000 w 10539"/>
              <a:gd name="connsiteY1" fmla="*/ 6652 h 10811"/>
              <a:gd name="connsiteX2" fmla="*/ 10000 w 10539"/>
              <a:gd name="connsiteY2" fmla="*/ 7014 h 10811"/>
              <a:gd name="connsiteX3" fmla="*/ 9892 w 10539"/>
              <a:gd name="connsiteY3" fmla="*/ 7376 h 10811"/>
              <a:gd name="connsiteX4" fmla="*/ 9730 w 10539"/>
              <a:gd name="connsiteY4" fmla="*/ 7647 h 10811"/>
              <a:gd name="connsiteX5" fmla="*/ 9568 w 10539"/>
              <a:gd name="connsiteY5" fmla="*/ 7919 h 10811"/>
              <a:gd name="connsiteX6" fmla="*/ 9405 w 10539"/>
              <a:gd name="connsiteY6" fmla="*/ 8145 h 10811"/>
              <a:gd name="connsiteX7" fmla="*/ 9135 w 10539"/>
              <a:gd name="connsiteY7" fmla="*/ 8326 h 10811"/>
              <a:gd name="connsiteX8" fmla="*/ 8595 w 10539"/>
              <a:gd name="connsiteY8" fmla="*/ 8643 h 10811"/>
              <a:gd name="connsiteX9" fmla="*/ 8000 w 10539"/>
              <a:gd name="connsiteY9" fmla="*/ 8869 h 10811"/>
              <a:gd name="connsiteX10" fmla="*/ 8912 w 10539"/>
              <a:gd name="connsiteY10" fmla="*/ 10811 h 10811"/>
              <a:gd name="connsiteX11" fmla="*/ 6811 w 10539"/>
              <a:gd name="connsiteY11" fmla="*/ 9367 h 10811"/>
              <a:gd name="connsiteX12" fmla="*/ 6378 w 10539"/>
              <a:gd name="connsiteY12" fmla="*/ 9683 h 10811"/>
              <a:gd name="connsiteX13" fmla="*/ 6378 w 10539"/>
              <a:gd name="connsiteY13" fmla="*/ 9683 h 10811"/>
              <a:gd name="connsiteX14" fmla="*/ 6000 w 10539"/>
              <a:gd name="connsiteY14" fmla="*/ 10000 h 10811"/>
              <a:gd name="connsiteX15" fmla="*/ 6000 w 10539"/>
              <a:gd name="connsiteY15" fmla="*/ 10000 h 10811"/>
              <a:gd name="connsiteX16" fmla="*/ 6000 w 10539"/>
              <a:gd name="connsiteY16" fmla="*/ 10000 h 10811"/>
              <a:gd name="connsiteX17" fmla="*/ 5405 w 10539"/>
              <a:gd name="connsiteY17" fmla="*/ 9095 h 10811"/>
              <a:gd name="connsiteX18" fmla="*/ 2128 w 10539"/>
              <a:gd name="connsiteY18" fmla="*/ 10811 h 10811"/>
              <a:gd name="connsiteX19" fmla="*/ 1317 w 10539"/>
              <a:gd name="connsiteY19" fmla="*/ 10000 h 10811"/>
              <a:gd name="connsiteX20" fmla="*/ 0 w 10539"/>
              <a:gd name="connsiteY20" fmla="*/ 8198 h 10811"/>
              <a:gd name="connsiteX21" fmla="*/ 1568 w 10539"/>
              <a:gd name="connsiteY21" fmla="*/ 4480 h 10811"/>
              <a:gd name="connsiteX22" fmla="*/ 865 w 10539"/>
              <a:gd name="connsiteY22" fmla="*/ 3439 h 10811"/>
              <a:gd name="connsiteX23" fmla="*/ 216 w 10539"/>
              <a:gd name="connsiteY23" fmla="*/ 2308 h 10811"/>
              <a:gd name="connsiteX24" fmla="*/ 216 w 10539"/>
              <a:gd name="connsiteY24" fmla="*/ 2308 h 10811"/>
              <a:gd name="connsiteX25" fmla="*/ 54 w 10539"/>
              <a:gd name="connsiteY25" fmla="*/ 1765 h 10811"/>
              <a:gd name="connsiteX26" fmla="*/ 0 w 10539"/>
              <a:gd name="connsiteY26" fmla="*/ 1403 h 10811"/>
              <a:gd name="connsiteX27" fmla="*/ 54 w 10539"/>
              <a:gd name="connsiteY27" fmla="*/ 1222 h 10811"/>
              <a:gd name="connsiteX28" fmla="*/ 108 w 10539"/>
              <a:gd name="connsiteY28" fmla="*/ 1086 h 10811"/>
              <a:gd name="connsiteX29" fmla="*/ 324 w 10539"/>
              <a:gd name="connsiteY29" fmla="*/ 860 h 10811"/>
              <a:gd name="connsiteX30" fmla="*/ 541 w 10539"/>
              <a:gd name="connsiteY30" fmla="*/ 769 h 10811"/>
              <a:gd name="connsiteX31" fmla="*/ 919 w 10539"/>
              <a:gd name="connsiteY31" fmla="*/ 588 h 10811"/>
              <a:gd name="connsiteX32" fmla="*/ 1297 w 10539"/>
              <a:gd name="connsiteY32" fmla="*/ 498 h 10811"/>
              <a:gd name="connsiteX33" fmla="*/ 1676 w 10539"/>
              <a:gd name="connsiteY33" fmla="*/ 362 h 10811"/>
              <a:gd name="connsiteX34" fmla="*/ 1676 w 10539"/>
              <a:gd name="connsiteY34" fmla="*/ 362 h 10811"/>
              <a:gd name="connsiteX35" fmla="*/ 2000 w 10539"/>
              <a:gd name="connsiteY35" fmla="*/ 181 h 10811"/>
              <a:gd name="connsiteX36" fmla="*/ 2270 w 10539"/>
              <a:gd name="connsiteY36" fmla="*/ 90 h 10811"/>
              <a:gd name="connsiteX37" fmla="*/ 2595 w 10539"/>
              <a:gd name="connsiteY37" fmla="*/ 45 h 10811"/>
              <a:gd name="connsiteX38" fmla="*/ 2811 w 10539"/>
              <a:gd name="connsiteY38" fmla="*/ 0 h 10811"/>
              <a:gd name="connsiteX39" fmla="*/ 3027 w 10539"/>
              <a:gd name="connsiteY39" fmla="*/ 45 h 10811"/>
              <a:gd name="connsiteX40" fmla="*/ 3243 w 10539"/>
              <a:gd name="connsiteY40" fmla="*/ 90 h 10811"/>
              <a:gd name="connsiteX41" fmla="*/ 3730 w 10539"/>
              <a:gd name="connsiteY41" fmla="*/ 317 h 10811"/>
              <a:gd name="connsiteX42" fmla="*/ 4216 w 10539"/>
              <a:gd name="connsiteY42" fmla="*/ 498 h 10811"/>
              <a:gd name="connsiteX43" fmla="*/ 4973 w 10539"/>
              <a:gd name="connsiteY43" fmla="*/ 769 h 10811"/>
              <a:gd name="connsiteX44" fmla="*/ 5405 w 10539"/>
              <a:gd name="connsiteY44" fmla="*/ 860 h 10811"/>
              <a:gd name="connsiteX45" fmla="*/ 5892 w 10539"/>
              <a:gd name="connsiteY45" fmla="*/ 905 h 10811"/>
              <a:gd name="connsiteX46" fmla="*/ 6541 w 10539"/>
              <a:gd name="connsiteY46" fmla="*/ 995 h 10811"/>
              <a:gd name="connsiteX47" fmla="*/ 7189 w 10539"/>
              <a:gd name="connsiteY47" fmla="*/ 995 h 10811"/>
              <a:gd name="connsiteX48" fmla="*/ 7189 w 10539"/>
              <a:gd name="connsiteY48" fmla="*/ 995 h 10811"/>
              <a:gd name="connsiteX49" fmla="*/ 8649 w 10539"/>
              <a:gd name="connsiteY49" fmla="*/ 2986 h 10811"/>
              <a:gd name="connsiteX50" fmla="*/ 10539 w 10539"/>
              <a:gd name="connsiteY50" fmla="*/ 721 h 10811"/>
              <a:gd name="connsiteX51" fmla="*/ 10539 w 10539"/>
              <a:gd name="connsiteY51" fmla="*/ 1441 h 10811"/>
              <a:gd name="connsiteX52" fmla="*/ 9459 w 10539"/>
              <a:gd name="connsiteY52" fmla="*/ 4615 h 10811"/>
              <a:gd name="connsiteX53" fmla="*/ 9838 w 10539"/>
              <a:gd name="connsiteY53" fmla="*/ 5566 h 10811"/>
              <a:gd name="connsiteX54" fmla="*/ 10000 w 10539"/>
              <a:gd name="connsiteY54" fmla="*/ 6652 h 10811"/>
              <a:gd name="connsiteX55" fmla="*/ 10000 w 10539"/>
              <a:gd name="connsiteY55" fmla="*/ 6652 h 10811"/>
              <a:gd name="connsiteX56" fmla="*/ 10000 w 10539"/>
              <a:gd name="connsiteY56" fmla="*/ 6652 h 10811"/>
              <a:gd name="connsiteX0" fmla="*/ 10000 w 10539"/>
              <a:gd name="connsiteY0" fmla="*/ 6688 h 10847"/>
              <a:gd name="connsiteX1" fmla="*/ 10000 w 10539"/>
              <a:gd name="connsiteY1" fmla="*/ 6688 h 10847"/>
              <a:gd name="connsiteX2" fmla="*/ 10000 w 10539"/>
              <a:gd name="connsiteY2" fmla="*/ 7050 h 10847"/>
              <a:gd name="connsiteX3" fmla="*/ 9892 w 10539"/>
              <a:gd name="connsiteY3" fmla="*/ 7412 h 10847"/>
              <a:gd name="connsiteX4" fmla="*/ 9730 w 10539"/>
              <a:gd name="connsiteY4" fmla="*/ 7683 h 10847"/>
              <a:gd name="connsiteX5" fmla="*/ 9568 w 10539"/>
              <a:gd name="connsiteY5" fmla="*/ 7955 h 10847"/>
              <a:gd name="connsiteX6" fmla="*/ 9405 w 10539"/>
              <a:gd name="connsiteY6" fmla="*/ 8181 h 10847"/>
              <a:gd name="connsiteX7" fmla="*/ 9135 w 10539"/>
              <a:gd name="connsiteY7" fmla="*/ 8362 h 10847"/>
              <a:gd name="connsiteX8" fmla="*/ 8595 w 10539"/>
              <a:gd name="connsiteY8" fmla="*/ 8679 h 10847"/>
              <a:gd name="connsiteX9" fmla="*/ 8000 w 10539"/>
              <a:gd name="connsiteY9" fmla="*/ 8905 h 10847"/>
              <a:gd name="connsiteX10" fmla="*/ 8912 w 10539"/>
              <a:gd name="connsiteY10" fmla="*/ 10847 h 10847"/>
              <a:gd name="connsiteX11" fmla="*/ 6811 w 10539"/>
              <a:gd name="connsiteY11" fmla="*/ 9403 h 10847"/>
              <a:gd name="connsiteX12" fmla="*/ 6378 w 10539"/>
              <a:gd name="connsiteY12" fmla="*/ 9719 h 10847"/>
              <a:gd name="connsiteX13" fmla="*/ 6378 w 10539"/>
              <a:gd name="connsiteY13" fmla="*/ 9719 h 10847"/>
              <a:gd name="connsiteX14" fmla="*/ 6000 w 10539"/>
              <a:gd name="connsiteY14" fmla="*/ 10036 h 10847"/>
              <a:gd name="connsiteX15" fmla="*/ 6000 w 10539"/>
              <a:gd name="connsiteY15" fmla="*/ 10036 h 10847"/>
              <a:gd name="connsiteX16" fmla="*/ 6000 w 10539"/>
              <a:gd name="connsiteY16" fmla="*/ 10036 h 10847"/>
              <a:gd name="connsiteX17" fmla="*/ 5405 w 10539"/>
              <a:gd name="connsiteY17" fmla="*/ 9131 h 10847"/>
              <a:gd name="connsiteX18" fmla="*/ 2128 w 10539"/>
              <a:gd name="connsiteY18" fmla="*/ 10847 h 10847"/>
              <a:gd name="connsiteX19" fmla="*/ 1317 w 10539"/>
              <a:gd name="connsiteY19" fmla="*/ 10036 h 10847"/>
              <a:gd name="connsiteX20" fmla="*/ 0 w 10539"/>
              <a:gd name="connsiteY20" fmla="*/ 8234 h 10847"/>
              <a:gd name="connsiteX21" fmla="*/ 1568 w 10539"/>
              <a:gd name="connsiteY21" fmla="*/ 4516 h 10847"/>
              <a:gd name="connsiteX22" fmla="*/ 865 w 10539"/>
              <a:gd name="connsiteY22" fmla="*/ 3475 h 10847"/>
              <a:gd name="connsiteX23" fmla="*/ 216 w 10539"/>
              <a:gd name="connsiteY23" fmla="*/ 2344 h 10847"/>
              <a:gd name="connsiteX24" fmla="*/ 216 w 10539"/>
              <a:gd name="connsiteY24" fmla="*/ 2344 h 10847"/>
              <a:gd name="connsiteX25" fmla="*/ 54 w 10539"/>
              <a:gd name="connsiteY25" fmla="*/ 1801 h 10847"/>
              <a:gd name="connsiteX26" fmla="*/ 0 w 10539"/>
              <a:gd name="connsiteY26" fmla="*/ 1439 h 10847"/>
              <a:gd name="connsiteX27" fmla="*/ 54 w 10539"/>
              <a:gd name="connsiteY27" fmla="*/ 1258 h 10847"/>
              <a:gd name="connsiteX28" fmla="*/ 108 w 10539"/>
              <a:gd name="connsiteY28" fmla="*/ 1122 h 10847"/>
              <a:gd name="connsiteX29" fmla="*/ 324 w 10539"/>
              <a:gd name="connsiteY29" fmla="*/ 896 h 10847"/>
              <a:gd name="connsiteX30" fmla="*/ 541 w 10539"/>
              <a:gd name="connsiteY30" fmla="*/ 805 h 10847"/>
              <a:gd name="connsiteX31" fmla="*/ 919 w 10539"/>
              <a:gd name="connsiteY31" fmla="*/ 624 h 10847"/>
              <a:gd name="connsiteX32" fmla="*/ 1297 w 10539"/>
              <a:gd name="connsiteY32" fmla="*/ 534 h 10847"/>
              <a:gd name="connsiteX33" fmla="*/ 1676 w 10539"/>
              <a:gd name="connsiteY33" fmla="*/ 398 h 10847"/>
              <a:gd name="connsiteX34" fmla="*/ 1676 w 10539"/>
              <a:gd name="connsiteY34" fmla="*/ 398 h 10847"/>
              <a:gd name="connsiteX35" fmla="*/ 2000 w 10539"/>
              <a:gd name="connsiteY35" fmla="*/ 217 h 10847"/>
              <a:gd name="connsiteX36" fmla="*/ 2270 w 10539"/>
              <a:gd name="connsiteY36" fmla="*/ 126 h 10847"/>
              <a:gd name="connsiteX37" fmla="*/ 2595 w 10539"/>
              <a:gd name="connsiteY37" fmla="*/ 81 h 10847"/>
              <a:gd name="connsiteX38" fmla="*/ 2811 w 10539"/>
              <a:gd name="connsiteY38" fmla="*/ 36 h 10847"/>
              <a:gd name="connsiteX39" fmla="*/ 3027 w 10539"/>
              <a:gd name="connsiteY39" fmla="*/ 81 h 10847"/>
              <a:gd name="connsiteX40" fmla="*/ 3243 w 10539"/>
              <a:gd name="connsiteY40" fmla="*/ 126 h 10847"/>
              <a:gd name="connsiteX41" fmla="*/ 3730 w 10539"/>
              <a:gd name="connsiteY41" fmla="*/ 353 h 10847"/>
              <a:gd name="connsiteX42" fmla="*/ 4216 w 10539"/>
              <a:gd name="connsiteY42" fmla="*/ 534 h 10847"/>
              <a:gd name="connsiteX43" fmla="*/ 4973 w 10539"/>
              <a:gd name="connsiteY43" fmla="*/ 805 h 10847"/>
              <a:gd name="connsiteX44" fmla="*/ 5405 w 10539"/>
              <a:gd name="connsiteY44" fmla="*/ 896 h 10847"/>
              <a:gd name="connsiteX45" fmla="*/ 5892 w 10539"/>
              <a:gd name="connsiteY45" fmla="*/ 941 h 10847"/>
              <a:gd name="connsiteX46" fmla="*/ 6541 w 10539"/>
              <a:gd name="connsiteY46" fmla="*/ 1031 h 10847"/>
              <a:gd name="connsiteX47" fmla="*/ 7189 w 10539"/>
              <a:gd name="connsiteY47" fmla="*/ 1031 h 10847"/>
              <a:gd name="connsiteX48" fmla="*/ 7189 w 10539"/>
              <a:gd name="connsiteY48" fmla="*/ 1031 h 10847"/>
              <a:gd name="connsiteX49" fmla="*/ 10539 w 10539"/>
              <a:gd name="connsiteY49" fmla="*/ 36 h 10847"/>
              <a:gd name="connsiteX50" fmla="*/ 8649 w 10539"/>
              <a:gd name="connsiteY50" fmla="*/ 3022 h 10847"/>
              <a:gd name="connsiteX51" fmla="*/ 10539 w 10539"/>
              <a:gd name="connsiteY51" fmla="*/ 757 h 10847"/>
              <a:gd name="connsiteX52" fmla="*/ 10539 w 10539"/>
              <a:gd name="connsiteY52" fmla="*/ 1477 h 10847"/>
              <a:gd name="connsiteX53" fmla="*/ 9459 w 10539"/>
              <a:gd name="connsiteY53" fmla="*/ 4651 h 10847"/>
              <a:gd name="connsiteX54" fmla="*/ 9838 w 10539"/>
              <a:gd name="connsiteY54" fmla="*/ 5602 h 10847"/>
              <a:gd name="connsiteX55" fmla="*/ 10000 w 10539"/>
              <a:gd name="connsiteY55" fmla="*/ 6688 h 10847"/>
              <a:gd name="connsiteX56" fmla="*/ 10000 w 10539"/>
              <a:gd name="connsiteY56" fmla="*/ 6688 h 10847"/>
              <a:gd name="connsiteX57" fmla="*/ 10000 w 10539"/>
              <a:gd name="connsiteY57" fmla="*/ 6688 h 10847"/>
              <a:gd name="connsiteX0" fmla="*/ 10000 w 10550"/>
              <a:gd name="connsiteY0" fmla="*/ 7553 h 11712"/>
              <a:gd name="connsiteX1" fmla="*/ 10000 w 10550"/>
              <a:gd name="connsiteY1" fmla="*/ 7553 h 11712"/>
              <a:gd name="connsiteX2" fmla="*/ 10000 w 10550"/>
              <a:gd name="connsiteY2" fmla="*/ 7915 h 11712"/>
              <a:gd name="connsiteX3" fmla="*/ 9892 w 10550"/>
              <a:gd name="connsiteY3" fmla="*/ 8277 h 11712"/>
              <a:gd name="connsiteX4" fmla="*/ 9730 w 10550"/>
              <a:gd name="connsiteY4" fmla="*/ 8548 h 11712"/>
              <a:gd name="connsiteX5" fmla="*/ 9568 w 10550"/>
              <a:gd name="connsiteY5" fmla="*/ 8820 h 11712"/>
              <a:gd name="connsiteX6" fmla="*/ 9405 w 10550"/>
              <a:gd name="connsiteY6" fmla="*/ 9046 h 11712"/>
              <a:gd name="connsiteX7" fmla="*/ 9135 w 10550"/>
              <a:gd name="connsiteY7" fmla="*/ 9227 h 11712"/>
              <a:gd name="connsiteX8" fmla="*/ 8595 w 10550"/>
              <a:gd name="connsiteY8" fmla="*/ 9544 h 11712"/>
              <a:gd name="connsiteX9" fmla="*/ 8000 w 10550"/>
              <a:gd name="connsiteY9" fmla="*/ 9770 h 11712"/>
              <a:gd name="connsiteX10" fmla="*/ 8912 w 10550"/>
              <a:gd name="connsiteY10" fmla="*/ 11712 h 11712"/>
              <a:gd name="connsiteX11" fmla="*/ 6811 w 10550"/>
              <a:gd name="connsiteY11" fmla="*/ 10268 h 11712"/>
              <a:gd name="connsiteX12" fmla="*/ 6378 w 10550"/>
              <a:gd name="connsiteY12" fmla="*/ 10584 h 11712"/>
              <a:gd name="connsiteX13" fmla="*/ 6378 w 10550"/>
              <a:gd name="connsiteY13" fmla="*/ 10584 h 11712"/>
              <a:gd name="connsiteX14" fmla="*/ 6000 w 10550"/>
              <a:gd name="connsiteY14" fmla="*/ 10901 h 11712"/>
              <a:gd name="connsiteX15" fmla="*/ 6000 w 10550"/>
              <a:gd name="connsiteY15" fmla="*/ 10901 h 11712"/>
              <a:gd name="connsiteX16" fmla="*/ 6000 w 10550"/>
              <a:gd name="connsiteY16" fmla="*/ 10901 h 11712"/>
              <a:gd name="connsiteX17" fmla="*/ 5405 w 10550"/>
              <a:gd name="connsiteY17" fmla="*/ 9996 h 11712"/>
              <a:gd name="connsiteX18" fmla="*/ 2128 w 10550"/>
              <a:gd name="connsiteY18" fmla="*/ 11712 h 11712"/>
              <a:gd name="connsiteX19" fmla="*/ 1317 w 10550"/>
              <a:gd name="connsiteY19" fmla="*/ 10901 h 11712"/>
              <a:gd name="connsiteX20" fmla="*/ 0 w 10550"/>
              <a:gd name="connsiteY20" fmla="*/ 9099 h 11712"/>
              <a:gd name="connsiteX21" fmla="*/ 1568 w 10550"/>
              <a:gd name="connsiteY21" fmla="*/ 5381 h 11712"/>
              <a:gd name="connsiteX22" fmla="*/ 865 w 10550"/>
              <a:gd name="connsiteY22" fmla="*/ 4340 h 11712"/>
              <a:gd name="connsiteX23" fmla="*/ 216 w 10550"/>
              <a:gd name="connsiteY23" fmla="*/ 3209 h 11712"/>
              <a:gd name="connsiteX24" fmla="*/ 216 w 10550"/>
              <a:gd name="connsiteY24" fmla="*/ 3209 h 11712"/>
              <a:gd name="connsiteX25" fmla="*/ 54 w 10550"/>
              <a:gd name="connsiteY25" fmla="*/ 2666 h 11712"/>
              <a:gd name="connsiteX26" fmla="*/ 0 w 10550"/>
              <a:gd name="connsiteY26" fmla="*/ 2304 h 11712"/>
              <a:gd name="connsiteX27" fmla="*/ 54 w 10550"/>
              <a:gd name="connsiteY27" fmla="*/ 2123 h 11712"/>
              <a:gd name="connsiteX28" fmla="*/ 108 w 10550"/>
              <a:gd name="connsiteY28" fmla="*/ 1987 h 11712"/>
              <a:gd name="connsiteX29" fmla="*/ 324 w 10550"/>
              <a:gd name="connsiteY29" fmla="*/ 1761 h 11712"/>
              <a:gd name="connsiteX30" fmla="*/ 541 w 10550"/>
              <a:gd name="connsiteY30" fmla="*/ 1670 h 11712"/>
              <a:gd name="connsiteX31" fmla="*/ 919 w 10550"/>
              <a:gd name="connsiteY31" fmla="*/ 1489 h 11712"/>
              <a:gd name="connsiteX32" fmla="*/ 1297 w 10550"/>
              <a:gd name="connsiteY32" fmla="*/ 1399 h 11712"/>
              <a:gd name="connsiteX33" fmla="*/ 1676 w 10550"/>
              <a:gd name="connsiteY33" fmla="*/ 1263 h 11712"/>
              <a:gd name="connsiteX34" fmla="*/ 1676 w 10550"/>
              <a:gd name="connsiteY34" fmla="*/ 1263 h 11712"/>
              <a:gd name="connsiteX35" fmla="*/ 2000 w 10550"/>
              <a:gd name="connsiteY35" fmla="*/ 1082 h 11712"/>
              <a:gd name="connsiteX36" fmla="*/ 2270 w 10550"/>
              <a:gd name="connsiteY36" fmla="*/ 991 h 11712"/>
              <a:gd name="connsiteX37" fmla="*/ 2595 w 10550"/>
              <a:gd name="connsiteY37" fmla="*/ 946 h 11712"/>
              <a:gd name="connsiteX38" fmla="*/ 2811 w 10550"/>
              <a:gd name="connsiteY38" fmla="*/ 901 h 11712"/>
              <a:gd name="connsiteX39" fmla="*/ 3027 w 10550"/>
              <a:gd name="connsiteY39" fmla="*/ 946 h 11712"/>
              <a:gd name="connsiteX40" fmla="*/ 3243 w 10550"/>
              <a:gd name="connsiteY40" fmla="*/ 991 h 11712"/>
              <a:gd name="connsiteX41" fmla="*/ 3730 w 10550"/>
              <a:gd name="connsiteY41" fmla="*/ 1218 h 11712"/>
              <a:gd name="connsiteX42" fmla="*/ 4216 w 10550"/>
              <a:gd name="connsiteY42" fmla="*/ 1399 h 11712"/>
              <a:gd name="connsiteX43" fmla="*/ 4973 w 10550"/>
              <a:gd name="connsiteY43" fmla="*/ 1670 h 11712"/>
              <a:gd name="connsiteX44" fmla="*/ 5405 w 10550"/>
              <a:gd name="connsiteY44" fmla="*/ 1761 h 11712"/>
              <a:gd name="connsiteX45" fmla="*/ 5892 w 10550"/>
              <a:gd name="connsiteY45" fmla="*/ 1806 h 11712"/>
              <a:gd name="connsiteX46" fmla="*/ 6541 w 10550"/>
              <a:gd name="connsiteY46" fmla="*/ 1896 h 11712"/>
              <a:gd name="connsiteX47" fmla="*/ 7189 w 10550"/>
              <a:gd name="connsiteY47" fmla="*/ 1896 h 11712"/>
              <a:gd name="connsiteX48" fmla="*/ 10539 w 10550"/>
              <a:gd name="connsiteY48" fmla="*/ 0 h 11712"/>
              <a:gd name="connsiteX49" fmla="*/ 10539 w 10550"/>
              <a:gd name="connsiteY49" fmla="*/ 901 h 11712"/>
              <a:gd name="connsiteX50" fmla="*/ 8649 w 10550"/>
              <a:gd name="connsiteY50" fmla="*/ 3887 h 11712"/>
              <a:gd name="connsiteX51" fmla="*/ 10539 w 10550"/>
              <a:gd name="connsiteY51" fmla="*/ 1622 h 11712"/>
              <a:gd name="connsiteX52" fmla="*/ 10539 w 10550"/>
              <a:gd name="connsiteY52" fmla="*/ 2342 h 11712"/>
              <a:gd name="connsiteX53" fmla="*/ 9459 w 10550"/>
              <a:gd name="connsiteY53" fmla="*/ 5516 h 11712"/>
              <a:gd name="connsiteX54" fmla="*/ 9838 w 10550"/>
              <a:gd name="connsiteY54" fmla="*/ 6467 h 11712"/>
              <a:gd name="connsiteX55" fmla="*/ 10000 w 10550"/>
              <a:gd name="connsiteY55" fmla="*/ 7553 h 11712"/>
              <a:gd name="connsiteX56" fmla="*/ 10000 w 10550"/>
              <a:gd name="connsiteY56" fmla="*/ 7553 h 11712"/>
              <a:gd name="connsiteX57" fmla="*/ 10000 w 10550"/>
              <a:gd name="connsiteY57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9459 w 10641"/>
              <a:gd name="connsiteY54" fmla="*/ 5516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1712"/>
              <a:gd name="connsiteX1" fmla="*/ 10000 w 10641"/>
              <a:gd name="connsiteY1" fmla="*/ 7553 h 11712"/>
              <a:gd name="connsiteX2" fmla="*/ 10000 w 10641"/>
              <a:gd name="connsiteY2" fmla="*/ 7915 h 11712"/>
              <a:gd name="connsiteX3" fmla="*/ 9892 w 10641"/>
              <a:gd name="connsiteY3" fmla="*/ 8277 h 11712"/>
              <a:gd name="connsiteX4" fmla="*/ 9730 w 10641"/>
              <a:gd name="connsiteY4" fmla="*/ 8548 h 11712"/>
              <a:gd name="connsiteX5" fmla="*/ 9568 w 10641"/>
              <a:gd name="connsiteY5" fmla="*/ 8820 h 11712"/>
              <a:gd name="connsiteX6" fmla="*/ 9405 w 10641"/>
              <a:gd name="connsiteY6" fmla="*/ 9046 h 11712"/>
              <a:gd name="connsiteX7" fmla="*/ 9135 w 10641"/>
              <a:gd name="connsiteY7" fmla="*/ 9227 h 11712"/>
              <a:gd name="connsiteX8" fmla="*/ 8595 w 10641"/>
              <a:gd name="connsiteY8" fmla="*/ 9544 h 11712"/>
              <a:gd name="connsiteX9" fmla="*/ 8000 w 10641"/>
              <a:gd name="connsiteY9" fmla="*/ 9770 h 11712"/>
              <a:gd name="connsiteX10" fmla="*/ 8912 w 10641"/>
              <a:gd name="connsiteY10" fmla="*/ 11712 h 11712"/>
              <a:gd name="connsiteX11" fmla="*/ 6811 w 10641"/>
              <a:gd name="connsiteY11" fmla="*/ 10268 h 11712"/>
              <a:gd name="connsiteX12" fmla="*/ 6378 w 10641"/>
              <a:gd name="connsiteY12" fmla="*/ 10584 h 11712"/>
              <a:gd name="connsiteX13" fmla="*/ 6378 w 10641"/>
              <a:gd name="connsiteY13" fmla="*/ 10584 h 11712"/>
              <a:gd name="connsiteX14" fmla="*/ 6000 w 10641"/>
              <a:gd name="connsiteY14" fmla="*/ 10901 h 11712"/>
              <a:gd name="connsiteX15" fmla="*/ 6000 w 10641"/>
              <a:gd name="connsiteY15" fmla="*/ 10901 h 11712"/>
              <a:gd name="connsiteX16" fmla="*/ 6000 w 10641"/>
              <a:gd name="connsiteY16" fmla="*/ 10901 h 11712"/>
              <a:gd name="connsiteX17" fmla="*/ 5405 w 10641"/>
              <a:gd name="connsiteY17" fmla="*/ 9996 h 11712"/>
              <a:gd name="connsiteX18" fmla="*/ 2128 w 10641"/>
              <a:gd name="connsiteY18" fmla="*/ 11712 h 11712"/>
              <a:gd name="connsiteX19" fmla="*/ 1317 w 10641"/>
              <a:gd name="connsiteY19" fmla="*/ 10901 h 11712"/>
              <a:gd name="connsiteX20" fmla="*/ 0 w 10641"/>
              <a:gd name="connsiteY20" fmla="*/ 9099 h 11712"/>
              <a:gd name="connsiteX21" fmla="*/ 1568 w 10641"/>
              <a:gd name="connsiteY21" fmla="*/ 5381 h 11712"/>
              <a:gd name="connsiteX22" fmla="*/ 865 w 10641"/>
              <a:gd name="connsiteY22" fmla="*/ 4340 h 11712"/>
              <a:gd name="connsiteX23" fmla="*/ 216 w 10641"/>
              <a:gd name="connsiteY23" fmla="*/ 3209 h 11712"/>
              <a:gd name="connsiteX24" fmla="*/ 216 w 10641"/>
              <a:gd name="connsiteY24" fmla="*/ 3209 h 11712"/>
              <a:gd name="connsiteX25" fmla="*/ 54 w 10641"/>
              <a:gd name="connsiteY25" fmla="*/ 2666 h 11712"/>
              <a:gd name="connsiteX26" fmla="*/ 0 w 10641"/>
              <a:gd name="connsiteY26" fmla="*/ 2304 h 11712"/>
              <a:gd name="connsiteX27" fmla="*/ 54 w 10641"/>
              <a:gd name="connsiteY27" fmla="*/ 2123 h 11712"/>
              <a:gd name="connsiteX28" fmla="*/ 108 w 10641"/>
              <a:gd name="connsiteY28" fmla="*/ 1987 h 11712"/>
              <a:gd name="connsiteX29" fmla="*/ 324 w 10641"/>
              <a:gd name="connsiteY29" fmla="*/ 1761 h 11712"/>
              <a:gd name="connsiteX30" fmla="*/ 541 w 10641"/>
              <a:gd name="connsiteY30" fmla="*/ 1670 h 11712"/>
              <a:gd name="connsiteX31" fmla="*/ 919 w 10641"/>
              <a:gd name="connsiteY31" fmla="*/ 1489 h 11712"/>
              <a:gd name="connsiteX32" fmla="*/ 1297 w 10641"/>
              <a:gd name="connsiteY32" fmla="*/ 1399 h 11712"/>
              <a:gd name="connsiteX33" fmla="*/ 1676 w 10641"/>
              <a:gd name="connsiteY33" fmla="*/ 1263 h 11712"/>
              <a:gd name="connsiteX34" fmla="*/ 1676 w 10641"/>
              <a:gd name="connsiteY34" fmla="*/ 1263 h 11712"/>
              <a:gd name="connsiteX35" fmla="*/ 2000 w 10641"/>
              <a:gd name="connsiteY35" fmla="*/ 1082 h 11712"/>
              <a:gd name="connsiteX36" fmla="*/ 2270 w 10641"/>
              <a:gd name="connsiteY36" fmla="*/ 991 h 11712"/>
              <a:gd name="connsiteX37" fmla="*/ 2595 w 10641"/>
              <a:gd name="connsiteY37" fmla="*/ 946 h 11712"/>
              <a:gd name="connsiteX38" fmla="*/ 2811 w 10641"/>
              <a:gd name="connsiteY38" fmla="*/ 901 h 11712"/>
              <a:gd name="connsiteX39" fmla="*/ 3027 w 10641"/>
              <a:gd name="connsiteY39" fmla="*/ 946 h 11712"/>
              <a:gd name="connsiteX40" fmla="*/ 3243 w 10641"/>
              <a:gd name="connsiteY40" fmla="*/ 991 h 11712"/>
              <a:gd name="connsiteX41" fmla="*/ 3730 w 10641"/>
              <a:gd name="connsiteY41" fmla="*/ 1218 h 11712"/>
              <a:gd name="connsiteX42" fmla="*/ 4216 w 10641"/>
              <a:gd name="connsiteY42" fmla="*/ 1399 h 11712"/>
              <a:gd name="connsiteX43" fmla="*/ 4973 w 10641"/>
              <a:gd name="connsiteY43" fmla="*/ 1670 h 11712"/>
              <a:gd name="connsiteX44" fmla="*/ 5405 w 10641"/>
              <a:gd name="connsiteY44" fmla="*/ 1761 h 11712"/>
              <a:gd name="connsiteX45" fmla="*/ 5892 w 10641"/>
              <a:gd name="connsiteY45" fmla="*/ 1806 h 11712"/>
              <a:gd name="connsiteX46" fmla="*/ 6541 w 10641"/>
              <a:gd name="connsiteY46" fmla="*/ 1896 h 11712"/>
              <a:gd name="connsiteX47" fmla="*/ 7189 w 10641"/>
              <a:gd name="connsiteY47" fmla="*/ 1896 h 11712"/>
              <a:gd name="connsiteX48" fmla="*/ 10539 w 10641"/>
              <a:gd name="connsiteY48" fmla="*/ 0 h 11712"/>
              <a:gd name="connsiteX49" fmla="*/ 10539 w 10641"/>
              <a:gd name="connsiteY49" fmla="*/ 901 h 11712"/>
              <a:gd name="connsiteX50" fmla="*/ 8649 w 10641"/>
              <a:gd name="connsiteY50" fmla="*/ 3887 h 11712"/>
              <a:gd name="connsiteX51" fmla="*/ 10539 w 10641"/>
              <a:gd name="connsiteY51" fmla="*/ 1622 h 11712"/>
              <a:gd name="connsiteX52" fmla="*/ 10539 w 10641"/>
              <a:gd name="connsiteY52" fmla="*/ 2342 h 11712"/>
              <a:gd name="connsiteX53" fmla="*/ 10550 w 10641"/>
              <a:gd name="connsiteY53" fmla="*/ 2342 h 11712"/>
              <a:gd name="connsiteX54" fmla="*/ 10641 w 10641"/>
              <a:gd name="connsiteY54" fmla="*/ 3619 h 11712"/>
              <a:gd name="connsiteX55" fmla="*/ 9838 w 10641"/>
              <a:gd name="connsiteY55" fmla="*/ 6467 h 11712"/>
              <a:gd name="connsiteX56" fmla="*/ 10000 w 10641"/>
              <a:gd name="connsiteY56" fmla="*/ 7553 h 11712"/>
              <a:gd name="connsiteX57" fmla="*/ 10000 w 10641"/>
              <a:gd name="connsiteY57" fmla="*/ 7553 h 11712"/>
              <a:gd name="connsiteX58" fmla="*/ 10000 w 10641"/>
              <a:gd name="connsiteY58" fmla="*/ 7553 h 11712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8595 w 10641"/>
              <a:gd name="connsiteY8" fmla="*/ 9544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9135 w 10641"/>
              <a:gd name="connsiteY7" fmla="*/ 9227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6811 w 10641"/>
              <a:gd name="connsiteY11" fmla="*/ 10268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8912 w 10641"/>
              <a:gd name="connsiteY17" fmla="*/ 12876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0641"/>
              <a:gd name="connsiteY0" fmla="*/ 7553 h 12876"/>
              <a:gd name="connsiteX1" fmla="*/ 10000 w 10641"/>
              <a:gd name="connsiteY1" fmla="*/ 7553 h 12876"/>
              <a:gd name="connsiteX2" fmla="*/ 10000 w 10641"/>
              <a:gd name="connsiteY2" fmla="*/ 7915 h 12876"/>
              <a:gd name="connsiteX3" fmla="*/ 9892 w 10641"/>
              <a:gd name="connsiteY3" fmla="*/ 8277 h 12876"/>
              <a:gd name="connsiteX4" fmla="*/ 9730 w 10641"/>
              <a:gd name="connsiteY4" fmla="*/ 8548 h 12876"/>
              <a:gd name="connsiteX5" fmla="*/ 9568 w 10641"/>
              <a:gd name="connsiteY5" fmla="*/ 8820 h 12876"/>
              <a:gd name="connsiteX6" fmla="*/ 9405 w 10641"/>
              <a:gd name="connsiteY6" fmla="*/ 9046 h 12876"/>
              <a:gd name="connsiteX7" fmla="*/ 10539 w 10641"/>
              <a:gd name="connsiteY7" fmla="*/ 10901 h 12876"/>
              <a:gd name="connsiteX8" fmla="*/ 10641 w 10641"/>
              <a:gd name="connsiteY8" fmla="*/ 12876 h 12876"/>
              <a:gd name="connsiteX9" fmla="*/ 8000 w 10641"/>
              <a:gd name="connsiteY9" fmla="*/ 9770 h 12876"/>
              <a:gd name="connsiteX10" fmla="*/ 8912 w 10641"/>
              <a:gd name="connsiteY10" fmla="*/ 11712 h 12876"/>
              <a:gd name="connsiteX11" fmla="*/ 8912 w 10641"/>
              <a:gd name="connsiteY11" fmla="*/ 11712 h 12876"/>
              <a:gd name="connsiteX12" fmla="*/ 6378 w 10641"/>
              <a:gd name="connsiteY12" fmla="*/ 10584 h 12876"/>
              <a:gd name="connsiteX13" fmla="*/ 6378 w 10641"/>
              <a:gd name="connsiteY13" fmla="*/ 10584 h 12876"/>
              <a:gd name="connsiteX14" fmla="*/ 6000 w 10641"/>
              <a:gd name="connsiteY14" fmla="*/ 10901 h 12876"/>
              <a:gd name="connsiteX15" fmla="*/ 6000 w 10641"/>
              <a:gd name="connsiteY15" fmla="*/ 10901 h 12876"/>
              <a:gd name="connsiteX16" fmla="*/ 6000 w 10641"/>
              <a:gd name="connsiteY16" fmla="*/ 10901 h 12876"/>
              <a:gd name="connsiteX17" fmla="*/ 5887 w 10641"/>
              <a:gd name="connsiteY17" fmla="*/ 10901 h 12876"/>
              <a:gd name="connsiteX18" fmla="*/ 2128 w 10641"/>
              <a:gd name="connsiteY18" fmla="*/ 11712 h 12876"/>
              <a:gd name="connsiteX19" fmla="*/ 1317 w 10641"/>
              <a:gd name="connsiteY19" fmla="*/ 10901 h 12876"/>
              <a:gd name="connsiteX20" fmla="*/ 0 w 10641"/>
              <a:gd name="connsiteY20" fmla="*/ 9099 h 12876"/>
              <a:gd name="connsiteX21" fmla="*/ 1568 w 10641"/>
              <a:gd name="connsiteY21" fmla="*/ 5381 h 12876"/>
              <a:gd name="connsiteX22" fmla="*/ 865 w 10641"/>
              <a:gd name="connsiteY22" fmla="*/ 4340 h 12876"/>
              <a:gd name="connsiteX23" fmla="*/ 216 w 10641"/>
              <a:gd name="connsiteY23" fmla="*/ 3209 h 12876"/>
              <a:gd name="connsiteX24" fmla="*/ 216 w 10641"/>
              <a:gd name="connsiteY24" fmla="*/ 3209 h 12876"/>
              <a:gd name="connsiteX25" fmla="*/ 54 w 10641"/>
              <a:gd name="connsiteY25" fmla="*/ 2666 h 12876"/>
              <a:gd name="connsiteX26" fmla="*/ 0 w 10641"/>
              <a:gd name="connsiteY26" fmla="*/ 2304 h 12876"/>
              <a:gd name="connsiteX27" fmla="*/ 54 w 10641"/>
              <a:gd name="connsiteY27" fmla="*/ 2123 h 12876"/>
              <a:gd name="connsiteX28" fmla="*/ 108 w 10641"/>
              <a:gd name="connsiteY28" fmla="*/ 1987 h 12876"/>
              <a:gd name="connsiteX29" fmla="*/ 324 w 10641"/>
              <a:gd name="connsiteY29" fmla="*/ 1761 h 12876"/>
              <a:gd name="connsiteX30" fmla="*/ 541 w 10641"/>
              <a:gd name="connsiteY30" fmla="*/ 1670 h 12876"/>
              <a:gd name="connsiteX31" fmla="*/ 919 w 10641"/>
              <a:gd name="connsiteY31" fmla="*/ 1489 h 12876"/>
              <a:gd name="connsiteX32" fmla="*/ 1297 w 10641"/>
              <a:gd name="connsiteY32" fmla="*/ 1399 h 12876"/>
              <a:gd name="connsiteX33" fmla="*/ 1676 w 10641"/>
              <a:gd name="connsiteY33" fmla="*/ 1263 h 12876"/>
              <a:gd name="connsiteX34" fmla="*/ 1676 w 10641"/>
              <a:gd name="connsiteY34" fmla="*/ 1263 h 12876"/>
              <a:gd name="connsiteX35" fmla="*/ 2000 w 10641"/>
              <a:gd name="connsiteY35" fmla="*/ 1082 h 12876"/>
              <a:gd name="connsiteX36" fmla="*/ 2270 w 10641"/>
              <a:gd name="connsiteY36" fmla="*/ 991 h 12876"/>
              <a:gd name="connsiteX37" fmla="*/ 2595 w 10641"/>
              <a:gd name="connsiteY37" fmla="*/ 946 h 12876"/>
              <a:gd name="connsiteX38" fmla="*/ 2811 w 10641"/>
              <a:gd name="connsiteY38" fmla="*/ 901 h 12876"/>
              <a:gd name="connsiteX39" fmla="*/ 3027 w 10641"/>
              <a:gd name="connsiteY39" fmla="*/ 946 h 12876"/>
              <a:gd name="connsiteX40" fmla="*/ 3243 w 10641"/>
              <a:gd name="connsiteY40" fmla="*/ 991 h 12876"/>
              <a:gd name="connsiteX41" fmla="*/ 3730 w 10641"/>
              <a:gd name="connsiteY41" fmla="*/ 1218 h 12876"/>
              <a:gd name="connsiteX42" fmla="*/ 4216 w 10641"/>
              <a:gd name="connsiteY42" fmla="*/ 1399 h 12876"/>
              <a:gd name="connsiteX43" fmla="*/ 4973 w 10641"/>
              <a:gd name="connsiteY43" fmla="*/ 1670 h 12876"/>
              <a:gd name="connsiteX44" fmla="*/ 5405 w 10641"/>
              <a:gd name="connsiteY44" fmla="*/ 1761 h 12876"/>
              <a:gd name="connsiteX45" fmla="*/ 5892 w 10641"/>
              <a:gd name="connsiteY45" fmla="*/ 1806 h 12876"/>
              <a:gd name="connsiteX46" fmla="*/ 6541 w 10641"/>
              <a:gd name="connsiteY46" fmla="*/ 1896 h 12876"/>
              <a:gd name="connsiteX47" fmla="*/ 7189 w 10641"/>
              <a:gd name="connsiteY47" fmla="*/ 1896 h 12876"/>
              <a:gd name="connsiteX48" fmla="*/ 10539 w 10641"/>
              <a:gd name="connsiteY48" fmla="*/ 0 h 12876"/>
              <a:gd name="connsiteX49" fmla="*/ 10539 w 10641"/>
              <a:gd name="connsiteY49" fmla="*/ 901 h 12876"/>
              <a:gd name="connsiteX50" fmla="*/ 8649 w 10641"/>
              <a:gd name="connsiteY50" fmla="*/ 3887 h 12876"/>
              <a:gd name="connsiteX51" fmla="*/ 10539 w 10641"/>
              <a:gd name="connsiteY51" fmla="*/ 1622 h 12876"/>
              <a:gd name="connsiteX52" fmla="*/ 10539 w 10641"/>
              <a:gd name="connsiteY52" fmla="*/ 2342 h 12876"/>
              <a:gd name="connsiteX53" fmla="*/ 10550 w 10641"/>
              <a:gd name="connsiteY53" fmla="*/ 2342 h 12876"/>
              <a:gd name="connsiteX54" fmla="*/ 10641 w 10641"/>
              <a:gd name="connsiteY54" fmla="*/ 3619 h 12876"/>
              <a:gd name="connsiteX55" fmla="*/ 9838 w 10641"/>
              <a:gd name="connsiteY55" fmla="*/ 6467 h 12876"/>
              <a:gd name="connsiteX56" fmla="*/ 10000 w 10641"/>
              <a:gd name="connsiteY56" fmla="*/ 7553 h 12876"/>
              <a:gd name="connsiteX57" fmla="*/ 10000 w 10641"/>
              <a:gd name="connsiteY57" fmla="*/ 7553 h 12876"/>
              <a:gd name="connsiteX58" fmla="*/ 10000 w 10641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2128 w 11926"/>
              <a:gd name="connsiteY18" fmla="*/ 11712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887 w 11926"/>
              <a:gd name="connsiteY17" fmla="*/ 10901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381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2324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000 w 11926"/>
              <a:gd name="connsiteY9" fmla="*/ 9770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  <a:gd name="connsiteX0" fmla="*/ 10000 w 11926"/>
              <a:gd name="connsiteY0" fmla="*/ 7553 h 12876"/>
              <a:gd name="connsiteX1" fmla="*/ 10000 w 11926"/>
              <a:gd name="connsiteY1" fmla="*/ 7553 h 12876"/>
              <a:gd name="connsiteX2" fmla="*/ 10000 w 11926"/>
              <a:gd name="connsiteY2" fmla="*/ 7915 h 12876"/>
              <a:gd name="connsiteX3" fmla="*/ 9892 w 11926"/>
              <a:gd name="connsiteY3" fmla="*/ 8277 h 12876"/>
              <a:gd name="connsiteX4" fmla="*/ 9730 w 11926"/>
              <a:gd name="connsiteY4" fmla="*/ 8548 h 12876"/>
              <a:gd name="connsiteX5" fmla="*/ 9568 w 11926"/>
              <a:gd name="connsiteY5" fmla="*/ 8820 h 12876"/>
              <a:gd name="connsiteX6" fmla="*/ 9405 w 11926"/>
              <a:gd name="connsiteY6" fmla="*/ 9046 h 12876"/>
              <a:gd name="connsiteX7" fmla="*/ 10539 w 11926"/>
              <a:gd name="connsiteY7" fmla="*/ 10901 h 12876"/>
              <a:gd name="connsiteX8" fmla="*/ 10641 w 11926"/>
              <a:gd name="connsiteY8" fmla="*/ 12876 h 12876"/>
              <a:gd name="connsiteX9" fmla="*/ 8912 w 11926"/>
              <a:gd name="connsiteY9" fmla="*/ 10901 h 12876"/>
              <a:gd name="connsiteX10" fmla="*/ 8912 w 11926"/>
              <a:gd name="connsiteY10" fmla="*/ 11712 h 12876"/>
              <a:gd name="connsiteX11" fmla="*/ 8912 w 11926"/>
              <a:gd name="connsiteY11" fmla="*/ 11712 h 12876"/>
              <a:gd name="connsiteX12" fmla="*/ 6378 w 11926"/>
              <a:gd name="connsiteY12" fmla="*/ 10584 h 12876"/>
              <a:gd name="connsiteX13" fmla="*/ 6378 w 11926"/>
              <a:gd name="connsiteY13" fmla="*/ 10584 h 12876"/>
              <a:gd name="connsiteX14" fmla="*/ 6000 w 11926"/>
              <a:gd name="connsiteY14" fmla="*/ 10901 h 12876"/>
              <a:gd name="connsiteX15" fmla="*/ 6000 w 11926"/>
              <a:gd name="connsiteY15" fmla="*/ 10901 h 12876"/>
              <a:gd name="connsiteX16" fmla="*/ 6000 w 11926"/>
              <a:gd name="connsiteY16" fmla="*/ 10901 h 12876"/>
              <a:gd name="connsiteX17" fmla="*/ 5383 w 11926"/>
              <a:gd name="connsiteY17" fmla="*/ 9099 h 12876"/>
              <a:gd name="connsiteX18" fmla="*/ 0 w 11926"/>
              <a:gd name="connsiteY18" fmla="*/ 10901 h 12876"/>
              <a:gd name="connsiteX19" fmla="*/ 1317 w 11926"/>
              <a:gd name="connsiteY19" fmla="*/ 10901 h 12876"/>
              <a:gd name="connsiteX20" fmla="*/ 0 w 11926"/>
              <a:gd name="connsiteY20" fmla="*/ 9099 h 12876"/>
              <a:gd name="connsiteX21" fmla="*/ 1568 w 11926"/>
              <a:gd name="connsiteY21" fmla="*/ 5766 h 12876"/>
              <a:gd name="connsiteX22" fmla="*/ 865 w 11926"/>
              <a:gd name="connsiteY22" fmla="*/ 4340 h 12876"/>
              <a:gd name="connsiteX23" fmla="*/ 216 w 11926"/>
              <a:gd name="connsiteY23" fmla="*/ 3209 h 12876"/>
              <a:gd name="connsiteX24" fmla="*/ 216 w 11926"/>
              <a:gd name="connsiteY24" fmla="*/ 3209 h 12876"/>
              <a:gd name="connsiteX25" fmla="*/ 54 w 11926"/>
              <a:gd name="connsiteY25" fmla="*/ 2666 h 12876"/>
              <a:gd name="connsiteX26" fmla="*/ 0 w 11926"/>
              <a:gd name="connsiteY26" fmla="*/ 2304 h 12876"/>
              <a:gd name="connsiteX27" fmla="*/ 54 w 11926"/>
              <a:gd name="connsiteY27" fmla="*/ 2123 h 12876"/>
              <a:gd name="connsiteX28" fmla="*/ 108 w 11926"/>
              <a:gd name="connsiteY28" fmla="*/ 1987 h 12876"/>
              <a:gd name="connsiteX29" fmla="*/ 324 w 11926"/>
              <a:gd name="connsiteY29" fmla="*/ 1761 h 12876"/>
              <a:gd name="connsiteX30" fmla="*/ 541 w 11926"/>
              <a:gd name="connsiteY30" fmla="*/ 1670 h 12876"/>
              <a:gd name="connsiteX31" fmla="*/ 919 w 11926"/>
              <a:gd name="connsiteY31" fmla="*/ 1489 h 12876"/>
              <a:gd name="connsiteX32" fmla="*/ 1297 w 11926"/>
              <a:gd name="connsiteY32" fmla="*/ 1399 h 12876"/>
              <a:gd name="connsiteX33" fmla="*/ 1676 w 11926"/>
              <a:gd name="connsiteY33" fmla="*/ 1263 h 12876"/>
              <a:gd name="connsiteX34" fmla="*/ 1676 w 11926"/>
              <a:gd name="connsiteY34" fmla="*/ 1263 h 12876"/>
              <a:gd name="connsiteX35" fmla="*/ 2000 w 11926"/>
              <a:gd name="connsiteY35" fmla="*/ 1082 h 12876"/>
              <a:gd name="connsiteX36" fmla="*/ 2270 w 11926"/>
              <a:gd name="connsiteY36" fmla="*/ 991 h 12876"/>
              <a:gd name="connsiteX37" fmla="*/ 2595 w 11926"/>
              <a:gd name="connsiteY37" fmla="*/ 946 h 12876"/>
              <a:gd name="connsiteX38" fmla="*/ 2811 w 11926"/>
              <a:gd name="connsiteY38" fmla="*/ 901 h 12876"/>
              <a:gd name="connsiteX39" fmla="*/ 3027 w 11926"/>
              <a:gd name="connsiteY39" fmla="*/ 946 h 12876"/>
              <a:gd name="connsiteX40" fmla="*/ 3243 w 11926"/>
              <a:gd name="connsiteY40" fmla="*/ 991 h 12876"/>
              <a:gd name="connsiteX41" fmla="*/ 3730 w 11926"/>
              <a:gd name="connsiteY41" fmla="*/ 1218 h 12876"/>
              <a:gd name="connsiteX42" fmla="*/ 4216 w 11926"/>
              <a:gd name="connsiteY42" fmla="*/ 1399 h 12876"/>
              <a:gd name="connsiteX43" fmla="*/ 4973 w 11926"/>
              <a:gd name="connsiteY43" fmla="*/ 1670 h 12876"/>
              <a:gd name="connsiteX44" fmla="*/ 5405 w 11926"/>
              <a:gd name="connsiteY44" fmla="*/ 1761 h 12876"/>
              <a:gd name="connsiteX45" fmla="*/ 5892 w 11926"/>
              <a:gd name="connsiteY45" fmla="*/ 1806 h 12876"/>
              <a:gd name="connsiteX46" fmla="*/ 6541 w 11926"/>
              <a:gd name="connsiteY46" fmla="*/ 1896 h 12876"/>
              <a:gd name="connsiteX47" fmla="*/ 7189 w 11926"/>
              <a:gd name="connsiteY47" fmla="*/ 1896 h 12876"/>
              <a:gd name="connsiteX48" fmla="*/ 10539 w 11926"/>
              <a:gd name="connsiteY48" fmla="*/ 0 h 12876"/>
              <a:gd name="connsiteX49" fmla="*/ 10539 w 11926"/>
              <a:gd name="connsiteY49" fmla="*/ 901 h 12876"/>
              <a:gd name="connsiteX50" fmla="*/ 11926 w 11926"/>
              <a:gd name="connsiteY50" fmla="*/ 1622 h 12876"/>
              <a:gd name="connsiteX51" fmla="*/ 10539 w 11926"/>
              <a:gd name="connsiteY51" fmla="*/ 1622 h 12876"/>
              <a:gd name="connsiteX52" fmla="*/ 10539 w 11926"/>
              <a:gd name="connsiteY52" fmla="*/ 2342 h 12876"/>
              <a:gd name="connsiteX53" fmla="*/ 10550 w 11926"/>
              <a:gd name="connsiteY53" fmla="*/ 2342 h 12876"/>
              <a:gd name="connsiteX54" fmla="*/ 10641 w 11926"/>
              <a:gd name="connsiteY54" fmla="*/ 3619 h 12876"/>
              <a:gd name="connsiteX55" fmla="*/ 9838 w 11926"/>
              <a:gd name="connsiteY55" fmla="*/ 6467 h 12876"/>
              <a:gd name="connsiteX56" fmla="*/ 10000 w 11926"/>
              <a:gd name="connsiteY56" fmla="*/ 7553 h 12876"/>
              <a:gd name="connsiteX57" fmla="*/ 10000 w 11926"/>
              <a:gd name="connsiteY57" fmla="*/ 7553 h 12876"/>
              <a:gd name="connsiteX58" fmla="*/ 10000 w 11926"/>
              <a:gd name="connsiteY58" fmla="*/ 7553 h 1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1926" h="12876">
                <a:moveTo>
                  <a:pt x="10000" y="7553"/>
                </a:moveTo>
                <a:lnTo>
                  <a:pt x="10000" y="7553"/>
                </a:lnTo>
                <a:lnTo>
                  <a:pt x="10000" y="7915"/>
                </a:lnTo>
                <a:lnTo>
                  <a:pt x="9892" y="8277"/>
                </a:lnTo>
                <a:lnTo>
                  <a:pt x="9730" y="8548"/>
                </a:lnTo>
                <a:lnTo>
                  <a:pt x="9568" y="8820"/>
                </a:lnTo>
                <a:lnTo>
                  <a:pt x="9405" y="9046"/>
                </a:lnTo>
                <a:lnTo>
                  <a:pt x="10539" y="10901"/>
                </a:lnTo>
                <a:lnTo>
                  <a:pt x="10641" y="12876"/>
                </a:lnTo>
                <a:lnTo>
                  <a:pt x="8912" y="10901"/>
                </a:lnTo>
                <a:lnTo>
                  <a:pt x="8912" y="11712"/>
                </a:lnTo>
                <a:lnTo>
                  <a:pt x="8912" y="11712"/>
                </a:lnTo>
                <a:lnTo>
                  <a:pt x="6378" y="10584"/>
                </a:lnTo>
                <a:lnTo>
                  <a:pt x="6378" y="10584"/>
                </a:lnTo>
                <a:lnTo>
                  <a:pt x="6000" y="10901"/>
                </a:lnTo>
                <a:lnTo>
                  <a:pt x="6000" y="10901"/>
                </a:lnTo>
                <a:lnTo>
                  <a:pt x="6000" y="10901"/>
                </a:lnTo>
                <a:lnTo>
                  <a:pt x="5383" y="9099"/>
                </a:lnTo>
                <a:cubicBezTo>
                  <a:pt x="3421" y="9099"/>
                  <a:pt x="1206" y="9428"/>
                  <a:pt x="0" y="10901"/>
                </a:cubicBezTo>
                <a:lnTo>
                  <a:pt x="1317" y="10901"/>
                </a:lnTo>
                <a:lnTo>
                  <a:pt x="0" y="9099"/>
                </a:lnTo>
                <a:lnTo>
                  <a:pt x="1568" y="5766"/>
                </a:lnTo>
                <a:lnTo>
                  <a:pt x="865" y="4340"/>
                </a:lnTo>
                <a:lnTo>
                  <a:pt x="216" y="3209"/>
                </a:lnTo>
                <a:lnTo>
                  <a:pt x="216" y="3209"/>
                </a:lnTo>
                <a:lnTo>
                  <a:pt x="54" y="2666"/>
                </a:lnTo>
                <a:cubicBezTo>
                  <a:pt x="36" y="2545"/>
                  <a:pt x="18" y="2425"/>
                  <a:pt x="0" y="2304"/>
                </a:cubicBezTo>
                <a:cubicBezTo>
                  <a:pt x="18" y="2244"/>
                  <a:pt x="36" y="2183"/>
                  <a:pt x="54" y="2123"/>
                </a:cubicBezTo>
                <a:cubicBezTo>
                  <a:pt x="72" y="2078"/>
                  <a:pt x="90" y="2032"/>
                  <a:pt x="108" y="1987"/>
                </a:cubicBezTo>
                <a:lnTo>
                  <a:pt x="324" y="1761"/>
                </a:lnTo>
                <a:lnTo>
                  <a:pt x="541" y="1670"/>
                </a:lnTo>
                <a:lnTo>
                  <a:pt x="919" y="1489"/>
                </a:lnTo>
                <a:lnTo>
                  <a:pt x="1297" y="1399"/>
                </a:lnTo>
                <a:lnTo>
                  <a:pt x="1676" y="1263"/>
                </a:lnTo>
                <a:lnTo>
                  <a:pt x="1676" y="1263"/>
                </a:lnTo>
                <a:lnTo>
                  <a:pt x="2000" y="1082"/>
                </a:lnTo>
                <a:lnTo>
                  <a:pt x="2270" y="991"/>
                </a:lnTo>
                <a:lnTo>
                  <a:pt x="2595" y="946"/>
                </a:lnTo>
                <a:lnTo>
                  <a:pt x="2811" y="901"/>
                </a:lnTo>
                <a:lnTo>
                  <a:pt x="3027" y="946"/>
                </a:lnTo>
                <a:lnTo>
                  <a:pt x="3243" y="991"/>
                </a:lnTo>
                <a:lnTo>
                  <a:pt x="3730" y="1218"/>
                </a:lnTo>
                <a:lnTo>
                  <a:pt x="4216" y="1399"/>
                </a:lnTo>
                <a:lnTo>
                  <a:pt x="4973" y="1670"/>
                </a:lnTo>
                <a:lnTo>
                  <a:pt x="5405" y="1761"/>
                </a:lnTo>
                <a:lnTo>
                  <a:pt x="5892" y="1806"/>
                </a:lnTo>
                <a:lnTo>
                  <a:pt x="6541" y="1896"/>
                </a:lnTo>
                <a:lnTo>
                  <a:pt x="7189" y="1896"/>
                </a:lnTo>
                <a:lnTo>
                  <a:pt x="10539" y="0"/>
                </a:lnTo>
                <a:cubicBezTo>
                  <a:pt x="10579" y="294"/>
                  <a:pt x="10499" y="607"/>
                  <a:pt x="10539" y="901"/>
                </a:cubicBezTo>
                <a:lnTo>
                  <a:pt x="11926" y="1622"/>
                </a:lnTo>
                <a:lnTo>
                  <a:pt x="10539" y="1622"/>
                </a:lnTo>
                <a:lnTo>
                  <a:pt x="10539" y="2342"/>
                </a:lnTo>
                <a:cubicBezTo>
                  <a:pt x="10219" y="2978"/>
                  <a:pt x="10870" y="1706"/>
                  <a:pt x="10550" y="2342"/>
                </a:cubicBezTo>
                <a:cubicBezTo>
                  <a:pt x="10580" y="2768"/>
                  <a:pt x="10611" y="3193"/>
                  <a:pt x="10641" y="3619"/>
                </a:cubicBezTo>
                <a:lnTo>
                  <a:pt x="9838" y="6467"/>
                </a:lnTo>
                <a:lnTo>
                  <a:pt x="10000" y="7553"/>
                </a:lnTo>
                <a:lnTo>
                  <a:pt x="10000" y="7553"/>
                </a:lnTo>
                <a:lnTo>
                  <a:pt x="10000" y="75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sz="1100" dirty="0">
                <a:solidFill>
                  <a:srgbClr val="262626"/>
                </a:solidFill>
                <a:effectLst/>
                <a:latin typeface="PF Din Text Cond Pro Light"/>
                <a:ea typeface="Batang"/>
                <a:cs typeface="Times New Roman"/>
              </a:rPr>
              <a:t> 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921" y="5745781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7</a:t>
            </a:r>
            <a:r>
              <a:rPr lang="en-US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4</a:t>
            </a:r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713672" y="5725430"/>
            <a:ext cx="27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распределительных электросетевых активов России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65270" y="5733640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en-US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88</a:t>
            </a:r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27581" y="5738014"/>
            <a:ext cx="276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магистральных электросетевых активов России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2998" y="2812001"/>
            <a:ext cx="93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передача </a:t>
            </a:r>
          </a:p>
          <a:p>
            <a:pPr algn="r"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более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2386" y="2824585"/>
            <a:ext cx="154123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914082"/>
            <a:r>
              <a:rPr lang="ru-RU" sz="2800" dirty="0">
                <a:solidFill>
                  <a:srgbClr val="0E63AA"/>
                </a:solidFill>
                <a:latin typeface="Arial Narrow" panose="020B0606020202030204" pitchFamily="34" charset="0"/>
                <a:ea typeface="PF DinText Pro Medium" charset="0"/>
                <a:cs typeface="PF DinText Pro Medium" charset="0"/>
              </a:rPr>
              <a:t>75%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47239" y="3426142"/>
            <a:ext cx="1942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всей вырабатываемой в России </a:t>
            </a:r>
          </a:p>
          <a:p>
            <a:pPr defTabSz="914082"/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ea typeface="PF Din Text Comp Pro Medium" charset="0"/>
                <a:cs typeface="PF Din Text Comp Pro Medium" charset="0"/>
              </a:rPr>
              <a:t>электроэнергии</a:t>
            </a:r>
          </a:p>
        </p:txBody>
      </p:sp>
      <p:sp>
        <p:nvSpPr>
          <p:cNvPr id="26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1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Группа 159"/>
          <p:cNvGrpSpPr/>
          <p:nvPr/>
        </p:nvGrpSpPr>
        <p:grpSpPr>
          <a:xfrm>
            <a:off x="2505222" y="2031058"/>
            <a:ext cx="6293958" cy="3781567"/>
            <a:chOff x="748755" y="1311793"/>
            <a:chExt cx="7721953" cy="4639542"/>
          </a:xfrm>
        </p:grpSpPr>
        <p:pic>
          <p:nvPicPr>
            <p:cNvPr id="12" name="Содержимое 145" descr="Рисунок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9181" y="1311793"/>
              <a:ext cx="7721527" cy="4635509"/>
            </a:xfrm>
            <a:prstGeom prst="rect">
              <a:avLst/>
            </a:prstGeom>
            <a:effectLst>
              <a:outerShdw blurRad="40005" dist="22860" dir="5400000" algn="tl" rotWithShape="0">
                <a:prstClr val="black">
                  <a:alpha val="35000"/>
                </a:prstClr>
              </a:outerShdw>
            </a:effectLst>
          </p:spPr>
        </p:pic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748755" y="4802382"/>
              <a:ext cx="328379" cy="421380"/>
            </a:xfrm>
            <a:custGeom>
              <a:avLst/>
              <a:gdLst/>
              <a:ahLst/>
              <a:cxnLst>
                <a:cxn ang="0">
                  <a:pos x="434" y="346"/>
                </a:cxn>
                <a:cxn ang="0">
                  <a:pos x="422" y="351"/>
                </a:cxn>
                <a:cxn ang="0">
                  <a:pos x="406" y="342"/>
                </a:cxn>
                <a:cxn ang="0">
                  <a:pos x="393" y="333"/>
                </a:cxn>
                <a:cxn ang="0">
                  <a:pos x="368" y="380"/>
                </a:cxn>
                <a:cxn ang="0">
                  <a:pos x="365" y="396"/>
                </a:cxn>
                <a:cxn ang="0">
                  <a:pos x="376" y="404"/>
                </a:cxn>
                <a:cxn ang="0">
                  <a:pos x="382" y="414"/>
                </a:cxn>
                <a:cxn ang="0">
                  <a:pos x="363" y="490"/>
                </a:cxn>
                <a:cxn ang="0">
                  <a:pos x="344" y="511"/>
                </a:cxn>
                <a:cxn ang="0">
                  <a:pos x="342" y="535"/>
                </a:cxn>
                <a:cxn ang="0">
                  <a:pos x="332" y="551"/>
                </a:cxn>
                <a:cxn ang="0">
                  <a:pos x="310" y="566"/>
                </a:cxn>
                <a:cxn ang="0">
                  <a:pos x="287" y="567"/>
                </a:cxn>
                <a:cxn ang="0">
                  <a:pos x="270" y="556"/>
                </a:cxn>
                <a:cxn ang="0">
                  <a:pos x="259" y="534"/>
                </a:cxn>
                <a:cxn ang="0">
                  <a:pos x="238" y="527"/>
                </a:cxn>
                <a:cxn ang="0">
                  <a:pos x="205" y="536"/>
                </a:cxn>
                <a:cxn ang="0">
                  <a:pos x="172" y="564"/>
                </a:cxn>
                <a:cxn ang="0">
                  <a:pos x="169" y="579"/>
                </a:cxn>
                <a:cxn ang="0">
                  <a:pos x="145" y="557"/>
                </a:cxn>
                <a:cxn ang="0">
                  <a:pos x="114" y="529"/>
                </a:cxn>
                <a:cxn ang="0">
                  <a:pos x="102" y="535"/>
                </a:cxn>
                <a:cxn ang="0">
                  <a:pos x="88" y="488"/>
                </a:cxn>
                <a:cxn ang="0">
                  <a:pos x="80" y="395"/>
                </a:cxn>
                <a:cxn ang="0">
                  <a:pos x="70" y="344"/>
                </a:cxn>
                <a:cxn ang="0">
                  <a:pos x="48" y="317"/>
                </a:cxn>
                <a:cxn ang="0">
                  <a:pos x="43" y="297"/>
                </a:cxn>
                <a:cxn ang="0">
                  <a:pos x="52" y="281"/>
                </a:cxn>
                <a:cxn ang="0">
                  <a:pos x="40" y="243"/>
                </a:cxn>
                <a:cxn ang="0">
                  <a:pos x="18" y="183"/>
                </a:cxn>
                <a:cxn ang="0">
                  <a:pos x="17" y="138"/>
                </a:cxn>
                <a:cxn ang="0">
                  <a:pos x="6" y="94"/>
                </a:cxn>
                <a:cxn ang="0">
                  <a:pos x="32" y="65"/>
                </a:cxn>
                <a:cxn ang="0">
                  <a:pos x="83" y="132"/>
                </a:cxn>
                <a:cxn ang="0">
                  <a:pos x="103" y="139"/>
                </a:cxn>
                <a:cxn ang="0">
                  <a:pos x="121" y="130"/>
                </a:cxn>
                <a:cxn ang="0">
                  <a:pos x="139" y="102"/>
                </a:cxn>
                <a:cxn ang="0">
                  <a:pos x="163" y="89"/>
                </a:cxn>
                <a:cxn ang="0">
                  <a:pos x="214" y="105"/>
                </a:cxn>
                <a:cxn ang="0">
                  <a:pos x="246" y="114"/>
                </a:cxn>
                <a:cxn ang="0">
                  <a:pos x="251" y="92"/>
                </a:cxn>
                <a:cxn ang="0">
                  <a:pos x="234" y="58"/>
                </a:cxn>
                <a:cxn ang="0">
                  <a:pos x="222" y="35"/>
                </a:cxn>
                <a:cxn ang="0">
                  <a:pos x="232" y="5"/>
                </a:cxn>
                <a:cxn ang="0">
                  <a:pos x="244" y="1"/>
                </a:cxn>
                <a:cxn ang="0">
                  <a:pos x="261" y="17"/>
                </a:cxn>
                <a:cxn ang="0">
                  <a:pos x="306" y="40"/>
                </a:cxn>
                <a:cxn ang="0">
                  <a:pos x="342" y="51"/>
                </a:cxn>
                <a:cxn ang="0">
                  <a:pos x="342" y="102"/>
                </a:cxn>
                <a:cxn ang="0">
                  <a:pos x="386" y="107"/>
                </a:cxn>
                <a:cxn ang="0">
                  <a:pos x="427" y="129"/>
                </a:cxn>
                <a:cxn ang="0">
                  <a:pos x="437" y="150"/>
                </a:cxn>
                <a:cxn ang="0">
                  <a:pos x="429" y="170"/>
                </a:cxn>
                <a:cxn ang="0">
                  <a:pos x="413" y="200"/>
                </a:cxn>
                <a:cxn ang="0">
                  <a:pos x="413" y="223"/>
                </a:cxn>
                <a:cxn ang="0">
                  <a:pos x="431" y="247"/>
                </a:cxn>
                <a:cxn ang="0">
                  <a:pos x="451" y="274"/>
                </a:cxn>
                <a:cxn ang="0">
                  <a:pos x="449" y="304"/>
                </a:cxn>
                <a:cxn ang="0">
                  <a:pos x="437" y="336"/>
                </a:cxn>
              </a:cxnLst>
              <a:rect l="0" t="0" r="r" b="b"/>
              <a:pathLst>
                <a:path w="452" h="579">
                  <a:moveTo>
                    <a:pt x="437" y="336"/>
                  </a:moveTo>
                  <a:lnTo>
                    <a:pt x="437" y="336"/>
                  </a:lnTo>
                  <a:lnTo>
                    <a:pt x="436" y="342"/>
                  </a:lnTo>
                  <a:lnTo>
                    <a:pt x="434" y="346"/>
                  </a:lnTo>
                  <a:lnTo>
                    <a:pt x="429" y="350"/>
                  </a:lnTo>
                  <a:lnTo>
                    <a:pt x="427" y="351"/>
                  </a:lnTo>
                  <a:lnTo>
                    <a:pt x="422" y="351"/>
                  </a:lnTo>
                  <a:lnTo>
                    <a:pt x="422" y="351"/>
                  </a:lnTo>
                  <a:lnTo>
                    <a:pt x="417" y="350"/>
                  </a:lnTo>
                  <a:lnTo>
                    <a:pt x="413" y="349"/>
                  </a:lnTo>
                  <a:lnTo>
                    <a:pt x="409" y="345"/>
                  </a:lnTo>
                  <a:lnTo>
                    <a:pt x="406" y="342"/>
                  </a:lnTo>
                  <a:lnTo>
                    <a:pt x="400" y="336"/>
                  </a:lnTo>
                  <a:lnTo>
                    <a:pt x="397" y="334"/>
                  </a:lnTo>
                  <a:lnTo>
                    <a:pt x="393" y="333"/>
                  </a:lnTo>
                  <a:lnTo>
                    <a:pt x="393" y="333"/>
                  </a:lnTo>
                  <a:lnTo>
                    <a:pt x="391" y="335"/>
                  </a:lnTo>
                  <a:lnTo>
                    <a:pt x="386" y="341"/>
                  </a:lnTo>
                  <a:lnTo>
                    <a:pt x="377" y="360"/>
                  </a:lnTo>
                  <a:lnTo>
                    <a:pt x="368" y="380"/>
                  </a:lnTo>
                  <a:lnTo>
                    <a:pt x="365" y="387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5" y="396"/>
                  </a:lnTo>
                  <a:lnTo>
                    <a:pt x="367" y="399"/>
                  </a:lnTo>
                  <a:lnTo>
                    <a:pt x="369" y="402"/>
                  </a:lnTo>
                  <a:lnTo>
                    <a:pt x="373" y="403"/>
                  </a:lnTo>
                  <a:lnTo>
                    <a:pt x="376" y="404"/>
                  </a:lnTo>
                  <a:lnTo>
                    <a:pt x="379" y="406"/>
                  </a:lnTo>
                  <a:lnTo>
                    <a:pt x="381" y="410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83"/>
                  </a:lnTo>
                  <a:lnTo>
                    <a:pt x="382" y="483"/>
                  </a:lnTo>
                  <a:lnTo>
                    <a:pt x="371" y="487"/>
                  </a:lnTo>
                  <a:lnTo>
                    <a:pt x="363" y="490"/>
                  </a:lnTo>
                  <a:lnTo>
                    <a:pt x="356" y="494"/>
                  </a:lnTo>
                  <a:lnTo>
                    <a:pt x="351" y="499"/>
                  </a:lnTo>
                  <a:lnTo>
                    <a:pt x="346" y="504"/>
                  </a:lnTo>
                  <a:lnTo>
                    <a:pt x="344" y="511"/>
                  </a:lnTo>
                  <a:lnTo>
                    <a:pt x="342" y="519"/>
                  </a:lnTo>
                  <a:lnTo>
                    <a:pt x="342" y="527"/>
                  </a:lnTo>
                  <a:lnTo>
                    <a:pt x="342" y="527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37" y="544"/>
                  </a:lnTo>
                  <a:lnTo>
                    <a:pt x="332" y="551"/>
                  </a:lnTo>
                  <a:lnTo>
                    <a:pt x="328" y="557"/>
                  </a:lnTo>
                  <a:lnTo>
                    <a:pt x="323" y="562"/>
                  </a:lnTo>
                  <a:lnTo>
                    <a:pt x="317" y="565"/>
                  </a:lnTo>
                  <a:lnTo>
                    <a:pt x="310" y="566"/>
                  </a:lnTo>
                  <a:lnTo>
                    <a:pt x="302" y="567"/>
                  </a:lnTo>
                  <a:lnTo>
                    <a:pt x="293" y="569"/>
                  </a:lnTo>
                  <a:lnTo>
                    <a:pt x="293" y="569"/>
                  </a:lnTo>
                  <a:lnTo>
                    <a:pt x="287" y="567"/>
                  </a:lnTo>
                  <a:lnTo>
                    <a:pt x="283" y="566"/>
                  </a:lnTo>
                  <a:lnTo>
                    <a:pt x="278" y="564"/>
                  </a:lnTo>
                  <a:lnTo>
                    <a:pt x="275" y="562"/>
                  </a:lnTo>
                  <a:lnTo>
                    <a:pt x="270" y="556"/>
                  </a:lnTo>
                  <a:lnTo>
                    <a:pt x="268" y="548"/>
                  </a:lnTo>
                  <a:lnTo>
                    <a:pt x="264" y="541"/>
                  </a:lnTo>
                  <a:lnTo>
                    <a:pt x="262" y="537"/>
                  </a:lnTo>
                  <a:lnTo>
                    <a:pt x="259" y="534"/>
                  </a:lnTo>
                  <a:lnTo>
                    <a:pt x="255" y="532"/>
                  </a:lnTo>
                  <a:lnTo>
                    <a:pt x="251" y="529"/>
                  </a:lnTo>
                  <a:lnTo>
                    <a:pt x="245" y="528"/>
                  </a:lnTo>
                  <a:lnTo>
                    <a:pt x="238" y="527"/>
                  </a:lnTo>
                  <a:lnTo>
                    <a:pt x="238" y="527"/>
                  </a:lnTo>
                  <a:lnTo>
                    <a:pt x="228" y="528"/>
                  </a:lnTo>
                  <a:lnTo>
                    <a:pt x="216" y="532"/>
                  </a:lnTo>
                  <a:lnTo>
                    <a:pt x="205" y="536"/>
                  </a:lnTo>
                  <a:lnTo>
                    <a:pt x="193" y="542"/>
                  </a:lnTo>
                  <a:lnTo>
                    <a:pt x="184" y="550"/>
                  </a:lnTo>
                  <a:lnTo>
                    <a:pt x="176" y="559"/>
                  </a:lnTo>
                  <a:lnTo>
                    <a:pt x="172" y="564"/>
                  </a:lnTo>
                  <a:lnTo>
                    <a:pt x="170" y="569"/>
                  </a:lnTo>
                  <a:lnTo>
                    <a:pt x="169" y="574"/>
                  </a:lnTo>
                  <a:lnTo>
                    <a:pt x="169" y="579"/>
                  </a:lnTo>
                  <a:lnTo>
                    <a:pt x="169" y="579"/>
                  </a:lnTo>
                  <a:lnTo>
                    <a:pt x="162" y="577"/>
                  </a:lnTo>
                  <a:lnTo>
                    <a:pt x="156" y="572"/>
                  </a:lnTo>
                  <a:lnTo>
                    <a:pt x="150" y="565"/>
                  </a:lnTo>
                  <a:lnTo>
                    <a:pt x="145" y="557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1" y="531"/>
                  </a:lnTo>
                  <a:lnTo>
                    <a:pt x="114" y="529"/>
                  </a:lnTo>
                  <a:lnTo>
                    <a:pt x="111" y="529"/>
                  </a:lnTo>
                  <a:lnTo>
                    <a:pt x="108" y="531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98" y="523"/>
                  </a:lnTo>
                  <a:lnTo>
                    <a:pt x="94" y="510"/>
                  </a:lnTo>
                  <a:lnTo>
                    <a:pt x="88" y="488"/>
                  </a:lnTo>
                  <a:lnTo>
                    <a:pt x="88" y="488"/>
                  </a:lnTo>
                  <a:lnTo>
                    <a:pt x="85" y="466"/>
                  </a:lnTo>
                  <a:lnTo>
                    <a:pt x="83" y="448"/>
                  </a:lnTo>
                  <a:lnTo>
                    <a:pt x="81" y="412"/>
                  </a:lnTo>
                  <a:lnTo>
                    <a:pt x="80" y="395"/>
                  </a:lnTo>
                  <a:lnTo>
                    <a:pt x="79" y="379"/>
                  </a:lnTo>
                  <a:lnTo>
                    <a:pt x="76" y="361"/>
                  </a:lnTo>
                  <a:lnTo>
                    <a:pt x="70" y="344"/>
                  </a:lnTo>
                  <a:lnTo>
                    <a:pt x="70" y="344"/>
                  </a:lnTo>
                  <a:lnTo>
                    <a:pt x="64" y="334"/>
                  </a:lnTo>
                  <a:lnTo>
                    <a:pt x="58" y="326"/>
                  </a:lnTo>
                  <a:lnTo>
                    <a:pt x="53" y="320"/>
                  </a:lnTo>
                  <a:lnTo>
                    <a:pt x="48" y="317"/>
                  </a:lnTo>
                  <a:lnTo>
                    <a:pt x="45" y="313"/>
                  </a:lnTo>
                  <a:lnTo>
                    <a:pt x="42" y="308"/>
                  </a:lnTo>
                  <a:lnTo>
                    <a:pt x="42" y="304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8" y="292"/>
                  </a:lnTo>
                  <a:lnTo>
                    <a:pt x="50" y="287"/>
                  </a:lnTo>
                  <a:lnTo>
                    <a:pt x="52" y="281"/>
                  </a:lnTo>
                  <a:lnTo>
                    <a:pt x="50" y="274"/>
                  </a:lnTo>
                  <a:lnTo>
                    <a:pt x="49" y="267"/>
                  </a:lnTo>
                  <a:lnTo>
                    <a:pt x="47" y="259"/>
                  </a:lnTo>
                  <a:lnTo>
                    <a:pt x="40" y="243"/>
                  </a:lnTo>
                  <a:lnTo>
                    <a:pt x="33" y="226"/>
                  </a:lnTo>
                  <a:lnTo>
                    <a:pt x="25" y="208"/>
                  </a:lnTo>
                  <a:lnTo>
                    <a:pt x="20" y="191"/>
                  </a:lnTo>
                  <a:lnTo>
                    <a:pt x="18" y="183"/>
                  </a:lnTo>
                  <a:lnTo>
                    <a:pt x="18" y="175"/>
                  </a:lnTo>
                  <a:lnTo>
                    <a:pt x="18" y="175"/>
                  </a:lnTo>
                  <a:lnTo>
                    <a:pt x="17" y="151"/>
                  </a:lnTo>
                  <a:lnTo>
                    <a:pt x="17" y="138"/>
                  </a:lnTo>
                  <a:lnTo>
                    <a:pt x="16" y="126"/>
                  </a:lnTo>
                  <a:lnTo>
                    <a:pt x="14" y="114"/>
                  </a:lnTo>
                  <a:lnTo>
                    <a:pt x="10" y="104"/>
                  </a:lnTo>
                  <a:lnTo>
                    <a:pt x="6" y="94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2" y="65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83" y="132"/>
                  </a:lnTo>
                  <a:lnTo>
                    <a:pt x="90" y="137"/>
                  </a:lnTo>
                  <a:lnTo>
                    <a:pt x="96" y="139"/>
                  </a:lnTo>
                  <a:lnTo>
                    <a:pt x="100" y="139"/>
                  </a:lnTo>
                  <a:lnTo>
                    <a:pt x="103" y="139"/>
                  </a:lnTo>
                  <a:lnTo>
                    <a:pt x="108" y="138"/>
                  </a:lnTo>
                  <a:lnTo>
                    <a:pt x="113" y="136"/>
                  </a:lnTo>
                  <a:lnTo>
                    <a:pt x="116" y="134"/>
                  </a:lnTo>
                  <a:lnTo>
                    <a:pt x="121" y="130"/>
                  </a:lnTo>
                  <a:lnTo>
                    <a:pt x="125" y="124"/>
                  </a:lnTo>
                  <a:lnTo>
                    <a:pt x="130" y="119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44" y="96"/>
                  </a:lnTo>
                  <a:lnTo>
                    <a:pt x="149" y="92"/>
                  </a:lnTo>
                  <a:lnTo>
                    <a:pt x="155" y="90"/>
                  </a:lnTo>
                  <a:lnTo>
                    <a:pt x="163" y="89"/>
                  </a:lnTo>
                  <a:lnTo>
                    <a:pt x="171" y="90"/>
                  </a:lnTo>
                  <a:lnTo>
                    <a:pt x="179" y="91"/>
                  </a:lnTo>
                  <a:lnTo>
                    <a:pt x="198" y="97"/>
                  </a:lnTo>
                  <a:lnTo>
                    <a:pt x="214" y="105"/>
                  </a:lnTo>
                  <a:lnTo>
                    <a:pt x="229" y="112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46" y="114"/>
                  </a:lnTo>
                  <a:lnTo>
                    <a:pt x="248" y="108"/>
                  </a:lnTo>
                  <a:lnTo>
                    <a:pt x="249" y="102"/>
                  </a:lnTo>
                  <a:lnTo>
                    <a:pt x="251" y="97"/>
                  </a:lnTo>
                  <a:lnTo>
                    <a:pt x="251" y="92"/>
                  </a:lnTo>
                  <a:lnTo>
                    <a:pt x="251" y="86"/>
                  </a:lnTo>
                  <a:lnTo>
                    <a:pt x="247" y="77"/>
                  </a:lnTo>
                  <a:lnTo>
                    <a:pt x="241" y="67"/>
                  </a:lnTo>
                  <a:lnTo>
                    <a:pt x="234" y="58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24" y="31"/>
                  </a:lnTo>
                  <a:lnTo>
                    <a:pt x="225" y="28"/>
                  </a:lnTo>
                  <a:lnTo>
                    <a:pt x="230" y="9"/>
                  </a:lnTo>
                  <a:lnTo>
                    <a:pt x="232" y="5"/>
                  </a:lnTo>
                  <a:lnTo>
                    <a:pt x="233" y="2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4" y="1"/>
                  </a:lnTo>
                  <a:lnTo>
                    <a:pt x="248" y="5"/>
                  </a:lnTo>
                  <a:lnTo>
                    <a:pt x="254" y="9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6" y="22"/>
                  </a:lnTo>
                  <a:lnTo>
                    <a:pt x="271" y="25"/>
                  </a:lnTo>
                  <a:lnTo>
                    <a:pt x="286" y="33"/>
                  </a:lnTo>
                  <a:lnTo>
                    <a:pt x="306" y="40"/>
                  </a:lnTo>
                  <a:lnTo>
                    <a:pt x="327" y="46"/>
                  </a:lnTo>
                  <a:lnTo>
                    <a:pt x="327" y="46"/>
                  </a:lnTo>
                  <a:lnTo>
                    <a:pt x="333" y="48"/>
                  </a:lnTo>
                  <a:lnTo>
                    <a:pt x="342" y="51"/>
                  </a:lnTo>
                  <a:lnTo>
                    <a:pt x="342" y="51"/>
                  </a:lnTo>
                  <a:lnTo>
                    <a:pt x="340" y="74"/>
                  </a:lnTo>
                  <a:lnTo>
                    <a:pt x="339" y="88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55" y="101"/>
                  </a:lnTo>
                  <a:lnTo>
                    <a:pt x="370" y="104"/>
                  </a:lnTo>
                  <a:lnTo>
                    <a:pt x="386" y="107"/>
                  </a:lnTo>
                  <a:lnTo>
                    <a:pt x="401" y="113"/>
                  </a:lnTo>
                  <a:lnTo>
                    <a:pt x="415" y="121"/>
                  </a:lnTo>
                  <a:lnTo>
                    <a:pt x="422" y="124"/>
                  </a:lnTo>
                  <a:lnTo>
                    <a:pt x="427" y="129"/>
                  </a:lnTo>
                  <a:lnTo>
                    <a:pt x="431" y="134"/>
                  </a:lnTo>
                  <a:lnTo>
                    <a:pt x="435" y="139"/>
                  </a:lnTo>
                  <a:lnTo>
                    <a:pt x="436" y="144"/>
                  </a:lnTo>
                  <a:lnTo>
                    <a:pt x="437" y="150"/>
                  </a:lnTo>
                  <a:lnTo>
                    <a:pt x="437" y="150"/>
                  </a:lnTo>
                  <a:lnTo>
                    <a:pt x="436" y="157"/>
                  </a:lnTo>
                  <a:lnTo>
                    <a:pt x="434" y="163"/>
                  </a:lnTo>
                  <a:lnTo>
                    <a:pt x="429" y="170"/>
                  </a:lnTo>
                  <a:lnTo>
                    <a:pt x="424" y="176"/>
                  </a:lnTo>
                  <a:lnTo>
                    <a:pt x="420" y="183"/>
                  </a:lnTo>
                  <a:lnTo>
                    <a:pt x="415" y="191"/>
                  </a:lnTo>
                  <a:lnTo>
                    <a:pt x="413" y="200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412" y="218"/>
                  </a:lnTo>
                  <a:lnTo>
                    <a:pt x="413" y="223"/>
                  </a:lnTo>
                  <a:lnTo>
                    <a:pt x="415" y="228"/>
                  </a:lnTo>
                  <a:lnTo>
                    <a:pt x="417" y="233"/>
                  </a:lnTo>
                  <a:lnTo>
                    <a:pt x="424" y="241"/>
                  </a:lnTo>
                  <a:lnTo>
                    <a:pt x="431" y="247"/>
                  </a:lnTo>
                  <a:lnTo>
                    <a:pt x="439" y="254"/>
                  </a:lnTo>
                  <a:lnTo>
                    <a:pt x="445" y="261"/>
                  </a:lnTo>
                  <a:lnTo>
                    <a:pt x="450" y="269"/>
                  </a:lnTo>
                  <a:lnTo>
                    <a:pt x="451" y="274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1" y="291"/>
                  </a:lnTo>
                  <a:lnTo>
                    <a:pt x="449" y="304"/>
                  </a:lnTo>
                  <a:lnTo>
                    <a:pt x="445" y="317"/>
                  </a:lnTo>
                  <a:lnTo>
                    <a:pt x="444" y="329"/>
                  </a:lnTo>
                  <a:lnTo>
                    <a:pt x="444" y="329"/>
                  </a:lnTo>
                  <a:lnTo>
                    <a:pt x="437" y="336"/>
                  </a:lnTo>
                  <a:lnTo>
                    <a:pt x="437" y="336"/>
                  </a:lnTo>
                  <a:close/>
                </a:path>
              </a:pathLst>
            </a:custGeom>
            <a:solidFill>
              <a:srgbClr val="DF9307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997219" y="5042962"/>
              <a:ext cx="286242" cy="382012"/>
            </a:xfrm>
            <a:custGeom>
              <a:avLst/>
              <a:gdLst/>
              <a:ahLst/>
              <a:cxnLst>
                <a:cxn ang="0">
                  <a:pos x="170" y="452"/>
                </a:cxn>
                <a:cxn ang="0">
                  <a:pos x="154" y="429"/>
                </a:cxn>
                <a:cxn ang="0">
                  <a:pos x="128" y="416"/>
                </a:cxn>
                <a:cxn ang="0">
                  <a:pos x="103" y="411"/>
                </a:cxn>
                <a:cxn ang="0">
                  <a:pos x="62" y="374"/>
                </a:cxn>
                <a:cxn ang="0">
                  <a:pos x="28" y="360"/>
                </a:cxn>
                <a:cxn ang="0">
                  <a:pos x="27" y="335"/>
                </a:cxn>
                <a:cxn ang="0">
                  <a:pos x="18" y="302"/>
                </a:cxn>
                <a:cxn ang="0">
                  <a:pos x="23" y="290"/>
                </a:cxn>
                <a:cxn ang="0">
                  <a:pos x="42" y="280"/>
                </a:cxn>
                <a:cxn ang="0">
                  <a:pos x="47" y="268"/>
                </a:cxn>
                <a:cxn ang="0">
                  <a:pos x="40" y="249"/>
                </a:cxn>
                <a:cxn ang="0">
                  <a:pos x="6" y="219"/>
                </a:cxn>
                <a:cxn ang="0">
                  <a:pos x="0" y="198"/>
                </a:cxn>
                <a:cxn ang="0">
                  <a:pos x="4" y="175"/>
                </a:cxn>
                <a:cxn ang="0">
                  <a:pos x="29" y="158"/>
                </a:cxn>
                <a:cxn ang="0">
                  <a:pos x="40" y="85"/>
                </a:cxn>
                <a:cxn ang="0">
                  <a:pos x="31" y="74"/>
                </a:cxn>
                <a:cxn ang="0">
                  <a:pos x="21" y="62"/>
                </a:cxn>
                <a:cxn ang="0">
                  <a:pos x="35" y="31"/>
                </a:cxn>
                <a:cxn ang="0">
                  <a:pos x="51" y="4"/>
                </a:cxn>
                <a:cxn ang="0">
                  <a:pos x="67" y="16"/>
                </a:cxn>
                <a:cxn ang="0">
                  <a:pos x="80" y="22"/>
                </a:cxn>
                <a:cxn ang="0">
                  <a:pos x="96" y="12"/>
                </a:cxn>
                <a:cxn ang="0">
                  <a:pos x="113" y="0"/>
                </a:cxn>
                <a:cxn ang="0">
                  <a:pos x="127" y="4"/>
                </a:cxn>
                <a:cxn ang="0">
                  <a:pos x="147" y="22"/>
                </a:cxn>
                <a:cxn ang="0">
                  <a:pos x="156" y="45"/>
                </a:cxn>
                <a:cxn ang="0">
                  <a:pos x="176" y="55"/>
                </a:cxn>
                <a:cxn ang="0">
                  <a:pos x="191" y="52"/>
                </a:cxn>
                <a:cxn ang="0">
                  <a:pos x="207" y="58"/>
                </a:cxn>
                <a:cxn ang="0">
                  <a:pos x="220" y="74"/>
                </a:cxn>
                <a:cxn ang="0">
                  <a:pos x="256" y="81"/>
                </a:cxn>
                <a:cxn ang="0">
                  <a:pos x="264" y="92"/>
                </a:cxn>
                <a:cxn ang="0">
                  <a:pos x="270" y="113"/>
                </a:cxn>
                <a:cxn ang="0">
                  <a:pos x="302" y="144"/>
                </a:cxn>
                <a:cxn ang="0">
                  <a:pos x="324" y="172"/>
                </a:cxn>
                <a:cxn ang="0">
                  <a:pos x="325" y="191"/>
                </a:cxn>
                <a:cxn ang="0">
                  <a:pos x="316" y="220"/>
                </a:cxn>
                <a:cxn ang="0">
                  <a:pos x="318" y="249"/>
                </a:cxn>
                <a:cxn ang="0">
                  <a:pos x="339" y="291"/>
                </a:cxn>
                <a:cxn ang="0">
                  <a:pos x="380" y="347"/>
                </a:cxn>
                <a:cxn ang="0">
                  <a:pos x="393" y="386"/>
                </a:cxn>
                <a:cxn ang="0">
                  <a:pos x="383" y="418"/>
                </a:cxn>
                <a:cxn ang="0">
                  <a:pos x="334" y="429"/>
                </a:cxn>
                <a:cxn ang="0">
                  <a:pos x="308" y="463"/>
                </a:cxn>
                <a:cxn ang="0">
                  <a:pos x="293" y="467"/>
                </a:cxn>
                <a:cxn ang="0">
                  <a:pos x="286" y="478"/>
                </a:cxn>
                <a:cxn ang="0">
                  <a:pos x="281" y="503"/>
                </a:cxn>
                <a:cxn ang="0">
                  <a:pos x="286" y="525"/>
                </a:cxn>
                <a:cxn ang="0">
                  <a:pos x="278" y="518"/>
                </a:cxn>
                <a:cxn ang="0">
                  <a:pos x="255" y="516"/>
                </a:cxn>
                <a:cxn ang="0">
                  <a:pos x="240" y="504"/>
                </a:cxn>
                <a:cxn ang="0">
                  <a:pos x="216" y="504"/>
                </a:cxn>
                <a:cxn ang="0">
                  <a:pos x="195" y="486"/>
                </a:cxn>
                <a:cxn ang="0">
                  <a:pos x="172" y="471"/>
                </a:cxn>
                <a:cxn ang="0">
                  <a:pos x="161" y="463"/>
                </a:cxn>
              </a:cxnLst>
              <a:rect l="0" t="0" r="r" b="b"/>
              <a:pathLst>
                <a:path w="393" h="525">
                  <a:moveTo>
                    <a:pt x="161" y="463"/>
                  </a:moveTo>
                  <a:lnTo>
                    <a:pt x="161" y="463"/>
                  </a:lnTo>
                  <a:lnTo>
                    <a:pt x="165" y="456"/>
                  </a:lnTo>
                  <a:lnTo>
                    <a:pt x="170" y="452"/>
                  </a:lnTo>
                  <a:lnTo>
                    <a:pt x="173" y="449"/>
                  </a:lnTo>
                  <a:lnTo>
                    <a:pt x="176" y="446"/>
                  </a:lnTo>
                  <a:lnTo>
                    <a:pt x="176" y="446"/>
                  </a:lnTo>
                  <a:lnTo>
                    <a:pt x="154" y="429"/>
                  </a:lnTo>
                  <a:lnTo>
                    <a:pt x="144" y="421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28" y="416"/>
                  </a:lnTo>
                  <a:lnTo>
                    <a:pt x="121" y="417"/>
                  </a:lnTo>
                  <a:lnTo>
                    <a:pt x="115" y="416"/>
                  </a:lnTo>
                  <a:lnTo>
                    <a:pt x="109" y="414"/>
                  </a:lnTo>
                  <a:lnTo>
                    <a:pt x="103" y="411"/>
                  </a:lnTo>
                  <a:lnTo>
                    <a:pt x="97" y="408"/>
                  </a:lnTo>
                  <a:lnTo>
                    <a:pt x="86" y="397"/>
                  </a:lnTo>
                  <a:lnTo>
                    <a:pt x="74" y="386"/>
                  </a:lnTo>
                  <a:lnTo>
                    <a:pt x="62" y="374"/>
                  </a:lnTo>
                  <a:lnTo>
                    <a:pt x="55" y="370"/>
                  </a:lnTo>
                  <a:lnTo>
                    <a:pt x="47" y="366"/>
                  </a:lnTo>
                  <a:lnTo>
                    <a:pt x="37" y="363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9" y="351"/>
                  </a:lnTo>
                  <a:lnTo>
                    <a:pt x="28" y="343"/>
                  </a:lnTo>
                  <a:lnTo>
                    <a:pt x="27" y="335"/>
                  </a:lnTo>
                  <a:lnTo>
                    <a:pt x="25" y="328"/>
                  </a:lnTo>
                  <a:lnTo>
                    <a:pt x="20" y="315"/>
                  </a:lnTo>
                  <a:lnTo>
                    <a:pt x="18" y="309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298"/>
                  </a:lnTo>
                  <a:lnTo>
                    <a:pt x="19" y="295"/>
                  </a:lnTo>
                  <a:lnTo>
                    <a:pt x="23" y="290"/>
                  </a:lnTo>
                  <a:lnTo>
                    <a:pt x="27" y="288"/>
                  </a:lnTo>
                  <a:lnTo>
                    <a:pt x="32" y="286"/>
                  </a:lnTo>
                  <a:lnTo>
                    <a:pt x="37" y="283"/>
                  </a:lnTo>
                  <a:lnTo>
                    <a:pt x="42" y="280"/>
                  </a:lnTo>
                  <a:lnTo>
                    <a:pt x="46" y="275"/>
                  </a:lnTo>
                  <a:lnTo>
                    <a:pt x="47" y="273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7" y="263"/>
                  </a:lnTo>
                  <a:lnTo>
                    <a:pt x="44" y="258"/>
                  </a:lnTo>
                  <a:lnTo>
                    <a:pt x="42" y="253"/>
                  </a:lnTo>
                  <a:lnTo>
                    <a:pt x="40" y="249"/>
                  </a:lnTo>
                  <a:lnTo>
                    <a:pt x="32" y="241"/>
                  </a:lnTo>
                  <a:lnTo>
                    <a:pt x="23" y="234"/>
                  </a:lnTo>
                  <a:lnTo>
                    <a:pt x="14" y="227"/>
                  </a:lnTo>
                  <a:lnTo>
                    <a:pt x="6" y="219"/>
                  </a:lnTo>
                  <a:lnTo>
                    <a:pt x="4" y="214"/>
                  </a:lnTo>
                  <a:lnTo>
                    <a:pt x="2" y="210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4" y="175"/>
                  </a:lnTo>
                  <a:lnTo>
                    <a:pt x="9" y="170"/>
                  </a:lnTo>
                  <a:lnTo>
                    <a:pt x="14" y="165"/>
                  </a:lnTo>
                  <a:lnTo>
                    <a:pt x="21" y="161"/>
                  </a:lnTo>
                  <a:lnTo>
                    <a:pt x="29" y="1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9" y="81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4"/>
                  </a:lnTo>
                  <a:lnTo>
                    <a:pt x="27" y="73"/>
                  </a:lnTo>
                  <a:lnTo>
                    <a:pt x="25" y="70"/>
                  </a:lnTo>
                  <a:lnTo>
                    <a:pt x="23" y="67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3" y="58"/>
                  </a:lnTo>
                  <a:lnTo>
                    <a:pt x="26" y="51"/>
                  </a:lnTo>
                  <a:lnTo>
                    <a:pt x="35" y="31"/>
                  </a:lnTo>
                  <a:lnTo>
                    <a:pt x="44" y="12"/>
                  </a:lnTo>
                  <a:lnTo>
                    <a:pt x="49" y="6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7" y="21"/>
                  </a:lnTo>
                  <a:lnTo>
                    <a:pt x="92" y="19"/>
                  </a:lnTo>
                  <a:lnTo>
                    <a:pt x="95" y="15"/>
                  </a:lnTo>
                  <a:lnTo>
                    <a:pt x="96" y="12"/>
                  </a:lnTo>
                  <a:lnTo>
                    <a:pt x="98" y="7"/>
                  </a:lnTo>
                  <a:lnTo>
                    <a:pt x="102" y="4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1"/>
                  </a:lnTo>
                  <a:lnTo>
                    <a:pt x="127" y="4"/>
                  </a:lnTo>
                  <a:lnTo>
                    <a:pt x="131" y="6"/>
                  </a:lnTo>
                  <a:lnTo>
                    <a:pt x="139" y="13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8"/>
                  </a:lnTo>
                  <a:lnTo>
                    <a:pt x="149" y="34"/>
                  </a:lnTo>
                  <a:lnTo>
                    <a:pt x="151" y="39"/>
                  </a:lnTo>
                  <a:lnTo>
                    <a:pt x="156" y="45"/>
                  </a:lnTo>
                  <a:lnTo>
                    <a:pt x="159" y="49"/>
                  </a:lnTo>
                  <a:lnTo>
                    <a:pt x="165" y="53"/>
                  </a:lnTo>
                  <a:lnTo>
                    <a:pt x="170" y="55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0" y="55"/>
                  </a:lnTo>
                  <a:lnTo>
                    <a:pt x="185" y="54"/>
                  </a:lnTo>
                  <a:lnTo>
                    <a:pt x="191" y="52"/>
                  </a:lnTo>
                  <a:lnTo>
                    <a:pt x="196" y="47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07" y="58"/>
                  </a:lnTo>
                  <a:lnTo>
                    <a:pt x="210" y="66"/>
                  </a:lnTo>
                  <a:lnTo>
                    <a:pt x="212" y="69"/>
                  </a:lnTo>
                  <a:lnTo>
                    <a:pt x="215" y="72"/>
                  </a:lnTo>
                  <a:lnTo>
                    <a:pt x="220" y="74"/>
                  </a:lnTo>
                  <a:lnTo>
                    <a:pt x="228" y="76"/>
                  </a:lnTo>
                  <a:lnTo>
                    <a:pt x="237" y="76"/>
                  </a:lnTo>
                  <a:lnTo>
                    <a:pt x="246" y="78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60" y="84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5" y="99"/>
                  </a:lnTo>
                  <a:lnTo>
                    <a:pt x="268" y="107"/>
                  </a:lnTo>
                  <a:lnTo>
                    <a:pt x="268" y="107"/>
                  </a:lnTo>
                  <a:lnTo>
                    <a:pt x="270" y="113"/>
                  </a:lnTo>
                  <a:lnTo>
                    <a:pt x="275" y="119"/>
                  </a:lnTo>
                  <a:lnTo>
                    <a:pt x="283" y="128"/>
                  </a:lnTo>
                  <a:lnTo>
                    <a:pt x="293" y="136"/>
                  </a:lnTo>
                  <a:lnTo>
                    <a:pt x="302" y="144"/>
                  </a:lnTo>
                  <a:lnTo>
                    <a:pt x="311" y="152"/>
                  </a:lnTo>
                  <a:lnTo>
                    <a:pt x="319" y="161"/>
                  </a:lnTo>
                  <a:lnTo>
                    <a:pt x="322" y="166"/>
                  </a:lnTo>
                  <a:lnTo>
                    <a:pt x="324" y="172"/>
                  </a:lnTo>
                  <a:lnTo>
                    <a:pt x="325" y="177"/>
                  </a:lnTo>
                  <a:lnTo>
                    <a:pt x="326" y="184"/>
                  </a:lnTo>
                  <a:lnTo>
                    <a:pt x="326" y="184"/>
                  </a:lnTo>
                  <a:lnTo>
                    <a:pt x="325" y="191"/>
                  </a:lnTo>
                  <a:lnTo>
                    <a:pt x="324" y="198"/>
                  </a:lnTo>
                  <a:lnTo>
                    <a:pt x="321" y="207"/>
                  </a:lnTo>
                  <a:lnTo>
                    <a:pt x="317" y="215"/>
                  </a:lnTo>
                  <a:lnTo>
                    <a:pt x="316" y="220"/>
                  </a:lnTo>
                  <a:lnTo>
                    <a:pt x="315" y="225"/>
                  </a:lnTo>
                  <a:lnTo>
                    <a:pt x="315" y="225"/>
                  </a:lnTo>
                  <a:lnTo>
                    <a:pt x="316" y="237"/>
                  </a:lnTo>
                  <a:lnTo>
                    <a:pt x="318" y="249"/>
                  </a:lnTo>
                  <a:lnTo>
                    <a:pt x="322" y="260"/>
                  </a:lnTo>
                  <a:lnTo>
                    <a:pt x="327" y="271"/>
                  </a:lnTo>
                  <a:lnTo>
                    <a:pt x="333" y="281"/>
                  </a:lnTo>
                  <a:lnTo>
                    <a:pt x="339" y="291"/>
                  </a:lnTo>
                  <a:lnTo>
                    <a:pt x="354" y="310"/>
                  </a:lnTo>
                  <a:lnTo>
                    <a:pt x="368" y="328"/>
                  </a:lnTo>
                  <a:lnTo>
                    <a:pt x="375" y="336"/>
                  </a:lnTo>
                  <a:lnTo>
                    <a:pt x="380" y="347"/>
                  </a:lnTo>
                  <a:lnTo>
                    <a:pt x="385" y="356"/>
                  </a:lnTo>
                  <a:lnTo>
                    <a:pt x="390" y="365"/>
                  </a:lnTo>
                  <a:lnTo>
                    <a:pt x="392" y="375"/>
                  </a:lnTo>
                  <a:lnTo>
                    <a:pt x="393" y="386"/>
                  </a:lnTo>
                  <a:lnTo>
                    <a:pt x="393" y="386"/>
                  </a:lnTo>
                  <a:lnTo>
                    <a:pt x="393" y="412"/>
                  </a:lnTo>
                  <a:lnTo>
                    <a:pt x="393" y="412"/>
                  </a:lnTo>
                  <a:lnTo>
                    <a:pt x="383" y="418"/>
                  </a:lnTo>
                  <a:lnTo>
                    <a:pt x="372" y="422"/>
                  </a:lnTo>
                  <a:lnTo>
                    <a:pt x="361" y="426"/>
                  </a:lnTo>
                  <a:lnTo>
                    <a:pt x="348" y="428"/>
                  </a:lnTo>
                  <a:lnTo>
                    <a:pt x="334" y="429"/>
                  </a:lnTo>
                  <a:lnTo>
                    <a:pt x="321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0" y="465"/>
                  </a:lnTo>
                  <a:lnTo>
                    <a:pt x="293" y="467"/>
                  </a:lnTo>
                  <a:lnTo>
                    <a:pt x="289" y="469"/>
                  </a:lnTo>
                  <a:lnTo>
                    <a:pt x="287" y="471"/>
                  </a:lnTo>
                  <a:lnTo>
                    <a:pt x="286" y="473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5" y="487"/>
                  </a:lnTo>
                  <a:lnTo>
                    <a:pt x="284" y="494"/>
                  </a:lnTo>
                  <a:lnTo>
                    <a:pt x="281" y="503"/>
                  </a:lnTo>
                  <a:lnTo>
                    <a:pt x="281" y="506"/>
                  </a:lnTo>
                  <a:lnTo>
                    <a:pt x="281" y="511"/>
                  </a:lnTo>
                  <a:lnTo>
                    <a:pt x="283" y="517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61" y="518"/>
                  </a:lnTo>
                  <a:lnTo>
                    <a:pt x="261" y="518"/>
                  </a:lnTo>
                  <a:lnTo>
                    <a:pt x="257" y="517"/>
                  </a:lnTo>
                  <a:lnTo>
                    <a:pt x="255" y="516"/>
                  </a:lnTo>
                  <a:lnTo>
                    <a:pt x="250" y="510"/>
                  </a:lnTo>
                  <a:lnTo>
                    <a:pt x="247" y="508"/>
                  </a:lnTo>
                  <a:lnTo>
                    <a:pt x="243" y="505"/>
                  </a:lnTo>
                  <a:lnTo>
                    <a:pt x="240" y="504"/>
                  </a:lnTo>
                  <a:lnTo>
                    <a:pt x="234" y="503"/>
                  </a:lnTo>
                  <a:lnTo>
                    <a:pt x="234" y="503"/>
                  </a:lnTo>
                  <a:lnTo>
                    <a:pt x="224" y="503"/>
                  </a:lnTo>
                  <a:lnTo>
                    <a:pt x="216" y="504"/>
                  </a:lnTo>
                  <a:lnTo>
                    <a:pt x="205" y="506"/>
                  </a:lnTo>
                  <a:lnTo>
                    <a:pt x="205" y="506"/>
                  </a:lnTo>
                  <a:lnTo>
                    <a:pt x="199" y="492"/>
                  </a:lnTo>
                  <a:lnTo>
                    <a:pt x="195" y="486"/>
                  </a:lnTo>
                  <a:lnTo>
                    <a:pt x="191" y="480"/>
                  </a:lnTo>
                  <a:lnTo>
                    <a:pt x="185" y="475"/>
                  </a:lnTo>
                  <a:lnTo>
                    <a:pt x="179" y="473"/>
                  </a:lnTo>
                  <a:lnTo>
                    <a:pt x="172" y="471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1" y="463"/>
                  </a:lnTo>
                  <a:lnTo>
                    <a:pt x="161" y="46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3678017" y="5353529"/>
              <a:ext cx="589921" cy="430129"/>
            </a:xfrm>
            <a:custGeom>
              <a:avLst/>
              <a:gdLst/>
              <a:ahLst/>
              <a:cxnLst>
                <a:cxn ang="0">
                  <a:pos x="534" y="585"/>
                </a:cxn>
                <a:cxn ang="0">
                  <a:pos x="566" y="563"/>
                </a:cxn>
                <a:cxn ang="0">
                  <a:pos x="568" y="546"/>
                </a:cxn>
                <a:cxn ang="0">
                  <a:pos x="548" y="528"/>
                </a:cxn>
                <a:cxn ang="0">
                  <a:pos x="526" y="510"/>
                </a:cxn>
                <a:cxn ang="0">
                  <a:pos x="536" y="493"/>
                </a:cxn>
                <a:cxn ang="0">
                  <a:pos x="654" y="433"/>
                </a:cxn>
                <a:cxn ang="0">
                  <a:pos x="682" y="418"/>
                </a:cxn>
                <a:cxn ang="0">
                  <a:pos x="733" y="411"/>
                </a:cxn>
                <a:cxn ang="0">
                  <a:pos x="779" y="392"/>
                </a:cxn>
                <a:cxn ang="0">
                  <a:pos x="785" y="368"/>
                </a:cxn>
                <a:cxn ang="0">
                  <a:pos x="770" y="340"/>
                </a:cxn>
                <a:cxn ang="0">
                  <a:pos x="771" y="311"/>
                </a:cxn>
                <a:cxn ang="0">
                  <a:pos x="811" y="294"/>
                </a:cxn>
                <a:cxn ang="0">
                  <a:pos x="801" y="259"/>
                </a:cxn>
                <a:cxn ang="0">
                  <a:pos x="808" y="238"/>
                </a:cxn>
                <a:cxn ang="0">
                  <a:pos x="795" y="218"/>
                </a:cxn>
                <a:cxn ang="0">
                  <a:pos x="782" y="197"/>
                </a:cxn>
                <a:cxn ang="0">
                  <a:pos x="800" y="169"/>
                </a:cxn>
                <a:cxn ang="0">
                  <a:pos x="777" y="158"/>
                </a:cxn>
                <a:cxn ang="0">
                  <a:pos x="741" y="96"/>
                </a:cxn>
                <a:cxn ang="0">
                  <a:pos x="724" y="73"/>
                </a:cxn>
                <a:cxn ang="0">
                  <a:pos x="659" y="23"/>
                </a:cxn>
                <a:cxn ang="0">
                  <a:pos x="642" y="2"/>
                </a:cxn>
                <a:cxn ang="0">
                  <a:pos x="620" y="30"/>
                </a:cxn>
                <a:cxn ang="0">
                  <a:pos x="602" y="43"/>
                </a:cxn>
                <a:cxn ang="0">
                  <a:pos x="547" y="39"/>
                </a:cxn>
                <a:cxn ang="0">
                  <a:pos x="521" y="45"/>
                </a:cxn>
                <a:cxn ang="0">
                  <a:pos x="506" y="58"/>
                </a:cxn>
                <a:cxn ang="0">
                  <a:pos x="453" y="94"/>
                </a:cxn>
                <a:cxn ang="0">
                  <a:pos x="420" y="130"/>
                </a:cxn>
                <a:cxn ang="0">
                  <a:pos x="399" y="124"/>
                </a:cxn>
                <a:cxn ang="0">
                  <a:pos x="358" y="83"/>
                </a:cxn>
                <a:cxn ang="0">
                  <a:pos x="355" y="51"/>
                </a:cxn>
                <a:cxn ang="0">
                  <a:pos x="328" y="22"/>
                </a:cxn>
                <a:cxn ang="0">
                  <a:pos x="303" y="0"/>
                </a:cxn>
                <a:cxn ang="0">
                  <a:pos x="266" y="5"/>
                </a:cxn>
                <a:cxn ang="0">
                  <a:pos x="214" y="38"/>
                </a:cxn>
                <a:cxn ang="0">
                  <a:pos x="169" y="65"/>
                </a:cxn>
                <a:cxn ang="0">
                  <a:pos x="87" y="69"/>
                </a:cxn>
                <a:cxn ang="0">
                  <a:pos x="66" y="83"/>
                </a:cxn>
                <a:cxn ang="0">
                  <a:pos x="37" y="65"/>
                </a:cxn>
                <a:cxn ang="0">
                  <a:pos x="19" y="75"/>
                </a:cxn>
                <a:cxn ang="0">
                  <a:pos x="0" y="91"/>
                </a:cxn>
                <a:cxn ang="0">
                  <a:pos x="137" y="500"/>
                </a:cxn>
                <a:cxn ang="0">
                  <a:pos x="153" y="505"/>
                </a:cxn>
                <a:cxn ang="0">
                  <a:pos x="174" y="486"/>
                </a:cxn>
                <a:cxn ang="0">
                  <a:pos x="198" y="447"/>
                </a:cxn>
                <a:cxn ang="0">
                  <a:pos x="220" y="447"/>
                </a:cxn>
                <a:cxn ang="0">
                  <a:pos x="250" y="468"/>
                </a:cxn>
                <a:cxn ang="0">
                  <a:pos x="260" y="500"/>
                </a:cxn>
                <a:cxn ang="0">
                  <a:pos x="271" y="539"/>
                </a:cxn>
                <a:cxn ang="0">
                  <a:pos x="327" y="539"/>
                </a:cxn>
                <a:cxn ang="0">
                  <a:pos x="414" y="520"/>
                </a:cxn>
                <a:cxn ang="0">
                  <a:pos x="456" y="519"/>
                </a:cxn>
                <a:cxn ang="0">
                  <a:pos x="502" y="551"/>
                </a:cxn>
                <a:cxn ang="0">
                  <a:pos x="532" y="587"/>
                </a:cxn>
              </a:cxnLst>
              <a:rect l="0" t="0" r="r" b="b"/>
              <a:pathLst>
                <a:path w="811" h="590">
                  <a:moveTo>
                    <a:pt x="532" y="587"/>
                  </a:moveTo>
                  <a:lnTo>
                    <a:pt x="528" y="590"/>
                  </a:lnTo>
                  <a:lnTo>
                    <a:pt x="528" y="590"/>
                  </a:lnTo>
                  <a:lnTo>
                    <a:pt x="528" y="590"/>
                  </a:lnTo>
                  <a:lnTo>
                    <a:pt x="534" y="585"/>
                  </a:lnTo>
                  <a:lnTo>
                    <a:pt x="540" y="580"/>
                  </a:lnTo>
                  <a:lnTo>
                    <a:pt x="553" y="574"/>
                  </a:lnTo>
                  <a:lnTo>
                    <a:pt x="559" y="571"/>
                  </a:lnTo>
                  <a:lnTo>
                    <a:pt x="565" y="566"/>
                  </a:lnTo>
                  <a:lnTo>
                    <a:pt x="566" y="563"/>
                  </a:lnTo>
                  <a:lnTo>
                    <a:pt x="568" y="559"/>
                  </a:lnTo>
                  <a:lnTo>
                    <a:pt x="568" y="555"/>
                  </a:lnTo>
                  <a:lnTo>
                    <a:pt x="570" y="550"/>
                  </a:lnTo>
                  <a:lnTo>
                    <a:pt x="570" y="550"/>
                  </a:lnTo>
                  <a:lnTo>
                    <a:pt x="568" y="546"/>
                  </a:lnTo>
                  <a:lnTo>
                    <a:pt x="567" y="542"/>
                  </a:lnTo>
                  <a:lnTo>
                    <a:pt x="565" y="540"/>
                  </a:lnTo>
                  <a:lnTo>
                    <a:pt x="563" y="536"/>
                  </a:lnTo>
                  <a:lnTo>
                    <a:pt x="556" y="532"/>
                  </a:lnTo>
                  <a:lnTo>
                    <a:pt x="548" y="528"/>
                  </a:lnTo>
                  <a:lnTo>
                    <a:pt x="540" y="524"/>
                  </a:lnTo>
                  <a:lnTo>
                    <a:pt x="532" y="519"/>
                  </a:lnTo>
                  <a:lnTo>
                    <a:pt x="529" y="516"/>
                  </a:lnTo>
                  <a:lnTo>
                    <a:pt x="527" y="513"/>
                  </a:lnTo>
                  <a:lnTo>
                    <a:pt x="526" y="510"/>
                  </a:lnTo>
                  <a:lnTo>
                    <a:pt x="525" y="506"/>
                  </a:lnTo>
                  <a:lnTo>
                    <a:pt x="525" y="506"/>
                  </a:lnTo>
                  <a:lnTo>
                    <a:pt x="527" y="502"/>
                  </a:lnTo>
                  <a:lnTo>
                    <a:pt x="530" y="498"/>
                  </a:lnTo>
                  <a:lnTo>
                    <a:pt x="536" y="493"/>
                  </a:lnTo>
                  <a:lnTo>
                    <a:pt x="543" y="488"/>
                  </a:lnTo>
                  <a:lnTo>
                    <a:pt x="561" y="476"/>
                  </a:lnTo>
                  <a:lnTo>
                    <a:pt x="583" y="465"/>
                  </a:lnTo>
                  <a:lnTo>
                    <a:pt x="627" y="444"/>
                  </a:lnTo>
                  <a:lnTo>
                    <a:pt x="654" y="433"/>
                  </a:lnTo>
                  <a:lnTo>
                    <a:pt x="654" y="433"/>
                  </a:lnTo>
                  <a:lnTo>
                    <a:pt x="663" y="427"/>
                  </a:lnTo>
                  <a:lnTo>
                    <a:pt x="670" y="422"/>
                  </a:lnTo>
                  <a:lnTo>
                    <a:pt x="678" y="419"/>
                  </a:lnTo>
                  <a:lnTo>
                    <a:pt x="682" y="418"/>
                  </a:lnTo>
                  <a:lnTo>
                    <a:pt x="687" y="418"/>
                  </a:lnTo>
                  <a:lnTo>
                    <a:pt x="687" y="418"/>
                  </a:lnTo>
                  <a:lnTo>
                    <a:pt x="701" y="415"/>
                  </a:lnTo>
                  <a:lnTo>
                    <a:pt x="716" y="413"/>
                  </a:lnTo>
                  <a:lnTo>
                    <a:pt x="733" y="411"/>
                  </a:lnTo>
                  <a:lnTo>
                    <a:pt x="749" y="407"/>
                  </a:lnTo>
                  <a:lnTo>
                    <a:pt x="763" y="403"/>
                  </a:lnTo>
                  <a:lnTo>
                    <a:pt x="770" y="401"/>
                  </a:lnTo>
                  <a:lnTo>
                    <a:pt x="774" y="397"/>
                  </a:lnTo>
                  <a:lnTo>
                    <a:pt x="779" y="392"/>
                  </a:lnTo>
                  <a:lnTo>
                    <a:pt x="782" y="388"/>
                  </a:lnTo>
                  <a:lnTo>
                    <a:pt x="785" y="383"/>
                  </a:lnTo>
                  <a:lnTo>
                    <a:pt x="786" y="378"/>
                  </a:lnTo>
                  <a:lnTo>
                    <a:pt x="786" y="378"/>
                  </a:lnTo>
                  <a:lnTo>
                    <a:pt x="785" y="368"/>
                  </a:lnTo>
                  <a:lnTo>
                    <a:pt x="782" y="363"/>
                  </a:lnTo>
                  <a:lnTo>
                    <a:pt x="780" y="357"/>
                  </a:lnTo>
                  <a:lnTo>
                    <a:pt x="777" y="351"/>
                  </a:lnTo>
                  <a:lnTo>
                    <a:pt x="773" y="346"/>
                  </a:lnTo>
                  <a:lnTo>
                    <a:pt x="770" y="340"/>
                  </a:lnTo>
                  <a:lnTo>
                    <a:pt x="769" y="333"/>
                  </a:lnTo>
                  <a:lnTo>
                    <a:pt x="767" y="322"/>
                  </a:lnTo>
                  <a:lnTo>
                    <a:pt x="767" y="322"/>
                  </a:lnTo>
                  <a:lnTo>
                    <a:pt x="769" y="317"/>
                  </a:lnTo>
                  <a:lnTo>
                    <a:pt x="771" y="311"/>
                  </a:lnTo>
                  <a:lnTo>
                    <a:pt x="776" y="306"/>
                  </a:lnTo>
                  <a:lnTo>
                    <a:pt x="781" y="302"/>
                  </a:lnTo>
                  <a:lnTo>
                    <a:pt x="788" y="299"/>
                  </a:lnTo>
                  <a:lnTo>
                    <a:pt x="795" y="297"/>
                  </a:lnTo>
                  <a:lnTo>
                    <a:pt x="811" y="294"/>
                  </a:lnTo>
                  <a:lnTo>
                    <a:pt x="811" y="29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1" y="259"/>
                  </a:lnTo>
                  <a:lnTo>
                    <a:pt x="802" y="256"/>
                  </a:lnTo>
                  <a:lnTo>
                    <a:pt x="804" y="251"/>
                  </a:lnTo>
                  <a:lnTo>
                    <a:pt x="807" y="246"/>
                  </a:lnTo>
                  <a:lnTo>
                    <a:pt x="808" y="243"/>
                  </a:lnTo>
                  <a:lnTo>
                    <a:pt x="808" y="238"/>
                  </a:lnTo>
                  <a:lnTo>
                    <a:pt x="808" y="238"/>
                  </a:lnTo>
                  <a:lnTo>
                    <a:pt x="807" y="231"/>
                  </a:lnTo>
                  <a:lnTo>
                    <a:pt x="804" y="227"/>
                  </a:lnTo>
                  <a:lnTo>
                    <a:pt x="800" y="222"/>
                  </a:lnTo>
                  <a:lnTo>
                    <a:pt x="795" y="218"/>
                  </a:lnTo>
                  <a:lnTo>
                    <a:pt x="790" y="213"/>
                  </a:lnTo>
                  <a:lnTo>
                    <a:pt x="786" y="208"/>
                  </a:lnTo>
                  <a:lnTo>
                    <a:pt x="784" y="204"/>
                  </a:lnTo>
                  <a:lnTo>
                    <a:pt x="782" y="197"/>
                  </a:lnTo>
                  <a:lnTo>
                    <a:pt x="782" y="197"/>
                  </a:lnTo>
                  <a:lnTo>
                    <a:pt x="782" y="193"/>
                  </a:lnTo>
                  <a:lnTo>
                    <a:pt x="785" y="190"/>
                  </a:lnTo>
                  <a:lnTo>
                    <a:pt x="792" y="182"/>
                  </a:lnTo>
                  <a:lnTo>
                    <a:pt x="797" y="174"/>
                  </a:lnTo>
                  <a:lnTo>
                    <a:pt x="800" y="169"/>
                  </a:lnTo>
                  <a:lnTo>
                    <a:pt x="800" y="165"/>
                  </a:lnTo>
                  <a:lnTo>
                    <a:pt x="800" y="165"/>
                  </a:lnTo>
                  <a:lnTo>
                    <a:pt x="792" y="163"/>
                  </a:lnTo>
                  <a:lnTo>
                    <a:pt x="784" y="161"/>
                  </a:lnTo>
                  <a:lnTo>
                    <a:pt x="777" y="158"/>
                  </a:lnTo>
                  <a:lnTo>
                    <a:pt x="771" y="153"/>
                  </a:lnTo>
                  <a:lnTo>
                    <a:pt x="765" y="147"/>
                  </a:lnTo>
                  <a:lnTo>
                    <a:pt x="762" y="140"/>
                  </a:lnTo>
                  <a:lnTo>
                    <a:pt x="754" y="127"/>
                  </a:lnTo>
                  <a:lnTo>
                    <a:pt x="741" y="96"/>
                  </a:lnTo>
                  <a:lnTo>
                    <a:pt x="736" y="89"/>
                  </a:lnTo>
                  <a:lnTo>
                    <a:pt x="733" y="83"/>
                  </a:lnTo>
                  <a:lnTo>
                    <a:pt x="728" y="77"/>
                  </a:lnTo>
                  <a:lnTo>
                    <a:pt x="724" y="73"/>
                  </a:lnTo>
                  <a:lnTo>
                    <a:pt x="724" y="73"/>
                  </a:lnTo>
                  <a:lnTo>
                    <a:pt x="713" y="65"/>
                  </a:lnTo>
                  <a:lnTo>
                    <a:pt x="702" y="56"/>
                  </a:lnTo>
                  <a:lnTo>
                    <a:pt x="679" y="42"/>
                  </a:lnTo>
                  <a:lnTo>
                    <a:pt x="668" y="32"/>
                  </a:lnTo>
                  <a:lnTo>
                    <a:pt x="659" y="23"/>
                  </a:lnTo>
                  <a:lnTo>
                    <a:pt x="651" y="13"/>
                  </a:lnTo>
                  <a:lnTo>
                    <a:pt x="649" y="6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42" y="2"/>
                  </a:lnTo>
                  <a:lnTo>
                    <a:pt x="637" y="5"/>
                  </a:lnTo>
                  <a:lnTo>
                    <a:pt x="632" y="10"/>
                  </a:lnTo>
                  <a:lnTo>
                    <a:pt x="628" y="17"/>
                  </a:lnTo>
                  <a:lnTo>
                    <a:pt x="624" y="24"/>
                  </a:lnTo>
                  <a:lnTo>
                    <a:pt x="620" y="30"/>
                  </a:lnTo>
                  <a:lnTo>
                    <a:pt x="617" y="36"/>
                  </a:lnTo>
                  <a:lnTo>
                    <a:pt x="611" y="40"/>
                  </a:lnTo>
                  <a:lnTo>
                    <a:pt x="606" y="43"/>
                  </a:lnTo>
                  <a:lnTo>
                    <a:pt x="602" y="43"/>
                  </a:lnTo>
                  <a:lnTo>
                    <a:pt x="602" y="43"/>
                  </a:lnTo>
                  <a:lnTo>
                    <a:pt x="594" y="44"/>
                  </a:lnTo>
                  <a:lnTo>
                    <a:pt x="584" y="43"/>
                  </a:lnTo>
                  <a:lnTo>
                    <a:pt x="566" y="40"/>
                  </a:lnTo>
                  <a:lnTo>
                    <a:pt x="557" y="39"/>
                  </a:lnTo>
                  <a:lnTo>
                    <a:pt x="547" y="39"/>
                  </a:lnTo>
                  <a:lnTo>
                    <a:pt x="536" y="40"/>
                  </a:lnTo>
                  <a:lnTo>
                    <a:pt x="525" y="43"/>
                  </a:lnTo>
                  <a:lnTo>
                    <a:pt x="525" y="43"/>
                  </a:lnTo>
                  <a:lnTo>
                    <a:pt x="524" y="44"/>
                  </a:lnTo>
                  <a:lnTo>
                    <a:pt x="521" y="45"/>
                  </a:lnTo>
                  <a:lnTo>
                    <a:pt x="517" y="51"/>
                  </a:lnTo>
                  <a:lnTo>
                    <a:pt x="512" y="55"/>
                  </a:lnTo>
                  <a:lnTo>
                    <a:pt x="509" y="58"/>
                  </a:lnTo>
                  <a:lnTo>
                    <a:pt x="506" y="58"/>
                  </a:lnTo>
                  <a:lnTo>
                    <a:pt x="506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5" y="69"/>
                  </a:lnTo>
                  <a:lnTo>
                    <a:pt x="460" y="81"/>
                  </a:lnTo>
                  <a:lnTo>
                    <a:pt x="453" y="94"/>
                  </a:lnTo>
                  <a:lnTo>
                    <a:pt x="445" y="108"/>
                  </a:lnTo>
                  <a:lnTo>
                    <a:pt x="436" y="120"/>
                  </a:lnTo>
                  <a:lnTo>
                    <a:pt x="430" y="124"/>
                  </a:lnTo>
                  <a:lnTo>
                    <a:pt x="426" y="128"/>
                  </a:lnTo>
                  <a:lnTo>
                    <a:pt x="420" y="130"/>
                  </a:lnTo>
                  <a:lnTo>
                    <a:pt x="414" y="131"/>
                  </a:lnTo>
                  <a:lnTo>
                    <a:pt x="414" y="131"/>
                  </a:lnTo>
                  <a:lnTo>
                    <a:pt x="412" y="131"/>
                  </a:lnTo>
                  <a:lnTo>
                    <a:pt x="407" y="130"/>
                  </a:lnTo>
                  <a:lnTo>
                    <a:pt x="399" y="124"/>
                  </a:lnTo>
                  <a:lnTo>
                    <a:pt x="390" y="117"/>
                  </a:lnTo>
                  <a:lnTo>
                    <a:pt x="380" y="109"/>
                  </a:lnTo>
                  <a:lnTo>
                    <a:pt x="370" y="100"/>
                  </a:lnTo>
                  <a:lnTo>
                    <a:pt x="362" y="91"/>
                  </a:lnTo>
                  <a:lnTo>
                    <a:pt x="358" y="83"/>
                  </a:lnTo>
                  <a:lnTo>
                    <a:pt x="357" y="79"/>
                  </a:lnTo>
                  <a:lnTo>
                    <a:pt x="355" y="76"/>
                  </a:lnTo>
                  <a:lnTo>
                    <a:pt x="355" y="76"/>
                  </a:lnTo>
                  <a:lnTo>
                    <a:pt x="355" y="51"/>
                  </a:lnTo>
                  <a:lnTo>
                    <a:pt x="355" y="51"/>
                  </a:lnTo>
                  <a:lnTo>
                    <a:pt x="351" y="48"/>
                  </a:lnTo>
                  <a:lnTo>
                    <a:pt x="347" y="46"/>
                  </a:lnTo>
                  <a:lnTo>
                    <a:pt x="341" y="39"/>
                  </a:lnTo>
                  <a:lnTo>
                    <a:pt x="334" y="31"/>
                  </a:lnTo>
                  <a:lnTo>
                    <a:pt x="328" y="22"/>
                  </a:lnTo>
                  <a:lnTo>
                    <a:pt x="322" y="14"/>
                  </a:lnTo>
                  <a:lnTo>
                    <a:pt x="315" y="7"/>
                  </a:lnTo>
                  <a:lnTo>
                    <a:pt x="311" y="4"/>
                  </a:lnTo>
                  <a:lnTo>
                    <a:pt x="307" y="1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5" y="2"/>
                  </a:lnTo>
                  <a:lnTo>
                    <a:pt x="266" y="5"/>
                  </a:lnTo>
                  <a:lnTo>
                    <a:pt x="258" y="8"/>
                  </a:lnTo>
                  <a:lnTo>
                    <a:pt x="250" y="12"/>
                  </a:lnTo>
                  <a:lnTo>
                    <a:pt x="242" y="16"/>
                  </a:lnTo>
                  <a:lnTo>
                    <a:pt x="228" y="27"/>
                  </a:lnTo>
                  <a:lnTo>
                    <a:pt x="214" y="38"/>
                  </a:lnTo>
                  <a:lnTo>
                    <a:pt x="200" y="48"/>
                  </a:lnTo>
                  <a:lnTo>
                    <a:pt x="185" y="58"/>
                  </a:lnTo>
                  <a:lnTo>
                    <a:pt x="177" y="62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55" y="67"/>
                  </a:lnTo>
                  <a:lnTo>
                    <a:pt x="140" y="67"/>
                  </a:lnTo>
                  <a:lnTo>
                    <a:pt x="113" y="66"/>
                  </a:lnTo>
                  <a:lnTo>
                    <a:pt x="100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6" y="74"/>
                  </a:lnTo>
                  <a:lnTo>
                    <a:pt x="71" y="78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0" y="78"/>
                  </a:lnTo>
                  <a:lnTo>
                    <a:pt x="52" y="73"/>
                  </a:lnTo>
                  <a:lnTo>
                    <a:pt x="45" y="67"/>
                  </a:lnTo>
                  <a:lnTo>
                    <a:pt x="40" y="66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0" y="66"/>
                  </a:lnTo>
                  <a:lnTo>
                    <a:pt x="26" y="68"/>
                  </a:lnTo>
                  <a:lnTo>
                    <a:pt x="22" y="71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1" y="83"/>
                  </a:lnTo>
                  <a:lnTo>
                    <a:pt x="7" y="8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3" y="494"/>
                  </a:lnTo>
                  <a:lnTo>
                    <a:pt x="137" y="500"/>
                  </a:lnTo>
                  <a:lnTo>
                    <a:pt x="141" y="504"/>
                  </a:lnTo>
                  <a:lnTo>
                    <a:pt x="144" y="505"/>
                  </a:lnTo>
                  <a:lnTo>
                    <a:pt x="146" y="506"/>
                  </a:lnTo>
                  <a:lnTo>
                    <a:pt x="146" y="506"/>
                  </a:lnTo>
                  <a:lnTo>
                    <a:pt x="153" y="505"/>
                  </a:lnTo>
                  <a:lnTo>
                    <a:pt x="159" y="503"/>
                  </a:lnTo>
                  <a:lnTo>
                    <a:pt x="163" y="501"/>
                  </a:lnTo>
                  <a:lnTo>
                    <a:pt x="167" y="496"/>
                  </a:lnTo>
                  <a:lnTo>
                    <a:pt x="170" y="491"/>
                  </a:lnTo>
                  <a:lnTo>
                    <a:pt x="174" y="486"/>
                  </a:lnTo>
                  <a:lnTo>
                    <a:pt x="179" y="475"/>
                  </a:lnTo>
                  <a:lnTo>
                    <a:pt x="184" y="464"/>
                  </a:lnTo>
                  <a:lnTo>
                    <a:pt x="190" y="453"/>
                  </a:lnTo>
                  <a:lnTo>
                    <a:pt x="194" y="449"/>
                  </a:lnTo>
                  <a:lnTo>
                    <a:pt x="198" y="447"/>
                  </a:lnTo>
                  <a:lnTo>
                    <a:pt x="202" y="444"/>
                  </a:lnTo>
                  <a:lnTo>
                    <a:pt x="208" y="443"/>
                  </a:lnTo>
                  <a:lnTo>
                    <a:pt x="208" y="443"/>
                  </a:lnTo>
                  <a:lnTo>
                    <a:pt x="214" y="444"/>
                  </a:lnTo>
                  <a:lnTo>
                    <a:pt x="220" y="447"/>
                  </a:lnTo>
                  <a:lnTo>
                    <a:pt x="234" y="452"/>
                  </a:lnTo>
                  <a:lnTo>
                    <a:pt x="239" y="456"/>
                  </a:lnTo>
                  <a:lnTo>
                    <a:pt x="245" y="460"/>
                  </a:lnTo>
                  <a:lnTo>
                    <a:pt x="248" y="465"/>
                  </a:lnTo>
                  <a:lnTo>
                    <a:pt x="250" y="468"/>
                  </a:lnTo>
                  <a:lnTo>
                    <a:pt x="250" y="468"/>
                  </a:lnTo>
                  <a:lnTo>
                    <a:pt x="251" y="480"/>
                  </a:lnTo>
                  <a:lnTo>
                    <a:pt x="253" y="488"/>
                  </a:lnTo>
                  <a:lnTo>
                    <a:pt x="257" y="494"/>
                  </a:lnTo>
                  <a:lnTo>
                    <a:pt x="260" y="500"/>
                  </a:lnTo>
                  <a:lnTo>
                    <a:pt x="265" y="506"/>
                  </a:lnTo>
                  <a:lnTo>
                    <a:pt x="268" y="514"/>
                  </a:lnTo>
                  <a:lnTo>
                    <a:pt x="270" y="525"/>
                  </a:lnTo>
                  <a:lnTo>
                    <a:pt x="271" y="539"/>
                  </a:lnTo>
                  <a:lnTo>
                    <a:pt x="271" y="539"/>
                  </a:lnTo>
                  <a:lnTo>
                    <a:pt x="276" y="537"/>
                  </a:lnTo>
                  <a:lnTo>
                    <a:pt x="282" y="537"/>
                  </a:lnTo>
                  <a:lnTo>
                    <a:pt x="296" y="537"/>
                  </a:lnTo>
                  <a:lnTo>
                    <a:pt x="327" y="539"/>
                  </a:lnTo>
                  <a:lnTo>
                    <a:pt x="327" y="539"/>
                  </a:lnTo>
                  <a:lnTo>
                    <a:pt x="344" y="537"/>
                  </a:lnTo>
                  <a:lnTo>
                    <a:pt x="359" y="535"/>
                  </a:lnTo>
                  <a:lnTo>
                    <a:pt x="374" y="532"/>
                  </a:lnTo>
                  <a:lnTo>
                    <a:pt x="388" y="528"/>
                  </a:lnTo>
                  <a:lnTo>
                    <a:pt x="414" y="520"/>
                  </a:lnTo>
                  <a:lnTo>
                    <a:pt x="427" y="518"/>
                  </a:lnTo>
                  <a:lnTo>
                    <a:pt x="441" y="517"/>
                  </a:lnTo>
                  <a:lnTo>
                    <a:pt x="441" y="517"/>
                  </a:lnTo>
                  <a:lnTo>
                    <a:pt x="448" y="518"/>
                  </a:lnTo>
                  <a:lnTo>
                    <a:pt x="456" y="519"/>
                  </a:lnTo>
                  <a:lnTo>
                    <a:pt x="463" y="521"/>
                  </a:lnTo>
                  <a:lnTo>
                    <a:pt x="468" y="524"/>
                  </a:lnTo>
                  <a:lnTo>
                    <a:pt x="481" y="532"/>
                  </a:lnTo>
                  <a:lnTo>
                    <a:pt x="492" y="541"/>
                  </a:lnTo>
                  <a:lnTo>
                    <a:pt x="502" y="551"/>
                  </a:lnTo>
                  <a:lnTo>
                    <a:pt x="510" y="563"/>
                  </a:lnTo>
                  <a:lnTo>
                    <a:pt x="517" y="575"/>
                  </a:lnTo>
                  <a:lnTo>
                    <a:pt x="521" y="587"/>
                  </a:lnTo>
                  <a:lnTo>
                    <a:pt x="521" y="587"/>
                  </a:lnTo>
                  <a:lnTo>
                    <a:pt x="532" y="587"/>
                  </a:lnTo>
                  <a:lnTo>
                    <a:pt x="532" y="58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436947" y="4867994"/>
              <a:ext cx="342910" cy="905457"/>
            </a:xfrm>
            <a:custGeom>
              <a:avLst/>
              <a:gdLst/>
              <a:ahLst/>
              <a:cxnLst>
                <a:cxn ang="0">
                  <a:pos x="105" y="476"/>
                </a:cxn>
                <a:cxn ang="0">
                  <a:pos x="125" y="463"/>
                </a:cxn>
                <a:cxn ang="0">
                  <a:pos x="122" y="443"/>
                </a:cxn>
                <a:cxn ang="0">
                  <a:pos x="111" y="413"/>
                </a:cxn>
                <a:cxn ang="0">
                  <a:pos x="114" y="387"/>
                </a:cxn>
                <a:cxn ang="0">
                  <a:pos x="140" y="351"/>
                </a:cxn>
                <a:cxn ang="0">
                  <a:pos x="154" y="345"/>
                </a:cxn>
                <a:cxn ang="0">
                  <a:pos x="243" y="337"/>
                </a:cxn>
                <a:cxn ang="0">
                  <a:pos x="287" y="320"/>
                </a:cxn>
                <a:cxn ang="0">
                  <a:pos x="311" y="284"/>
                </a:cxn>
                <a:cxn ang="0">
                  <a:pos x="308" y="258"/>
                </a:cxn>
                <a:cxn ang="0">
                  <a:pos x="290" y="234"/>
                </a:cxn>
                <a:cxn ang="0">
                  <a:pos x="287" y="217"/>
                </a:cxn>
                <a:cxn ang="0">
                  <a:pos x="309" y="201"/>
                </a:cxn>
                <a:cxn ang="0">
                  <a:pos x="337" y="176"/>
                </a:cxn>
                <a:cxn ang="0">
                  <a:pos x="337" y="117"/>
                </a:cxn>
                <a:cxn ang="0">
                  <a:pos x="318" y="113"/>
                </a:cxn>
                <a:cxn ang="0">
                  <a:pos x="294" y="117"/>
                </a:cxn>
                <a:cxn ang="0">
                  <a:pos x="228" y="87"/>
                </a:cxn>
                <a:cxn ang="0">
                  <a:pos x="290" y="0"/>
                </a:cxn>
                <a:cxn ang="0">
                  <a:pos x="356" y="31"/>
                </a:cxn>
                <a:cxn ang="0">
                  <a:pos x="367" y="40"/>
                </a:cxn>
                <a:cxn ang="0">
                  <a:pos x="371" y="78"/>
                </a:cxn>
                <a:cxn ang="0">
                  <a:pos x="379" y="91"/>
                </a:cxn>
                <a:cxn ang="0">
                  <a:pos x="390" y="90"/>
                </a:cxn>
                <a:cxn ang="0">
                  <a:pos x="415" y="77"/>
                </a:cxn>
                <a:cxn ang="0">
                  <a:pos x="424" y="129"/>
                </a:cxn>
                <a:cxn ang="0">
                  <a:pos x="453" y="214"/>
                </a:cxn>
                <a:cxn ang="0">
                  <a:pos x="466" y="411"/>
                </a:cxn>
                <a:cxn ang="0">
                  <a:pos x="471" y="756"/>
                </a:cxn>
                <a:cxn ang="0">
                  <a:pos x="463" y="830"/>
                </a:cxn>
                <a:cxn ang="0">
                  <a:pos x="431" y="925"/>
                </a:cxn>
                <a:cxn ang="0">
                  <a:pos x="390" y="1000"/>
                </a:cxn>
                <a:cxn ang="0">
                  <a:pos x="348" y="1040"/>
                </a:cxn>
                <a:cxn ang="0">
                  <a:pos x="313" y="1055"/>
                </a:cxn>
                <a:cxn ang="0">
                  <a:pos x="287" y="1056"/>
                </a:cxn>
                <a:cxn ang="0">
                  <a:pos x="267" y="1043"/>
                </a:cxn>
                <a:cxn ang="0">
                  <a:pos x="250" y="1018"/>
                </a:cxn>
                <a:cxn ang="0">
                  <a:pos x="228" y="1022"/>
                </a:cxn>
                <a:cxn ang="0">
                  <a:pos x="211" y="1036"/>
                </a:cxn>
                <a:cxn ang="0">
                  <a:pos x="202" y="1057"/>
                </a:cxn>
                <a:cxn ang="0">
                  <a:pos x="199" y="1133"/>
                </a:cxn>
                <a:cxn ang="0">
                  <a:pos x="163" y="1179"/>
                </a:cxn>
                <a:cxn ang="0">
                  <a:pos x="149" y="1192"/>
                </a:cxn>
                <a:cxn ang="0">
                  <a:pos x="153" y="1211"/>
                </a:cxn>
                <a:cxn ang="0">
                  <a:pos x="159" y="1228"/>
                </a:cxn>
                <a:cxn ang="0">
                  <a:pos x="129" y="1196"/>
                </a:cxn>
                <a:cxn ang="0">
                  <a:pos x="126" y="1168"/>
                </a:cxn>
                <a:cxn ang="0">
                  <a:pos x="150" y="1140"/>
                </a:cxn>
                <a:cxn ang="0">
                  <a:pos x="158" y="1113"/>
                </a:cxn>
                <a:cxn ang="0">
                  <a:pos x="136" y="1049"/>
                </a:cxn>
                <a:cxn ang="0">
                  <a:pos x="74" y="957"/>
                </a:cxn>
                <a:cxn ang="0">
                  <a:pos x="14" y="903"/>
                </a:cxn>
                <a:cxn ang="0">
                  <a:pos x="1" y="875"/>
                </a:cxn>
                <a:cxn ang="0">
                  <a:pos x="21" y="787"/>
                </a:cxn>
                <a:cxn ang="0">
                  <a:pos x="52" y="761"/>
                </a:cxn>
                <a:cxn ang="0">
                  <a:pos x="154" y="744"/>
                </a:cxn>
                <a:cxn ang="0">
                  <a:pos x="144" y="662"/>
                </a:cxn>
                <a:cxn ang="0">
                  <a:pos x="105" y="530"/>
                </a:cxn>
                <a:cxn ang="0">
                  <a:pos x="84" y="478"/>
                </a:cxn>
              </a:cxnLst>
              <a:rect l="0" t="0" r="r" b="b"/>
              <a:pathLst>
                <a:path w="473" h="1240">
                  <a:moveTo>
                    <a:pt x="84" y="478"/>
                  </a:moveTo>
                  <a:lnTo>
                    <a:pt x="84" y="478"/>
                  </a:lnTo>
                  <a:lnTo>
                    <a:pt x="98" y="476"/>
                  </a:lnTo>
                  <a:lnTo>
                    <a:pt x="105" y="476"/>
                  </a:lnTo>
                  <a:lnTo>
                    <a:pt x="112" y="474"/>
                  </a:lnTo>
                  <a:lnTo>
                    <a:pt x="117" y="472"/>
                  </a:lnTo>
                  <a:lnTo>
                    <a:pt x="121" y="468"/>
                  </a:lnTo>
                  <a:lnTo>
                    <a:pt x="125" y="463"/>
                  </a:lnTo>
                  <a:lnTo>
                    <a:pt x="125" y="456"/>
                  </a:lnTo>
                  <a:lnTo>
                    <a:pt x="125" y="456"/>
                  </a:lnTo>
                  <a:lnTo>
                    <a:pt x="125" y="449"/>
                  </a:lnTo>
                  <a:lnTo>
                    <a:pt x="122" y="443"/>
                  </a:lnTo>
                  <a:lnTo>
                    <a:pt x="118" y="433"/>
                  </a:lnTo>
                  <a:lnTo>
                    <a:pt x="115" y="427"/>
                  </a:lnTo>
                  <a:lnTo>
                    <a:pt x="113" y="420"/>
                  </a:lnTo>
                  <a:lnTo>
                    <a:pt x="111" y="413"/>
                  </a:lnTo>
                  <a:lnTo>
                    <a:pt x="111" y="404"/>
                  </a:lnTo>
                  <a:lnTo>
                    <a:pt x="111" y="404"/>
                  </a:lnTo>
                  <a:lnTo>
                    <a:pt x="112" y="396"/>
                  </a:lnTo>
                  <a:lnTo>
                    <a:pt x="114" y="387"/>
                  </a:lnTo>
                  <a:lnTo>
                    <a:pt x="119" y="377"/>
                  </a:lnTo>
                  <a:lnTo>
                    <a:pt x="126" y="367"/>
                  </a:lnTo>
                  <a:lnTo>
                    <a:pt x="133" y="359"/>
                  </a:lnTo>
                  <a:lnTo>
                    <a:pt x="140" y="351"/>
                  </a:lnTo>
                  <a:lnTo>
                    <a:pt x="148" y="346"/>
                  </a:lnTo>
                  <a:lnTo>
                    <a:pt x="151" y="345"/>
                  </a:lnTo>
                  <a:lnTo>
                    <a:pt x="154" y="345"/>
                  </a:lnTo>
                  <a:lnTo>
                    <a:pt x="154" y="345"/>
                  </a:lnTo>
                  <a:lnTo>
                    <a:pt x="179" y="344"/>
                  </a:lnTo>
                  <a:lnTo>
                    <a:pt x="204" y="343"/>
                  </a:lnTo>
                  <a:lnTo>
                    <a:pt x="230" y="341"/>
                  </a:lnTo>
                  <a:lnTo>
                    <a:pt x="243" y="337"/>
                  </a:lnTo>
                  <a:lnTo>
                    <a:pt x="256" y="335"/>
                  </a:lnTo>
                  <a:lnTo>
                    <a:pt x="267" y="330"/>
                  </a:lnTo>
                  <a:lnTo>
                    <a:pt x="278" y="326"/>
                  </a:lnTo>
                  <a:lnTo>
                    <a:pt x="287" y="320"/>
                  </a:lnTo>
                  <a:lnTo>
                    <a:pt x="296" y="313"/>
                  </a:lnTo>
                  <a:lnTo>
                    <a:pt x="303" y="304"/>
                  </a:lnTo>
                  <a:lnTo>
                    <a:pt x="308" y="295"/>
                  </a:lnTo>
                  <a:lnTo>
                    <a:pt x="311" y="284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1" y="265"/>
                  </a:lnTo>
                  <a:lnTo>
                    <a:pt x="308" y="258"/>
                  </a:lnTo>
                  <a:lnTo>
                    <a:pt x="304" y="252"/>
                  </a:lnTo>
                  <a:lnTo>
                    <a:pt x="299" y="246"/>
                  </a:lnTo>
                  <a:lnTo>
                    <a:pt x="295" y="239"/>
                  </a:lnTo>
                  <a:lnTo>
                    <a:pt x="290" y="234"/>
                  </a:lnTo>
                  <a:lnTo>
                    <a:pt x="288" y="227"/>
                  </a:lnTo>
                  <a:lnTo>
                    <a:pt x="287" y="220"/>
                  </a:lnTo>
                  <a:lnTo>
                    <a:pt x="287" y="220"/>
                  </a:lnTo>
                  <a:lnTo>
                    <a:pt x="287" y="217"/>
                  </a:lnTo>
                  <a:lnTo>
                    <a:pt x="289" y="215"/>
                  </a:lnTo>
                  <a:lnTo>
                    <a:pt x="294" y="211"/>
                  </a:lnTo>
                  <a:lnTo>
                    <a:pt x="299" y="206"/>
                  </a:lnTo>
                  <a:lnTo>
                    <a:pt x="309" y="201"/>
                  </a:lnTo>
                  <a:lnTo>
                    <a:pt x="317" y="196"/>
                  </a:lnTo>
                  <a:lnTo>
                    <a:pt x="325" y="190"/>
                  </a:lnTo>
                  <a:lnTo>
                    <a:pt x="333" y="184"/>
                  </a:lnTo>
                  <a:lnTo>
                    <a:pt x="337" y="176"/>
                  </a:lnTo>
                  <a:lnTo>
                    <a:pt x="337" y="176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1" y="114"/>
                  </a:lnTo>
                  <a:lnTo>
                    <a:pt x="326" y="113"/>
                  </a:lnTo>
                  <a:lnTo>
                    <a:pt x="321" y="113"/>
                  </a:lnTo>
                  <a:lnTo>
                    <a:pt x="318" y="113"/>
                  </a:lnTo>
                  <a:lnTo>
                    <a:pt x="309" y="116"/>
                  </a:lnTo>
                  <a:lnTo>
                    <a:pt x="302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89" y="116"/>
                  </a:lnTo>
                  <a:lnTo>
                    <a:pt x="281" y="113"/>
                  </a:lnTo>
                  <a:lnTo>
                    <a:pt x="258" y="102"/>
                  </a:lnTo>
                  <a:lnTo>
                    <a:pt x="228" y="87"/>
                  </a:lnTo>
                  <a:lnTo>
                    <a:pt x="228" y="87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6" y="1"/>
                  </a:lnTo>
                  <a:lnTo>
                    <a:pt x="305" y="5"/>
                  </a:lnTo>
                  <a:lnTo>
                    <a:pt x="332" y="17"/>
                  </a:lnTo>
                  <a:lnTo>
                    <a:pt x="356" y="31"/>
                  </a:lnTo>
                  <a:lnTo>
                    <a:pt x="364" y="37"/>
                  </a:lnTo>
                  <a:lnTo>
                    <a:pt x="366" y="39"/>
                  </a:lnTo>
                  <a:lnTo>
                    <a:pt x="367" y="40"/>
                  </a:lnTo>
                  <a:lnTo>
                    <a:pt x="367" y="40"/>
                  </a:lnTo>
                  <a:lnTo>
                    <a:pt x="370" y="46"/>
                  </a:lnTo>
                  <a:lnTo>
                    <a:pt x="371" y="53"/>
                  </a:lnTo>
                  <a:lnTo>
                    <a:pt x="371" y="70"/>
                  </a:lnTo>
                  <a:lnTo>
                    <a:pt x="371" y="78"/>
                  </a:lnTo>
                  <a:lnTo>
                    <a:pt x="373" y="85"/>
                  </a:lnTo>
                  <a:lnTo>
                    <a:pt x="374" y="87"/>
                  </a:lnTo>
                  <a:lnTo>
                    <a:pt x="377" y="90"/>
                  </a:lnTo>
                  <a:lnTo>
                    <a:pt x="379" y="91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6" y="91"/>
                  </a:lnTo>
                  <a:lnTo>
                    <a:pt x="390" y="90"/>
                  </a:lnTo>
                  <a:lnTo>
                    <a:pt x="397" y="85"/>
                  </a:lnTo>
                  <a:lnTo>
                    <a:pt x="405" y="81"/>
                  </a:lnTo>
                  <a:lnTo>
                    <a:pt x="410" y="78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7" y="93"/>
                  </a:lnTo>
                  <a:lnTo>
                    <a:pt x="420" y="110"/>
                  </a:lnTo>
                  <a:lnTo>
                    <a:pt x="424" y="129"/>
                  </a:lnTo>
                  <a:lnTo>
                    <a:pt x="430" y="148"/>
                  </a:lnTo>
                  <a:lnTo>
                    <a:pt x="436" y="169"/>
                  </a:lnTo>
                  <a:lnTo>
                    <a:pt x="443" y="191"/>
                  </a:lnTo>
                  <a:lnTo>
                    <a:pt x="453" y="214"/>
                  </a:lnTo>
                  <a:lnTo>
                    <a:pt x="463" y="238"/>
                  </a:lnTo>
                  <a:lnTo>
                    <a:pt x="463" y="238"/>
                  </a:lnTo>
                  <a:lnTo>
                    <a:pt x="464" y="324"/>
                  </a:lnTo>
                  <a:lnTo>
                    <a:pt x="466" y="411"/>
                  </a:lnTo>
                  <a:lnTo>
                    <a:pt x="471" y="579"/>
                  </a:lnTo>
                  <a:lnTo>
                    <a:pt x="473" y="656"/>
                  </a:lnTo>
                  <a:lnTo>
                    <a:pt x="472" y="725"/>
                  </a:lnTo>
                  <a:lnTo>
                    <a:pt x="471" y="756"/>
                  </a:lnTo>
                  <a:lnTo>
                    <a:pt x="470" y="784"/>
                  </a:lnTo>
                  <a:lnTo>
                    <a:pt x="466" y="808"/>
                  </a:lnTo>
                  <a:lnTo>
                    <a:pt x="463" y="830"/>
                  </a:lnTo>
                  <a:lnTo>
                    <a:pt x="463" y="830"/>
                  </a:lnTo>
                  <a:lnTo>
                    <a:pt x="456" y="855"/>
                  </a:lnTo>
                  <a:lnTo>
                    <a:pt x="446" y="888"/>
                  </a:lnTo>
                  <a:lnTo>
                    <a:pt x="439" y="907"/>
                  </a:lnTo>
                  <a:lnTo>
                    <a:pt x="431" y="925"/>
                  </a:lnTo>
                  <a:lnTo>
                    <a:pt x="423" y="945"/>
                  </a:lnTo>
                  <a:lnTo>
                    <a:pt x="413" y="964"/>
                  </a:lnTo>
                  <a:lnTo>
                    <a:pt x="402" y="983"/>
                  </a:lnTo>
                  <a:lnTo>
                    <a:pt x="390" y="1000"/>
                  </a:lnTo>
                  <a:lnTo>
                    <a:pt x="378" y="1015"/>
                  </a:lnTo>
                  <a:lnTo>
                    <a:pt x="363" y="1029"/>
                  </a:lnTo>
                  <a:lnTo>
                    <a:pt x="356" y="1036"/>
                  </a:lnTo>
                  <a:lnTo>
                    <a:pt x="348" y="1040"/>
                  </a:lnTo>
                  <a:lnTo>
                    <a:pt x="340" y="1045"/>
                  </a:lnTo>
                  <a:lnTo>
                    <a:pt x="331" y="1049"/>
                  </a:lnTo>
                  <a:lnTo>
                    <a:pt x="322" y="1053"/>
                  </a:lnTo>
                  <a:lnTo>
                    <a:pt x="313" y="1055"/>
                  </a:lnTo>
                  <a:lnTo>
                    <a:pt x="304" y="1056"/>
                  </a:lnTo>
                  <a:lnTo>
                    <a:pt x="294" y="1056"/>
                  </a:lnTo>
                  <a:lnTo>
                    <a:pt x="294" y="1056"/>
                  </a:lnTo>
                  <a:lnTo>
                    <a:pt x="287" y="1056"/>
                  </a:lnTo>
                  <a:lnTo>
                    <a:pt x="280" y="1054"/>
                  </a:lnTo>
                  <a:lnTo>
                    <a:pt x="274" y="1051"/>
                  </a:lnTo>
                  <a:lnTo>
                    <a:pt x="271" y="1047"/>
                  </a:lnTo>
                  <a:lnTo>
                    <a:pt x="267" y="1043"/>
                  </a:lnTo>
                  <a:lnTo>
                    <a:pt x="264" y="1038"/>
                  </a:lnTo>
                  <a:lnTo>
                    <a:pt x="258" y="1029"/>
                  </a:lnTo>
                  <a:lnTo>
                    <a:pt x="252" y="1021"/>
                  </a:lnTo>
                  <a:lnTo>
                    <a:pt x="250" y="1018"/>
                  </a:lnTo>
                  <a:lnTo>
                    <a:pt x="245" y="1017"/>
                  </a:lnTo>
                  <a:lnTo>
                    <a:pt x="241" y="1016"/>
                  </a:lnTo>
                  <a:lnTo>
                    <a:pt x="235" y="1018"/>
                  </a:lnTo>
                  <a:lnTo>
                    <a:pt x="228" y="1022"/>
                  </a:lnTo>
                  <a:lnTo>
                    <a:pt x="220" y="1028"/>
                  </a:lnTo>
                  <a:lnTo>
                    <a:pt x="220" y="1028"/>
                  </a:lnTo>
                  <a:lnTo>
                    <a:pt x="215" y="1032"/>
                  </a:lnTo>
                  <a:lnTo>
                    <a:pt x="211" y="1036"/>
                  </a:lnTo>
                  <a:lnTo>
                    <a:pt x="207" y="1040"/>
                  </a:lnTo>
                  <a:lnTo>
                    <a:pt x="205" y="1046"/>
                  </a:lnTo>
                  <a:lnTo>
                    <a:pt x="203" y="1052"/>
                  </a:lnTo>
                  <a:lnTo>
                    <a:pt x="202" y="1057"/>
                  </a:lnTo>
                  <a:lnTo>
                    <a:pt x="199" y="1071"/>
                  </a:lnTo>
                  <a:lnTo>
                    <a:pt x="199" y="1087"/>
                  </a:lnTo>
                  <a:lnTo>
                    <a:pt x="199" y="1108"/>
                  </a:lnTo>
                  <a:lnTo>
                    <a:pt x="199" y="1133"/>
                  </a:lnTo>
                  <a:lnTo>
                    <a:pt x="198" y="1163"/>
                  </a:lnTo>
                  <a:lnTo>
                    <a:pt x="198" y="1163"/>
                  </a:lnTo>
                  <a:lnTo>
                    <a:pt x="178" y="1171"/>
                  </a:lnTo>
                  <a:lnTo>
                    <a:pt x="163" y="1179"/>
                  </a:lnTo>
                  <a:lnTo>
                    <a:pt x="157" y="1182"/>
                  </a:lnTo>
                  <a:lnTo>
                    <a:pt x="153" y="1185"/>
                  </a:lnTo>
                  <a:lnTo>
                    <a:pt x="150" y="1189"/>
                  </a:lnTo>
                  <a:lnTo>
                    <a:pt x="149" y="1192"/>
                  </a:lnTo>
                  <a:lnTo>
                    <a:pt x="148" y="1197"/>
                  </a:lnTo>
                  <a:lnTo>
                    <a:pt x="149" y="1200"/>
                  </a:lnTo>
                  <a:lnTo>
                    <a:pt x="151" y="1205"/>
                  </a:lnTo>
                  <a:lnTo>
                    <a:pt x="153" y="1211"/>
                  </a:lnTo>
                  <a:lnTo>
                    <a:pt x="163" y="1224"/>
                  </a:lnTo>
                  <a:lnTo>
                    <a:pt x="176" y="1240"/>
                  </a:lnTo>
                  <a:lnTo>
                    <a:pt x="176" y="1240"/>
                  </a:lnTo>
                  <a:lnTo>
                    <a:pt x="159" y="1228"/>
                  </a:lnTo>
                  <a:lnTo>
                    <a:pt x="144" y="1215"/>
                  </a:lnTo>
                  <a:lnTo>
                    <a:pt x="138" y="1208"/>
                  </a:lnTo>
                  <a:lnTo>
                    <a:pt x="134" y="1202"/>
                  </a:lnTo>
                  <a:lnTo>
                    <a:pt x="129" y="1196"/>
                  </a:lnTo>
                  <a:lnTo>
                    <a:pt x="127" y="1189"/>
                  </a:lnTo>
                  <a:lnTo>
                    <a:pt x="125" y="1182"/>
                  </a:lnTo>
                  <a:lnTo>
                    <a:pt x="125" y="1175"/>
                  </a:lnTo>
                  <a:lnTo>
                    <a:pt x="126" y="1168"/>
                  </a:lnTo>
                  <a:lnTo>
                    <a:pt x="129" y="1161"/>
                  </a:lnTo>
                  <a:lnTo>
                    <a:pt x="134" y="1154"/>
                  </a:lnTo>
                  <a:lnTo>
                    <a:pt x="142" y="1147"/>
                  </a:lnTo>
                  <a:lnTo>
                    <a:pt x="150" y="1140"/>
                  </a:lnTo>
                  <a:lnTo>
                    <a:pt x="161" y="1133"/>
                  </a:lnTo>
                  <a:lnTo>
                    <a:pt x="161" y="1133"/>
                  </a:lnTo>
                  <a:lnTo>
                    <a:pt x="160" y="1124"/>
                  </a:lnTo>
                  <a:lnTo>
                    <a:pt x="158" y="1113"/>
                  </a:lnTo>
                  <a:lnTo>
                    <a:pt x="150" y="1086"/>
                  </a:lnTo>
                  <a:lnTo>
                    <a:pt x="142" y="1063"/>
                  </a:lnTo>
                  <a:lnTo>
                    <a:pt x="136" y="1049"/>
                  </a:lnTo>
                  <a:lnTo>
                    <a:pt x="136" y="1049"/>
                  </a:lnTo>
                  <a:lnTo>
                    <a:pt x="113" y="1010"/>
                  </a:lnTo>
                  <a:lnTo>
                    <a:pt x="102" y="994"/>
                  </a:lnTo>
                  <a:lnTo>
                    <a:pt x="92" y="979"/>
                  </a:lnTo>
                  <a:lnTo>
                    <a:pt x="74" y="957"/>
                  </a:lnTo>
                  <a:lnTo>
                    <a:pt x="58" y="940"/>
                  </a:lnTo>
                  <a:lnTo>
                    <a:pt x="43" y="926"/>
                  </a:lnTo>
                  <a:lnTo>
                    <a:pt x="29" y="915"/>
                  </a:lnTo>
                  <a:lnTo>
                    <a:pt x="14" y="903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0" y="884"/>
                  </a:lnTo>
                  <a:lnTo>
                    <a:pt x="1" y="875"/>
                  </a:lnTo>
                  <a:lnTo>
                    <a:pt x="10" y="846"/>
                  </a:lnTo>
                  <a:lnTo>
                    <a:pt x="14" y="827"/>
                  </a:lnTo>
                  <a:lnTo>
                    <a:pt x="19" y="807"/>
                  </a:lnTo>
                  <a:lnTo>
                    <a:pt x="21" y="787"/>
                  </a:lnTo>
                  <a:lnTo>
                    <a:pt x="22" y="768"/>
                  </a:lnTo>
                  <a:lnTo>
                    <a:pt x="22" y="768"/>
                  </a:lnTo>
                  <a:lnTo>
                    <a:pt x="36" y="763"/>
                  </a:lnTo>
                  <a:lnTo>
                    <a:pt x="52" y="761"/>
                  </a:lnTo>
                  <a:lnTo>
                    <a:pt x="88" y="756"/>
                  </a:lnTo>
                  <a:lnTo>
                    <a:pt x="125" y="751"/>
                  </a:lnTo>
                  <a:lnTo>
                    <a:pt x="141" y="748"/>
                  </a:lnTo>
                  <a:lnTo>
                    <a:pt x="154" y="744"/>
                  </a:lnTo>
                  <a:lnTo>
                    <a:pt x="154" y="744"/>
                  </a:lnTo>
                  <a:lnTo>
                    <a:pt x="152" y="723"/>
                  </a:lnTo>
                  <a:lnTo>
                    <a:pt x="150" y="702"/>
                  </a:lnTo>
                  <a:lnTo>
                    <a:pt x="144" y="662"/>
                  </a:lnTo>
                  <a:lnTo>
                    <a:pt x="136" y="625"/>
                  </a:lnTo>
                  <a:lnTo>
                    <a:pt x="127" y="591"/>
                  </a:lnTo>
                  <a:lnTo>
                    <a:pt x="117" y="560"/>
                  </a:lnTo>
                  <a:lnTo>
                    <a:pt x="105" y="530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8"/>
                  </a:lnTo>
                  <a:lnTo>
                    <a:pt x="84" y="478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032551" y="2661945"/>
              <a:ext cx="1271381" cy="3002151"/>
            </a:xfrm>
            <a:custGeom>
              <a:avLst/>
              <a:gdLst/>
              <a:ahLst/>
              <a:cxnLst>
                <a:cxn ang="0">
                  <a:pos x="117" y="1687"/>
                </a:cxn>
                <a:cxn ang="0">
                  <a:pos x="232" y="1982"/>
                </a:cxn>
                <a:cxn ang="0">
                  <a:pos x="319" y="2178"/>
                </a:cxn>
                <a:cxn ang="0">
                  <a:pos x="279" y="2383"/>
                </a:cxn>
                <a:cxn ang="0">
                  <a:pos x="202" y="2499"/>
                </a:cxn>
                <a:cxn ang="0">
                  <a:pos x="285" y="2641"/>
                </a:cxn>
                <a:cxn ang="0">
                  <a:pos x="193" y="2781"/>
                </a:cxn>
                <a:cxn ang="0">
                  <a:pos x="342" y="2879"/>
                </a:cxn>
                <a:cxn ang="0">
                  <a:pos x="481" y="3009"/>
                </a:cxn>
                <a:cxn ang="0">
                  <a:pos x="510" y="3176"/>
                </a:cxn>
                <a:cxn ang="0">
                  <a:pos x="480" y="3405"/>
                </a:cxn>
                <a:cxn ang="0">
                  <a:pos x="485" y="3556"/>
                </a:cxn>
                <a:cxn ang="0">
                  <a:pos x="613" y="3620"/>
                </a:cxn>
                <a:cxn ang="0">
                  <a:pos x="756" y="3872"/>
                </a:cxn>
                <a:cxn ang="0">
                  <a:pos x="658" y="4013"/>
                </a:cxn>
                <a:cxn ang="0">
                  <a:pos x="857" y="4092"/>
                </a:cxn>
                <a:cxn ang="0">
                  <a:pos x="993" y="3873"/>
                </a:cxn>
                <a:cxn ang="0">
                  <a:pos x="1123" y="3785"/>
                </a:cxn>
                <a:cxn ang="0">
                  <a:pos x="1147" y="3662"/>
                </a:cxn>
                <a:cxn ang="0">
                  <a:pos x="1139" y="3497"/>
                </a:cxn>
                <a:cxn ang="0">
                  <a:pos x="1178" y="3301"/>
                </a:cxn>
                <a:cxn ang="0">
                  <a:pos x="1308" y="3153"/>
                </a:cxn>
                <a:cxn ang="0">
                  <a:pos x="1436" y="3199"/>
                </a:cxn>
                <a:cxn ang="0">
                  <a:pos x="1475" y="3057"/>
                </a:cxn>
                <a:cxn ang="0">
                  <a:pos x="1521" y="2928"/>
                </a:cxn>
                <a:cxn ang="0">
                  <a:pos x="1675" y="2967"/>
                </a:cxn>
                <a:cxn ang="0">
                  <a:pos x="1705" y="2842"/>
                </a:cxn>
                <a:cxn ang="0">
                  <a:pos x="1705" y="2714"/>
                </a:cxn>
                <a:cxn ang="0">
                  <a:pos x="1625" y="2548"/>
                </a:cxn>
                <a:cxn ang="0">
                  <a:pos x="1709" y="2416"/>
                </a:cxn>
                <a:cxn ang="0">
                  <a:pos x="1665" y="2288"/>
                </a:cxn>
                <a:cxn ang="0">
                  <a:pos x="1672" y="2136"/>
                </a:cxn>
                <a:cxn ang="0">
                  <a:pos x="1656" y="2064"/>
                </a:cxn>
                <a:cxn ang="0">
                  <a:pos x="1603" y="1880"/>
                </a:cxn>
                <a:cxn ang="0">
                  <a:pos x="1506" y="1703"/>
                </a:cxn>
                <a:cxn ang="0">
                  <a:pos x="1504" y="1431"/>
                </a:cxn>
                <a:cxn ang="0">
                  <a:pos x="1576" y="1208"/>
                </a:cxn>
                <a:cxn ang="0">
                  <a:pos x="1674" y="960"/>
                </a:cxn>
                <a:cxn ang="0">
                  <a:pos x="1595" y="802"/>
                </a:cxn>
                <a:cxn ang="0">
                  <a:pos x="1488" y="601"/>
                </a:cxn>
                <a:cxn ang="0">
                  <a:pos x="1457" y="618"/>
                </a:cxn>
                <a:cxn ang="0">
                  <a:pos x="1308" y="705"/>
                </a:cxn>
                <a:cxn ang="0">
                  <a:pos x="1460" y="193"/>
                </a:cxn>
                <a:cxn ang="0">
                  <a:pos x="1228" y="173"/>
                </a:cxn>
                <a:cxn ang="0">
                  <a:pos x="1167" y="86"/>
                </a:cxn>
                <a:cxn ang="0">
                  <a:pos x="1055" y="2"/>
                </a:cxn>
                <a:cxn ang="0">
                  <a:pos x="961" y="231"/>
                </a:cxn>
                <a:cxn ang="0">
                  <a:pos x="877" y="294"/>
                </a:cxn>
                <a:cxn ang="0">
                  <a:pos x="783" y="300"/>
                </a:cxn>
                <a:cxn ang="0">
                  <a:pos x="682" y="375"/>
                </a:cxn>
                <a:cxn ang="0">
                  <a:pos x="439" y="642"/>
                </a:cxn>
                <a:cxn ang="0">
                  <a:pos x="179" y="702"/>
                </a:cxn>
                <a:cxn ang="0">
                  <a:pos x="144" y="901"/>
                </a:cxn>
                <a:cxn ang="0">
                  <a:pos x="256" y="1039"/>
                </a:cxn>
                <a:cxn ang="0">
                  <a:pos x="210" y="1282"/>
                </a:cxn>
                <a:cxn ang="0">
                  <a:pos x="166" y="1233"/>
                </a:cxn>
                <a:cxn ang="0">
                  <a:pos x="162" y="1012"/>
                </a:cxn>
                <a:cxn ang="0">
                  <a:pos x="36" y="934"/>
                </a:cxn>
                <a:cxn ang="0">
                  <a:pos x="57" y="1046"/>
                </a:cxn>
                <a:cxn ang="0">
                  <a:pos x="70" y="1234"/>
                </a:cxn>
                <a:cxn ang="0">
                  <a:pos x="103" y="1416"/>
                </a:cxn>
                <a:cxn ang="0">
                  <a:pos x="162" y="1530"/>
                </a:cxn>
              </a:cxnLst>
              <a:rect l="0" t="0" r="r" b="b"/>
              <a:pathLst>
                <a:path w="1749" h="4117">
                  <a:moveTo>
                    <a:pt x="169" y="1560"/>
                  </a:moveTo>
                  <a:lnTo>
                    <a:pt x="166" y="1548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4" y="1566"/>
                  </a:lnTo>
                  <a:lnTo>
                    <a:pt x="163" y="1573"/>
                  </a:lnTo>
                  <a:lnTo>
                    <a:pt x="161" y="1580"/>
                  </a:lnTo>
                  <a:lnTo>
                    <a:pt x="159" y="1588"/>
                  </a:lnTo>
                  <a:lnTo>
                    <a:pt x="154" y="1595"/>
                  </a:lnTo>
                  <a:lnTo>
                    <a:pt x="151" y="1600"/>
                  </a:lnTo>
                  <a:lnTo>
                    <a:pt x="145" y="1606"/>
                  </a:lnTo>
                  <a:lnTo>
                    <a:pt x="140" y="1611"/>
                  </a:lnTo>
                  <a:lnTo>
                    <a:pt x="140" y="1611"/>
                  </a:lnTo>
                  <a:lnTo>
                    <a:pt x="130" y="1613"/>
                  </a:lnTo>
                  <a:lnTo>
                    <a:pt x="120" y="1615"/>
                  </a:lnTo>
                  <a:lnTo>
                    <a:pt x="114" y="1616"/>
                  </a:lnTo>
                  <a:lnTo>
                    <a:pt x="110" y="1620"/>
                  </a:lnTo>
                  <a:lnTo>
                    <a:pt x="107" y="1624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17" y="1687"/>
                  </a:lnTo>
                  <a:lnTo>
                    <a:pt x="125" y="1729"/>
                  </a:lnTo>
                  <a:lnTo>
                    <a:pt x="129" y="1745"/>
                  </a:lnTo>
                  <a:lnTo>
                    <a:pt x="132" y="1754"/>
                  </a:lnTo>
                  <a:lnTo>
                    <a:pt x="132" y="1754"/>
                  </a:lnTo>
                  <a:lnTo>
                    <a:pt x="139" y="1761"/>
                  </a:lnTo>
                  <a:lnTo>
                    <a:pt x="145" y="1767"/>
                  </a:lnTo>
                  <a:lnTo>
                    <a:pt x="155" y="1775"/>
                  </a:lnTo>
                  <a:lnTo>
                    <a:pt x="160" y="1780"/>
                  </a:lnTo>
                  <a:lnTo>
                    <a:pt x="162" y="1786"/>
                  </a:lnTo>
                  <a:lnTo>
                    <a:pt x="164" y="1795"/>
                  </a:lnTo>
                  <a:lnTo>
                    <a:pt x="166" y="1806"/>
                  </a:lnTo>
                  <a:lnTo>
                    <a:pt x="166" y="1806"/>
                  </a:lnTo>
                  <a:lnTo>
                    <a:pt x="166" y="1905"/>
                  </a:lnTo>
                  <a:lnTo>
                    <a:pt x="166" y="1905"/>
                  </a:lnTo>
                  <a:lnTo>
                    <a:pt x="166" y="1913"/>
                  </a:lnTo>
                  <a:lnTo>
                    <a:pt x="167" y="1920"/>
                  </a:lnTo>
                  <a:lnTo>
                    <a:pt x="169" y="1927"/>
                  </a:lnTo>
                  <a:lnTo>
                    <a:pt x="171" y="1933"/>
                  </a:lnTo>
                  <a:lnTo>
                    <a:pt x="175" y="1939"/>
                  </a:lnTo>
                  <a:lnTo>
                    <a:pt x="178" y="1944"/>
                  </a:lnTo>
                  <a:lnTo>
                    <a:pt x="187" y="1954"/>
                  </a:lnTo>
                  <a:lnTo>
                    <a:pt x="198" y="1962"/>
                  </a:lnTo>
                  <a:lnTo>
                    <a:pt x="209" y="1968"/>
                  </a:lnTo>
                  <a:lnTo>
                    <a:pt x="232" y="1982"/>
                  </a:lnTo>
                  <a:lnTo>
                    <a:pt x="232" y="198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1" y="2057"/>
                  </a:lnTo>
                  <a:lnTo>
                    <a:pt x="227" y="2064"/>
                  </a:lnTo>
                  <a:lnTo>
                    <a:pt x="222" y="2072"/>
                  </a:lnTo>
                  <a:lnTo>
                    <a:pt x="221" y="2077"/>
                  </a:lnTo>
                  <a:lnTo>
                    <a:pt x="221" y="2081"/>
                  </a:lnTo>
                  <a:lnTo>
                    <a:pt x="221" y="2081"/>
                  </a:lnTo>
                  <a:lnTo>
                    <a:pt x="221" y="2086"/>
                  </a:lnTo>
                  <a:lnTo>
                    <a:pt x="223" y="2090"/>
                  </a:lnTo>
                  <a:lnTo>
                    <a:pt x="227" y="2095"/>
                  </a:lnTo>
                  <a:lnTo>
                    <a:pt x="231" y="2100"/>
                  </a:lnTo>
                  <a:lnTo>
                    <a:pt x="243" y="2107"/>
                  </a:lnTo>
                  <a:lnTo>
                    <a:pt x="256" y="2113"/>
                  </a:lnTo>
                  <a:lnTo>
                    <a:pt x="273" y="2118"/>
                  </a:lnTo>
                  <a:lnTo>
                    <a:pt x="288" y="2123"/>
                  </a:lnTo>
                  <a:lnTo>
                    <a:pt x="301" y="2125"/>
                  </a:lnTo>
                  <a:lnTo>
                    <a:pt x="312" y="2125"/>
                  </a:lnTo>
                  <a:lnTo>
                    <a:pt x="312" y="2125"/>
                  </a:lnTo>
                  <a:lnTo>
                    <a:pt x="314" y="2142"/>
                  </a:lnTo>
                  <a:lnTo>
                    <a:pt x="316" y="2160"/>
                  </a:lnTo>
                  <a:lnTo>
                    <a:pt x="319" y="2178"/>
                  </a:lnTo>
                  <a:lnTo>
                    <a:pt x="320" y="2199"/>
                  </a:lnTo>
                  <a:lnTo>
                    <a:pt x="320" y="2199"/>
                  </a:lnTo>
                  <a:lnTo>
                    <a:pt x="320" y="2210"/>
                  </a:lnTo>
                  <a:lnTo>
                    <a:pt x="317" y="2220"/>
                  </a:lnTo>
                  <a:lnTo>
                    <a:pt x="314" y="2229"/>
                  </a:lnTo>
                  <a:lnTo>
                    <a:pt x="309" y="2237"/>
                  </a:lnTo>
                  <a:lnTo>
                    <a:pt x="305" y="2242"/>
                  </a:lnTo>
                  <a:lnTo>
                    <a:pt x="299" y="2248"/>
                  </a:lnTo>
                  <a:lnTo>
                    <a:pt x="286" y="2257"/>
                  </a:lnTo>
                  <a:lnTo>
                    <a:pt x="275" y="2268"/>
                  </a:lnTo>
                  <a:lnTo>
                    <a:pt x="269" y="2272"/>
                  </a:lnTo>
                  <a:lnTo>
                    <a:pt x="263" y="2278"/>
                  </a:lnTo>
                  <a:lnTo>
                    <a:pt x="260" y="2285"/>
                  </a:lnTo>
                  <a:lnTo>
                    <a:pt x="256" y="2293"/>
                  </a:lnTo>
                  <a:lnTo>
                    <a:pt x="254" y="2302"/>
                  </a:lnTo>
                  <a:lnTo>
                    <a:pt x="253" y="2314"/>
                  </a:lnTo>
                  <a:lnTo>
                    <a:pt x="253" y="2314"/>
                  </a:lnTo>
                  <a:lnTo>
                    <a:pt x="254" y="2321"/>
                  </a:lnTo>
                  <a:lnTo>
                    <a:pt x="258" y="2329"/>
                  </a:lnTo>
                  <a:lnTo>
                    <a:pt x="267" y="2344"/>
                  </a:lnTo>
                  <a:lnTo>
                    <a:pt x="271" y="2352"/>
                  </a:lnTo>
                  <a:lnTo>
                    <a:pt x="275" y="2361"/>
                  </a:lnTo>
                  <a:lnTo>
                    <a:pt x="278" y="2371"/>
                  </a:lnTo>
                  <a:lnTo>
                    <a:pt x="279" y="2383"/>
                  </a:lnTo>
                  <a:lnTo>
                    <a:pt x="279" y="2383"/>
                  </a:lnTo>
                  <a:lnTo>
                    <a:pt x="278" y="2388"/>
                  </a:lnTo>
                  <a:lnTo>
                    <a:pt x="277" y="2394"/>
                  </a:lnTo>
                  <a:lnTo>
                    <a:pt x="276" y="2399"/>
                  </a:lnTo>
                  <a:lnTo>
                    <a:pt x="273" y="2403"/>
                  </a:lnTo>
                  <a:lnTo>
                    <a:pt x="266" y="2412"/>
                  </a:lnTo>
                  <a:lnTo>
                    <a:pt x="258" y="2420"/>
                  </a:lnTo>
                  <a:lnTo>
                    <a:pt x="250" y="2426"/>
                  </a:lnTo>
                  <a:lnTo>
                    <a:pt x="243" y="2433"/>
                  </a:lnTo>
                  <a:lnTo>
                    <a:pt x="236" y="2443"/>
                  </a:lnTo>
                  <a:lnTo>
                    <a:pt x="233" y="2447"/>
                  </a:lnTo>
                  <a:lnTo>
                    <a:pt x="232" y="2453"/>
                  </a:lnTo>
                  <a:lnTo>
                    <a:pt x="232" y="2453"/>
                  </a:lnTo>
                  <a:lnTo>
                    <a:pt x="230" y="2466"/>
                  </a:lnTo>
                  <a:lnTo>
                    <a:pt x="229" y="2478"/>
                  </a:lnTo>
                  <a:lnTo>
                    <a:pt x="228" y="2484"/>
                  </a:lnTo>
                  <a:lnTo>
                    <a:pt x="227" y="2490"/>
                  </a:lnTo>
                  <a:lnTo>
                    <a:pt x="224" y="2493"/>
                  </a:lnTo>
                  <a:lnTo>
                    <a:pt x="221" y="2497"/>
                  </a:lnTo>
                  <a:lnTo>
                    <a:pt x="221" y="2497"/>
                  </a:lnTo>
                  <a:lnTo>
                    <a:pt x="216" y="2499"/>
                  </a:lnTo>
                  <a:lnTo>
                    <a:pt x="214" y="2500"/>
                  </a:lnTo>
                  <a:lnTo>
                    <a:pt x="208" y="2500"/>
                  </a:lnTo>
                  <a:lnTo>
                    <a:pt x="202" y="2499"/>
                  </a:lnTo>
                  <a:lnTo>
                    <a:pt x="199" y="2499"/>
                  </a:lnTo>
                  <a:lnTo>
                    <a:pt x="194" y="2500"/>
                  </a:lnTo>
                  <a:lnTo>
                    <a:pt x="194" y="2500"/>
                  </a:lnTo>
                  <a:lnTo>
                    <a:pt x="195" y="2512"/>
                  </a:lnTo>
                  <a:lnTo>
                    <a:pt x="197" y="2523"/>
                  </a:lnTo>
                  <a:lnTo>
                    <a:pt x="198" y="2533"/>
                  </a:lnTo>
                  <a:lnTo>
                    <a:pt x="201" y="2545"/>
                  </a:lnTo>
                  <a:lnTo>
                    <a:pt x="205" y="2554"/>
                  </a:lnTo>
                  <a:lnTo>
                    <a:pt x="208" y="2563"/>
                  </a:lnTo>
                  <a:lnTo>
                    <a:pt x="213" y="2573"/>
                  </a:lnTo>
                  <a:lnTo>
                    <a:pt x="218" y="2581"/>
                  </a:lnTo>
                  <a:lnTo>
                    <a:pt x="225" y="2588"/>
                  </a:lnTo>
                  <a:lnTo>
                    <a:pt x="232" y="2594"/>
                  </a:lnTo>
                  <a:lnTo>
                    <a:pt x="239" y="2600"/>
                  </a:lnTo>
                  <a:lnTo>
                    <a:pt x="247" y="2605"/>
                  </a:lnTo>
                  <a:lnTo>
                    <a:pt x="256" y="2609"/>
                  </a:lnTo>
                  <a:lnTo>
                    <a:pt x="266" y="2612"/>
                  </a:lnTo>
                  <a:lnTo>
                    <a:pt x="276" y="2614"/>
                  </a:lnTo>
                  <a:lnTo>
                    <a:pt x="288" y="2614"/>
                  </a:lnTo>
                  <a:lnTo>
                    <a:pt x="288" y="2614"/>
                  </a:lnTo>
                  <a:lnTo>
                    <a:pt x="288" y="2621"/>
                  </a:lnTo>
                  <a:lnTo>
                    <a:pt x="288" y="2628"/>
                  </a:lnTo>
                  <a:lnTo>
                    <a:pt x="286" y="2635"/>
                  </a:lnTo>
                  <a:lnTo>
                    <a:pt x="285" y="2641"/>
                  </a:lnTo>
                  <a:lnTo>
                    <a:pt x="283" y="2645"/>
                  </a:lnTo>
                  <a:lnTo>
                    <a:pt x="281" y="2650"/>
                  </a:lnTo>
                  <a:lnTo>
                    <a:pt x="273" y="2658"/>
                  </a:lnTo>
                  <a:lnTo>
                    <a:pt x="264" y="2665"/>
                  </a:lnTo>
                  <a:lnTo>
                    <a:pt x="254" y="2670"/>
                  </a:lnTo>
                  <a:lnTo>
                    <a:pt x="244" y="2675"/>
                  </a:lnTo>
                  <a:lnTo>
                    <a:pt x="232" y="2680"/>
                  </a:lnTo>
                  <a:lnTo>
                    <a:pt x="209" y="2688"/>
                  </a:lnTo>
                  <a:lnTo>
                    <a:pt x="199" y="2692"/>
                  </a:lnTo>
                  <a:lnTo>
                    <a:pt x="190" y="2697"/>
                  </a:lnTo>
                  <a:lnTo>
                    <a:pt x="182" y="2703"/>
                  </a:lnTo>
                  <a:lnTo>
                    <a:pt x="175" y="2710"/>
                  </a:lnTo>
                  <a:lnTo>
                    <a:pt x="172" y="2714"/>
                  </a:lnTo>
                  <a:lnTo>
                    <a:pt x="171" y="2719"/>
                  </a:lnTo>
                  <a:lnTo>
                    <a:pt x="170" y="2723"/>
                  </a:lnTo>
                  <a:lnTo>
                    <a:pt x="169" y="2728"/>
                  </a:lnTo>
                  <a:lnTo>
                    <a:pt x="169" y="2728"/>
                  </a:lnTo>
                  <a:lnTo>
                    <a:pt x="170" y="2738"/>
                  </a:lnTo>
                  <a:lnTo>
                    <a:pt x="174" y="2746"/>
                  </a:lnTo>
                  <a:lnTo>
                    <a:pt x="177" y="2753"/>
                  </a:lnTo>
                  <a:lnTo>
                    <a:pt x="182" y="2759"/>
                  </a:lnTo>
                  <a:lnTo>
                    <a:pt x="186" y="2766"/>
                  </a:lnTo>
                  <a:lnTo>
                    <a:pt x="191" y="2773"/>
                  </a:lnTo>
                  <a:lnTo>
                    <a:pt x="193" y="2781"/>
                  </a:lnTo>
                  <a:lnTo>
                    <a:pt x="194" y="2790"/>
                  </a:lnTo>
                  <a:lnTo>
                    <a:pt x="194" y="2790"/>
                  </a:lnTo>
                  <a:lnTo>
                    <a:pt x="194" y="2850"/>
                  </a:lnTo>
                  <a:lnTo>
                    <a:pt x="194" y="2850"/>
                  </a:lnTo>
                  <a:lnTo>
                    <a:pt x="195" y="2857"/>
                  </a:lnTo>
                  <a:lnTo>
                    <a:pt x="197" y="2861"/>
                  </a:lnTo>
                  <a:lnTo>
                    <a:pt x="199" y="2867"/>
                  </a:lnTo>
                  <a:lnTo>
                    <a:pt x="202" y="2872"/>
                  </a:lnTo>
                  <a:lnTo>
                    <a:pt x="206" y="2875"/>
                  </a:lnTo>
                  <a:lnTo>
                    <a:pt x="210" y="2878"/>
                  </a:lnTo>
                  <a:lnTo>
                    <a:pt x="217" y="2879"/>
                  </a:lnTo>
                  <a:lnTo>
                    <a:pt x="217" y="2879"/>
                  </a:lnTo>
                  <a:lnTo>
                    <a:pt x="229" y="2879"/>
                  </a:lnTo>
                  <a:lnTo>
                    <a:pt x="239" y="2878"/>
                  </a:lnTo>
                  <a:lnTo>
                    <a:pt x="259" y="2873"/>
                  </a:lnTo>
                  <a:lnTo>
                    <a:pt x="279" y="2869"/>
                  </a:lnTo>
                  <a:lnTo>
                    <a:pt x="290" y="2868"/>
                  </a:lnTo>
                  <a:lnTo>
                    <a:pt x="301" y="2867"/>
                  </a:lnTo>
                  <a:lnTo>
                    <a:pt x="301" y="2867"/>
                  </a:lnTo>
                  <a:lnTo>
                    <a:pt x="313" y="2868"/>
                  </a:lnTo>
                  <a:lnTo>
                    <a:pt x="322" y="2869"/>
                  </a:lnTo>
                  <a:lnTo>
                    <a:pt x="330" y="2872"/>
                  </a:lnTo>
                  <a:lnTo>
                    <a:pt x="336" y="2875"/>
                  </a:lnTo>
                  <a:lnTo>
                    <a:pt x="342" y="2879"/>
                  </a:lnTo>
                  <a:lnTo>
                    <a:pt x="346" y="2883"/>
                  </a:lnTo>
                  <a:lnTo>
                    <a:pt x="355" y="2891"/>
                  </a:lnTo>
                  <a:lnTo>
                    <a:pt x="362" y="2902"/>
                  </a:lnTo>
                  <a:lnTo>
                    <a:pt x="370" y="2910"/>
                  </a:lnTo>
                  <a:lnTo>
                    <a:pt x="376" y="2913"/>
                  </a:lnTo>
                  <a:lnTo>
                    <a:pt x="382" y="2916"/>
                  </a:lnTo>
                  <a:lnTo>
                    <a:pt x="389" y="2918"/>
                  </a:lnTo>
                  <a:lnTo>
                    <a:pt x="397" y="2919"/>
                  </a:lnTo>
                  <a:lnTo>
                    <a:pt x="397" y="2919"/>
                  </a:lnTo>
                  <a:lnTo>
                    <a:pt x="401" y="2933"/>
                  </a:lnTo>
                  <a:lnTo>
                    <a:pt x="408" y="2948"/>
                  </a:lnTo>
                  <a:lnTo>
                    <a:pt x="418" y="2963"/>
                  </a:lnTo>
                  <a:lnTo>
                    <a:pt x="422" y="2970"/>
                  </a:lnTo>
                  <a:lnTo>
                    <a:pt x="427" y="2974"/>
                  </a:lnTo>
                  <a:lnTo>
                    <a:pt x="427" y="2974"/>
                  </a:lnTo>
                  <a:lnTo>
                    <a:pt x="435" y="2979"/>
                  </a:lnTo>
                  <a:lnTo>
                    <a:pt x="444" y="2982"/>
                  </a:lnTo>
                  <a:lnTo>
                    <a:pt x="462" y="2988"/>
                  </a:lnTo>
                  <a:lnTo>
                    <a:pt x="469" y="2991"/>
                  </a:lnTo>
                  <a:lnTo>
                    <a:pt x="473" y="2994"/>
                  </a:lnTo>
                  <a:lnTo>
                    <a:pt x="476" y="2996"/>
                  </a:lnTo>
                  <a:lnTo>
                    <a:pt x="479" y="3000"/>
                  </a:lnTo>
                  <a:lnTo>
                    <a:pt x="480" y="3004"/>
                  </a:lnTo>
                  <a:lnTo>
                    <a:pt x="481" y="3009"/>
                  </a:lnTo>
                  <a:lnTo>
                    <a:pt x="482" y="3014"/>
                  </a:lnTo>
                  <a:lnTo>
                    <a:pt x="482" y="3014"/>
                  </a:lnTo>
                  <a:lnTo>
                    <a:pt x="481" y="3020"/>
                  </a:lnTo>
                  <a:lnTo>
                    <a:pt x="480" y="3026"/>
                  </a:lnTo>
                  <a:lnTo>
                    <a:pt x="477" y="3032"/>
                  </a:lnTo>
                  <a:lnTo>
                    <a:pt x="474" y="3037"/>
                  </a:lnTo>
                  <a:lnTo>
                    <a:pt x="466" y="3049"/>
                  </a:lnTo>
                  <a:lnTo>
                    <a:pt x="458" y="3061"/>
                  </a:lnTo>
                  <a:lnTo>
                    <a:pt x="449" y="3073"/>
                  </a:lnTo>
                  <a:lnTo>
                    <a:pt x="441" y="3087"/>
                  </a:lnTo>
                  <a:lnTo>
                    <a:pt x="438" y="3095"/>
                  </a:lnTo>
                  <a:lnTo>
                    <a:pt x="436" y="3103"/>
                  </a:lnTo>
                  <a:lnTo>
                    <a:pt x="434" y="3112"/>
                  </a:lnTo>
                  <a:lnTo>
                    <a:pt x="434" y="3121"/>
                  </a:lnTo>
                  <a:lnTo>
                    <a:pt x="434" y="3121"/>
                  </a:lnTo>
                  <a:lnTo>
                    <a:pt x="435" y="3132"/>
                  </a:lnTo>
                  <a:lnTo>
                    <a:pt x="437" y="3140"/>
                  </a:lnTo>
                  <a:lnTo>
                    <a:pt x="443" y="3148"/>
                  </a:lnTo>
                  <a:lnTo>
                    <a:pt x="449" y="3153"/>
                  </a:lnTo>
                  <a:lnTo>
                    <a:pt x="457" y="3157"/>
                  </a:lnTo>
                  <a:lnTo>
                    <a:pt x="465" y="3161"/>
                  </a:lnTo>
                  <a:lnTo>
                    <a:pt x="483" y="3166"/>
                  </a:lnTo>
                  <a:lnTo>
                    <a:pt x="502" y="3172"/>
                  </a:lnTo>
                  <a:lnTo>
                    <a:pt x="510" y="3176"/>
                  </a:lnTo>
                  <a:lnTo>
                    <a:pt x="518" y="3179"/>
                  </a:lnTo>
                  <a:lnTo>
                    <a:pt x="523" y="3185"/>
                  </a:lnTo>
                  <a:lnTo>
                    <a:pt x="528" y="3191"/>
                  </a:lnTo>
                  <a:lnTo>
                    <a:pt x="531" y="3200"/>
                  </a:lnTo>
                  <a:lnTo>
                    <a:pt x="533" y="3209"/>
                  </a:lnTo>
                  <a:lnTo>
                    <a:pt x="533" y="3209"/>
                  </a:lnTo>
                  <a:lnTo>
                    <a:pt x="533" y="3217"/>
                  </a:lnTo>
                  <a:lnTo>
                    <a:pt x="530" y="3225"/>
                  </a:lnTo>
                  <a:lnTo>
                    <a:pt x="528" y="3232"/>
                  </a:lnTo>
                  <a:lnTo>
                    <a:pt x="525" y="3238"/>
                  </a:lnTo>
                  <a:lnTo>
                    <a:pt x="520" y="3242"/>
                  </a:lnTo>
                  <a:lnTo>
                    <a:pt x="515" y="3247"/>
                  </a:lnTo>
                  <a:lnTo>
                    <a:pt x="505" y="3256"/>
                  </a:lnTo>
                  <a:lnTo>
                    <a:pt x="495" y="3264"/>
                  </a:lnTo>
                  <a:lnTo>
                    <a:pt x="487" y="3273"/>
                  </a:lnTo>
                  <a:lnTo>
                    <a:pt x="482" y="3278"/>
                  </a:lnTo>
                  <a:lnTo>
                    <a:pt x="480" y="3284"/>
                  </a:lnTo>
                  <a:lnTo>
                    <a:pt x="479" y="3291"/>
                  </a:lnTo>
                  <a:lnTo>
                    <a:pt x="477" y="3298"/>
                  </a:lnTo>
                  <a:lnTo>
                    <a:pt x="477" y="3298"/>
                  </a:lnTo>
                  <a:lnTo>
                    <a:pt x="477" y="3393"/>
                  </a:lnTo>
                  <a:lnTo>
                    <a:pt x="477" y="3393"/>
                  </a:lnTo>
                  <a:lnTo>
                    <a:pt x="479" y="3399"/>
                  </a:lnTo>
                  <a:lnTo>
                    <a:pt x="480" y="3405"/>
                  </a:lnTo>
                  <a:lnTo>
                    <a:pt x="482" y="3410"/>
                  </a:lnTo>
                  <a:lnTo>
                    <a:pt x="485" y="3416"/>
                  </a:lnTo>
                  <a:lnTo>
                    <a:pt x="493" y="3428"/>
                  </a:lnTo>
                  <a:lnTo>
                    <a:pt x="504" y="3439"/>
                  </a:lnTo>
                  <a:lnTo>
                    <a:pt x="513" y="3452"/>
                  </a:lnTo>
                  <a:lnTo>
                    <a:pt x="518" y="3459"/>
                  </a:lnTo>
                  <a:lnTo>
                    <a:pt x="521" y="3466"/>
                  </a:lnTo>
                  <a:lnTo>
                    <a:pt x="525" y="3474"/>
                  </a:lnTo>
                  <a:lnTo>
                    <a:pt x="527" y="3483"/>
                  </a:lnTo>
                  <a:lnTo>
                    <a:pt x="529" y="3493"/>
                  </a:lnTo>
                  <a:lnTo>
                    <a:pt x="529" y="3504"/>
                  </a:lnTo>
                  <a:lnTo>
                    <a:pt x="529" y="3504"/>
                  </a:lnTo>
                  <a:lnTo>
                    <a:pt x="529" y="3510"/>
                  </a:lnTo>
                  <a:lnTo>
                    <a:pt x="527" y="3516"/>
                  </a:lnTo>
                  <a:lnTo>
                    <a:pt x="526" y="3521"/>
                  </a:lnTo>
                  <a:lnTo>
                    <a:pt x="522" y="3525"/>
                  </a:lnTo>
                  <a:lnTo>
                    <a:pt x="519" y="3528"/>
                  </a:lnTo>
                  <a:lnTo>
                    <a:pt x="515" y="3531"/>
                  </a:lnTo>
                  <a:lnTo>
                    <a:pt x="507" y="3536"/>
                  </a:lnTo>
                  <a:lnTo>
                    <a:pt x="499" y="3539"/>
                  </a:lnTo>
                  <a:lnTo>
                    <a:pt x="492" y="3545"/>
                  </a:lnTo>
                  <a:lnTo>
                    <a:pt x="489" y="3548"/>
                  </a:lnTo>
                  <a:lnTo>
                    <a:pt x="487" y="3552"/>
                  </a:lnTo>
                  <a:lnTo>
                    <a:pt x="485" y="3556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6"/>
                  </a:lnTo>
                  <a:lnTo>
                    <a:pt x="487" y="3569"/>
                  </a:lnTo>
                  <a:lnTo>
                    <a:pt x="492" y="3578"/>
                  </a:lnTo>
                  <a:lnTo>
                    <a:pt x="500" y="3589"/>
                  </a:lnTo>
                  <a:lnTo>
                    <a:pt x="510" y="3599"/>
                  </a:lnTo>
                  <a:lnTo>
                    <a:pt x="520" y="3608"/>
                  </a:lnTo>
                  <a:lnTo>
                    <a:pt x="530" y="3616"/>
                  </a:lnTo>
                  <a:lnTo>
                    <a:pt x="540" y="3622"/>
                  </a:lnTo>
                  <a:lnTo>
                    <a:pt x="544" y="3623"/>
                  </a:lnTo>
                  <a:lnTo>
                    <a:pt x="548" y="3624"/>
                  </a:lnTo>
                  <a:lnTo>
                    <a:pt x="548" y="3624"/>
                  </a:lnTo>
                  <a:lnTo>
                    <a:pt x="563" y="3623"/>
                  </a:lnTo>
                  <a:lnTo>
                    <a:pt x="575" y="3621"/>
                  </a:lnTo>
                  <a:lnTo>
                    <a:pt x="587" y="3619"/>
                  </a:lnTo>
                  <a:lnTo>
                    <a:pt x="599" y="3617"/>
                  </a:lnTo>
                  <a:lnTo>
                    <a:pt x="599" y="3617"/>
                  </a:lnTo>
                  <a:lnTo>
                    <a:pt x="606" y="3617"/>
                  </a:lnTo>
                  <a:lnTo>
                    <a:pt x="613" y="3620"/>
                  </a:lnTo>
                  <a:lnTo>
                    <a:pt x="619" y="3622"/>
                  </a:lnTo>
                  <a:lnTo>
                    <a:pt x="624" y="3626"/>
                  </a:lnTo>
                  <a:lnTo>
                    <a:pt x="634" y="3635"/>
                  </a:lnTo>
                  <a:lnTo>
                    <a:pt x="643" y="3643"/>
                  </a:lnTo>
                  <a:lnTo>
                    <a:pt x="643" y="3643"/>
                  </a:lnTo>
                  <a:lnTo>
                    <a:pt x="656" y="3652"/>
                  </a:lnTo>
                  <a:lnTo>
                    <a:pt x="665" y="3661"/>
                  </a:lnTo>
                  <a:lnTo>
                    <a:pt x="674" y="3672"/>
                  </a:lnTo>
                  <a:lnTo>
                    <a:pt x="681" y="3683"/>
                  </a:lnTo>
                  <a:lnTo>
                    <a:pt x="687" y="3696"/>
                  </a:lnTo>
                  <a:lnTo>
                    <a:pt x="691" y="3710"/>
                  </a:lnTo>
                  <a:lnTo>
                    <a:pt x="699" y="3737"/>
                  </a:lnTo>
                  <a:lnTo>
                    <a:pt x="706" y="3766"/>
                  </a:lnTo>
                  <a:lnTo>
                    <a:pt x="714" y="3794"/>
                  </a:lnTo>
                  <a:lnTo>
                    <a:pt x="720" y="3806"/>
                  </a:lnTo>
                  <a:lnTo>
                    <a:pt x="726" y="3819"/>
                  </a:lnTo>
                  <a:lnTo>
                    <a:pt x="733" y="3830"/>
                  </a:lnTo>
                  <a:lnTo>
                    <a:pt x="742" y="3841"/>
                  </a:lnTo>
                  <a:lnTo>
                    <a:pt x="742" y="3841"/>
                  </a:lnTo>
                  <a:lnTo>
                    <a:pt x="743" y="3845"/>
                  </a:lnTo>
                  <a:lnTo>
                    <a:pt x="744" y="3850"/>
                  </a:lnTo>
                  <a:lnTo>
                    <a:pt x="749" y="3859"/>
                  </a:lnTo>
                  <a:lnTo>
                    <a:pt x="755" y="3867"/>
                  </a:lnTo>
                  <a:lnTo>
                    <a:pt x="756" y="3872"/>
                  </a:lnTo>
                  <a:lnTo>
                    <a:pt x="757" y="3878"/>
                  </a:lnTo>
                  <a:lnTo>
                    <a:pt x="757" y="3878"/>
                  </a:lnTo>
                  <a:lnTo>
                    <a:pt x="756" y="3883"/>
                  </a:lnTo>
                  <a:lnTo>
                    <a:pt x="752" y="3889"/>
                  </a:lnTo>
                  <a:lnTo>
                    <a:pt x="749" y="3894"/>
                  </a:lnTo>
                  <a:lnTo>
                    <a:pt x="743" y="3898"/>
                  </a:lnTo>
                  <a:lnTo>
                    <a:pt x="734" y="3906"/>
                  </a:lnTo>
                  <a:lnTo>
                    <a:pt x="729" y="3910"/>
                  </a:lnTo>
                  <a:lnTo>
                    <a:pt x="727" y="3914"/>
                  </a:lnTo>
                  <a:lnTo>
                    <a:pt x="727" y="3914"/>
                  </a:lnTo>
                  <a:lnTo>
                    <a:pt x="726" y="3921"/>
                  </a:lnTo>
                  <a:lnTo>
                    <a:pt x="725" y="3928"/>
                  </a:lnTo>
                  <a:lnTo>
                    <a:pt x="725" y="3941"/>
                  </a:lnTo>
                  <a:lnTo>
                    <a:pt x="725" y="3945"/>
                  </a:lnTo>
                  <a:lnTo>
                    <a:pt x="724" y="3951"/>
                  </a:lnTo>
                  <a:lnTo>
                    <a:pt x="721" y="3957"/>
                  </a:lnTo>
                  <a:lnTo>
                    <a:pt x="717" y="3962"/>
                  </a:lnTo>
                  <a:lnTo>
                    <a:pt x="717" y="3962"/>
                  </a:lnTo>
                  <a:lnTo>
                    <a:pt x="712" y="3967"/>
                  </a:lnTo>
                  <a:lnTo>
                    <a:pt x="708" y="3973"/>
                  </a:lnTo>
                  <a:lnTo>
                    <a:pt x="695" y="3983"/>
                  </a:lnTo>
                  <a:lnTo>
                    <a:pt x="682" y="3993"/>
                  </a:lnTo>
                  <a:lnTo>
                    <a:pt x="670" y="4002"/>
                  </a:lnTo>
                  <a:lnTo>
                    <a:pt x="658" y="4013"/>
                  </a:lnTo>
                  <a:lnTo>
                    <a:pt x="652" y="4020"/>
                  </a:lnTo>
                  <a:lnTo>
                    <a:pt x="648" y="4027"/>
                  </a:lnTo>
                  <a:lnTo>
                    <a:pt x="644" y="4035"/>
                  </a:lnTo>
                  <a:lnTo>
                    <a:pt x="642" y="4043"/>
                  </a:lnTo>
                  <a:lnTo>
                    <a:pt x="640" y="4054"/>
                  </a:lnTo>
                  <a:lnTo>
                    <a:pt x="640" y="4065"/>
                  </a:lnTo>
                  <a:lnTo>
                    <a:pt x="640" y="4065"/>
                  </a:lnTo>
                  <a:lnTo>
                    <a:pt x="668" y="4097"/>
                  </a:lnTo>
                  <a:lnTo>
                    <a:pt x="668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6" y="4103"/>
                  </a:lnTo>
                  <a:lnTo>
                    <a:pt x="741" y="4106"/>
                  </a:lnTo>
                  <a:lnTo>
                    <a:pt x="747" y="4110"/>
                  </a:lnTo>
                  <a:lnTo>
                    <a:pt x="752" y="4112"/>
                  </a:lnTo>
                  <a:lnTo>
                    <a:pt x="765" y="4116"/>
                  </a:lnTo>
                  <a:lnTo>
                    <a:pt x="779" y="4117"/>
                  </a:lnTo>
                  <a:lnTo>
                    <a:pt x="779" y="4117"/>
                  </a:lnTo>
                  <a:lnTo>
                    <a:pt x="797" y="4116"/>
                  </a:lnTo>
                  <a:lnTo>
                    <a:pt x="813" y="4112"/>
                  </a:lnTo>
                  <a:lnTo>
                    <a:pt x="829" y="4106"/>
                  </a:lnTo>
                  <a:lnTo>
                    <a:pt x="843" y="4101"/>
                  </a:lnTo>
                  <a:lnTo>
                    <a:pt x="857" y="4092"/>
                  </a:lnTo>
                  <a:lnTo>
                    <a:pt x="870" y="4082"/>
                  </a:lnTo>
                  <a:lnTo>
                    <a:pt x="880" y="4071"/>
                  </a:lnTo>
                  <a:lnTo>
                    <a:pt x="892" y="4059"/>
                  </a:lnTo>
                  <a:lnTo>
                    <a:pt x="901" y="4046"/>
                  </a:lnTo>
                  <a:lnTo>
                    <a:pt x="910" y="4032"/>
                  </a:lnTo>
                  <a:lnTo>
                    <a:pt x="918" y="4018"/>
                  </a:lnTo>
                  <a:lnTo>
                    <a:pt x="926" y="4003"/>
                  </a:lnTo>
                  <a:lnTo>
                    <a:pt x="940" y="3973"/>
                  </a:lnTo>
                  <a:lnTo>
                    <a:pt x="951" y="3943"/>
                  </a:lnTo>
                  <a:lnTo>
                    <a:pt x="951" y="3943"/>
                  </a:lnTo>
                  <a:lnTo>
                    <a:pt x="955" y="3938"/>
                  </a:lnTo>
                  <a:lnTo>
                    <a:pt x="958" y="3935"/>
                  </a:lnTo>
                  <a:lnTo>
                    <a:pt x="963" y="3932"/>
                  </a:lnTo>
                  <a:lnTo>
                    <a:pt x="969" y="3929"/>
                  </a:lnTo>
                  <a:lnTo>
                    <a:pt x="978" y="3926"/>
                  </a:lnTo>
                  <a:lnTo>
                    <a:pt x="981" y="3924"/>
                  </a:lnTo>
                  <a:lnTo>
                    <a:pt x="985" y="3921"/>
                  </a:lnTo>
                  <a:lnTo>
                    <a:pt x="985" y="3921"/>
                  </a:lnTo>
                  <a:lnTo>
                    <a:pt x="987" y="3919"/>
                  </a:lnTo>
                  <a:lnTo>
                    <a:pt x="988" y="3915"/>
                  </a:lnTo>
                  <a:lnTo>
                    <a:pt x="989" y="3909"/>
                  </a:lnTo>
                  <a:lnTo>
                    <a:pt x="991" y="3890"/>
                  </a:lnTo>
                  <a:lnTo>
                    <a:pt x="992" y="3881"/>
                  </a:lnTo>
                  <a:lnTo>
                    <a:pt x="993" y="3873"/>
                  </a:lnTo>
                  <a:lnTo>
                    <a:pt x="995" y="3867"/>
                  </a:lnTo>
                  <a:lnTo>
                    <a:pt x="997" y="3864"/>
                  </a:lnTo>
                  <a:lnTo>
                    <a:pt x="1000" y="3863"/>
                  </a:lnTo>
                  <a:lnTo>
                    <a:pt x="1000" y="3863"/>
                  </a:lnTo>
                  <a:lnTo>
                    <a:pt x="1015" y="3854"/>
                  </a:lnTo>
                  <a:lnTo>
                    <a:pt x="1033" y="3848"/>
                  </a:lnTo>
                  <a:lnTo>
                    <a:pt x="1054" y="3842"/>
                  </a:lnTo>
                  <a:lnTo>
                    <a:pt x="1075" y="3837"/>
                  </a:lnTo>
                  <a:lnTo>
                    <a:pt x="1095" y="3834"/>
                  </a:lnTo>
                  <a:lnTo>
                    <a:pt x="1116" y="3831"/>
                  </a:lnTo>
                  <a:lnTo>
                    <a:pt x="1134" y="3830"/>
                  </a:lnTo>
                  <a:lnTo>
                    <a:pt x="1151" y="3829"/>
                  </a:lnTo>
                  <a:lnTo>
                    <a:pt x="1151" y="3829"/>
                  </a:lnTo>
                  <a:lnTo>
                    <a:pt x="1153" y="3823"/>
                  </a:lnTo>
                  <a:lnTo>
                    <a:pt x="1154" y="3817"/>
                  </a:lnTo>
                  <a:lnTo>
                    <a:pt x="1154" y="3810"/>
                  </a:lnTo>
                  <a:lnTo>
                    <a:pt x="1153" y="3806"/>
                  </a:lnTo>
                  <a:lnTo>
                    <a:pt x="1151" y="3804"/>
                  </a:lnTo>
                  <a:lnTo>
                    <a:pt x="1151" y="3804"/>
                  </a:lnTo>
                  <a:lnTo>
                    <a:pt x="1145" y="3803"/>
                  </a:lnTo>
                  <a:lnTo>
                    <a:pt x="1140" y="3802"/>
                  </a:lnTo>
                  <a:lnTo>
                    <a:pt x="1136" y="3798"/>
                  </a:lnTo>
                  <a:lnTo>
                    <a:pt x="1131" y="3795"/>
                  </a:lnTo>
                  <a:lnTo>
                    <a:pt x="1123" y="3785"/>
                  </a:lnTo>
                  <a:lnTo>
                    <a:pt x="1114" y="3774"/>
                  </a:lnTo>
                  <a:lnTo>
                    <a:pt x="1096" y="3751"/>
                  </a:lnTo>
                  <a:lnTo>
                    <a:pt x="1088" y="3742"/>
                  </a:lnTo>
                  <a:lnTo>
                    <a:pt x="1080" y="3734"/>
                  </a:lnTo>
                  <a:lnTo>
                    <a:pt x="1080" y="3734"/>
                  </a:lnTo>
                  <a:lnTo>
                    <a:pt x="1076" y="3731"/>
                  </a:lnTo>
                  <a:lnTo>
                    <a:pt x="1070" y="3728"/>
                  </a:lnTo>
                  <a:lnTo>
                    <a:pt x="1067" y="3726"/>
                  </a:lnTo>
                  <a:lnTo>
                    <a:pt x="1064" y="3722"/>
                  </a:lnTo>
                  <a:lnTo>
                    <a:pt x="1063" y="3719"/>
                  </a:lnTo>
                  <a:lnTo>
                    <a:pt x="1062" y="3715"/>
                  </a:lnTo>
                  <a:lnTo>
                    <a:pt x="1062" y="3715"/>
                  </a:lnTo>
                  <a:lnTo>
                    <a:pt x="1063" y="3712"/>
                  </a:lnTo>
                  <a:lnTo>
                    <a:pt x="1068" y="3706"/>
                  </a:lnTo>
                  <a:lnTo>
                    <a:pt x="1081" y="3693"/>
                  </a:lnTo>
                  <a:lnTo>
                    <a:pt x="1096" y="3682"/>
                  </a:lnTo>
                  <a:lnTo>
                    <a:pt x="1102" y="3677"/>
                  </a:lnTo>
                  <a:lnTo>
                    <a:pt x="1106" y="3676"/>
                  </a:lnTo>
                  <a:lnTo>
                    <a:pt x="1106" y="3676"/>
                  </a:lnTo>
                  <a:lnTo>
                    <a:pt x="1125" y="3676"/>
                  </a:lnTo>
                  <a:lnTo>
                    <a:pt x="1133" y="3674"/>
                  </a:lnTo>
                  <a:lnTo>
                    <a:pt x="1139" y="3672"/>
                  </a:lnTo>
                  <a:lnTo>
                    <a:pt x="1144" y="3668"/>
                  </a:lnTo>
                  <a:lnTo>
                    <a:pt x="1147" y="3662"/>
                  </a:lnTo>
                  <a:lnTo>
                    <a:pt x="1149" y="3654"/>
                  </a:lnTo>
                  <a:lnTo>
                    <a:pt x="1151" y="3643"/>
                  </a:lnTo>
                  <a:lnTo>
                    <a:pt x="1151" y="3643"/>
                  </a:lnTo>
                  <a:lnTo>
                    <a:pt x="1149" y="3638"/>
                  </a:lnTo>
                  <a:lnTo>
                    <a:pt x="1148" y="3632"/>
                  </a:lnTo>
                  <a:lnTo>
                    <a:pt x="1145" y="3623"/>
                  </a:lnTo>
                  <a:lnTo>
                    <a:pt x="1140" y="3613"/>
                  </a:lnTo>
                  <a:lnTo>
                    <a:pt x="1139" y="3608"/>
                  </a:lnTo>
                  <a:lnTo>
                    <a:pt x="1139" y="3602"/>
                  </a:lnTo>
                  <a:lnTo>
                    <a:pt x="1139" y="3602"/>
                  </a:lnTo>
                  <a:lnTo>
                    <a:pt x="1139" y="3596"/>
                  </a:lnTo>
                  <a:lnTo>
                    <a:pt x="1141" y="3590"/>
                  </a:lnTo>
                  <a:lnTo>
                    <a:pt x="1146" y="3578"/>
                  </a:lnTo>
                  <a:lnTo>
                    <a:pt x="1152" y="3565"/>
                  </a:lnTo>
                  <a:lnTo>
                    <a:pt x="1153" y="3556"/>
                  </a:lnTo>
                  <a:lnTo>
                    <a:pt x="1154" y="3547"/>
                  </a:lnTo>
                  <a:lnTo>
                    <a:pt x="1154" y="3547"/>
                  </a:lnTo>
                  <a:lnTo>
                    <a:pt x="1153" y="3539"/>
                  </a:lnTo>
                  <a:lnTo>
                    <a:pt x="1152" y="3532"/>
                  </a:lnTo>
                  <a:lnTo>
                    <a:pt x="1146" y="3521"/>
                  </a:lnTo>
                  <a:lnTo>
                    <a:pt x="1141" y="3509"/>
                  </a:lnTo>
                  <a:lnTo>
                    <a:pt x="1139" y="3502"/>
                  </a:lnTo>
                  <a:lnTo>
                    <a:pt x="1139" y="3497"/>
                  </a:lnTo>
                  <a:lnTo>
                    <a:pt x="1139" y="3497"/>
                  </a:lnTo>
                  <a:lnTo>
                    <a:pt x="1140" y="3491"/>
                  </a:lnTo>
                  <a:lnTo>
                    <a:pt x="1141" y="3485"/>
                  </a:lnTo>
                  <a:lnTo>
                    <a:pt x="1148" y="3471"/>
                  </a:lnTo>
                  <a:lnTo>
                    <a:pt x="1156" y="3454"/>
                  </a:lnTo>
                  <a:lnTo>
                    <a:pt x="1160" y="3446"/>
                  </a:lnTo>
                  <a:lnTo>
                    <a:pt x="1161" y="3438"/>
                  </a:lnTo>
                  <a:lnTo>
                    <a:pt x="1161" y="3438"/>
                  </a:lnTo>
                  <a:lnTo>
                    <a:pt x="1172" y="3433"/>
                  </a:lnTo>
                  <a:lnTo>
                    <a:pt x="1182" y="3426"/>
                  </a:lnTo>
                  <a:lnTo>
                    <a:pt x="1191" y="3418"/>
                  </a:lnTo>
                  <a:lnTo>
                    <a:pt x="1198" y="3409"/>
                  </a:lnTo>
                  <a:lnTo>
                    <a:pt x="1203" y="3398"/>
                  </a:lnTo>
                  <a:lnTo>
                    <a:pt x="1208" y="3386"/>
                  </a:lnTo>
                  <a:lnTo>
                    <a:pt x="1212" y="3375"/>
                  </a:lnTo>
                  <a:lnTo>
                    <a:pt x="1213" y="3364"/>
                  </a:lnTo>
                  <a:lnTo>
                    <a:pt x="1213" y="3364"/>
                  </a:lnTo>
                  <a:lnTo>
                    <a:pt x="1212" y="3357"/>
                  </a:lnTo>
                  <a:lnTo>
                    <a:pt x="1210" y="3350"/>
                  </a:lnTo>
                  <a:lnTo>
                    <a:pt x="1209" y="3345"/>
                  </a:lnTo>
                  <a:lnTo>
                    <a:pt x="1206" y="3340"/>
                  </a:lnTo>
                  <a:lnTo>
                    <a:pt x="1200" y="3330"/>
                  </a:lnTo>
                  <a:lnTo>
                    <a:pt x="1192" y="3319"/>
                  </a:lnTo>
                  <a:lnTo>
                    <a:pt x="1185" y="3310"/>
                  </a:lnTo>
                  <a:lnTo>
                    <a:pt x="1178" y="3301"/>
                  </a:lnTo>
                  <a:lnTo>
                    <a:pt x="1174" y="3291"/>
                  </a:lnTo>
                  <a:lnTo>
                    <a:pt x="1172" y="3285"/>
                  </a:lnTo>
                  <a:lnTo>
                    <a:pt x="1172" y="3279"/>
                  </a:lnTo>
                  <a:lnTo>
                    <a:pt x="1172" y="3279"/>
                  </a:lnTo>
                  <a:lnTo>
                    <a:pt x="1172" y="3260"/>
                  </a:lnTo>
                  <a:lnTo>
                    <a:pt x="1176" y="3241"/>
                  </a:lnTo>
                  <a:lnTo>
                    <a:pt x="1179" y="3223"/>
                  </a:lnTo>
                  <a:lnTo>
                    <a:pt x="1185" y="3207"/>
                  </a:lnTo>
                  <a:lnTo>
                    <a:pt x="1193" y="3193"/>
                  </a:lnTo>
                  <a:lnTo>
                    <a:pt x="1197" y="3187"/>
                  </a:lnTo>
                  <a:lnTo>
                    <a:pt x="1201" y="3182"/>
                  </a:lnTo>
                  <a:lnTo>
                    <a:pt x="1207" y="3178"/>
                  </a:lnTo>
                  <a:lnTo>
                    <a:pt x="1212" y="3176"/>
                  </a:lnTo>
                  <a:lnTo>
                    <a:pt x="1217" y="3173"/>
                  </a:lnTo>
                  <a:lnTo>
                    <a:pt x="1224" y="3173"/>
                  </a:lnTo>
                  <a:lnTo>
                    <a:pt x="1224" y="3173"/>
                  </a:lnTo>
                  <a:lnTo>
                    <a:pt x="1271" y="3173"/>
                  </a:lnTo>
                  <a:lnTo>
                    <a:pt x="1271" y="3173"/>
                  </a:lnTo>
                  <a:lnTo>
                    <a:pt x="1279" y="3172"/>
                  </a:lnTo>
                  <a:lnTo>
                    <a:pt x="1286" y="3170"/>
                  </a:lnTo>
                  <a:lnTo>
                    <a:pt x="1292" y="3168"/>
                  </a:lnTo>
                  <a:lnTo>
                    <a:pt x="1298" y="3163"/>
                  </a:lnTo>
                  <a:lnTo>
                    <a:pt x="1304" y="3158"/>
                  </a:lnTo>
                  <a:lnTo>
                    <a:pt x="1308" y="3153"/>
                  </a:lnTo>
                  <a:lnTo>
                    <a:pt x="1317" y="3142"/>
                  </a:lnTo>
                  <a:lnTo>
                    <a:pt x="1325" y="3131"/>
                  </a:lnTo>
                  <a:lnTo>
                    <a:pt x="1333" y="3120"/>
                  </a:lnTo>
                  <a:lnTo>
                    <a:pt x="1337" y="3116"/>
                  </a:lnTo>
                  <a:lnTo>
                    <a:pt x="1342" y="3113"/>
                  </a:lnTo>
                  <a:lnTo>
                    <a:pt x="1346" y="3111"/>
                  </a:lnTo>
                  <a:lnTo>
                    <a:pt x="1352" y="3110"/>
                  </a:lnTo>
                  <a:lnTo>
                    <a:pt x="1352" y="3110"/>
                  </a:lnTo>
                  <a:lnTo>
                    <a:pt x="1360" y="3111"/>
                  </a:lnTo>
                  <a:lnTo>
                    <a:pt x="1367" y="3115"/>
                  </a:lnTo>
                  <a:lnTo>
                    <a:pt x="1373" y="3119"/>
                  </a:lnTo>
                  <a:lnTo>
                    <a:pt x="1377" y="3124"/>
                  </a:lnTo>
                  <a:lnTo>
                    <a:pt x="1382" y="3131"/>
                  </a:lnTo>
                  <a:lnTo>
                    <a:pt x="1385" y="3139"/>
                  </a:lnTo>
                  <a:lnTo>
                    <a:pt x="1391" y="3155"/>
                  </a:lnTo>
                  <a:lnTo>
                    <a:pt x="1397" y="3171"/>
                  </a:lnTo>
                  <a:lnTo>
                    <a:pt x="1401" y="3178"/>
                  </a:lnTo>
                  <a:lnTo>
                    <a:pt x="1405" y="3185"/>
                  </a:lnTo>
                  <a:lnTo>
                    <a:pt x="1411" y="3191"/>
                  </a:lnTo>
                  <a:lnTo>
                    <a:pt x="1416" y="3195"/>
                  </a:lnTo>
                  <a:lnTo>
                    <a:pt x="1424" y="3197"/>
                  </a:lnTo>
                  <a:lnTo>
                    <a:pt x="1432" y="3199"/>
                  </a:lnTo>
                  <a:lnTo>
                    <a:pt x="1432" y="3199"/>
                  </a:lnTo>
                  <a:lnTo>
                    <a:pt x="1436" y="3199"/>
                  </a:lnTo>
                  <a:lnTo>
                    <a:pt x="1437" y="3197"/>
                  </a:lnTo>
                  <a:lnTo>
                    <a:pt x="1438" y="3195"/>
                  </a:lnTo>
                  <a:lnTo>
                    <a:pt x="1439" y="3193"/>
                  </a:lnTo>
                  <a:lnTo>
                    <a:pt x="1439" y="3187"/>
                  </a:lnTo>
                  <a:lnTo>
                    <a:pt x="1438" y="3179"/>
                  </a:lnTo>
                  <a:lnTo>
                    <a:pt x="1435" y="3161"/>
                  </a:lnTo>
                  <a:lnTo>
                    <a:pt x="1434" y="3153"/>
                  </a:lnTo>
                  <a:lnTo>
                    <a:pt x="1432" y="3143"/>
                  </a:lnTo>
                  <a:lnTo>
                    <a:pt x="1432" y="3143"/>
                  </a:lnTo>
                  <a:lnTo>
                    <a:pt x="1435" y="3128"/>
                  </a:lnTo>
                  <a:lnTo>
                    <a:pt x="1439" y="3105"/>
                  </a:lnTo>
                  <a:lnTo>
                    <a:pt x="1445" y="3085"/>
                  </a:lnTo>
                  <a:lnTo>
                    <a:pt x="1449" y="3077"/>
                  </a:lnTo>
                  <a:lnTo>
                    <a:pt x="1451" y="3073"/>
                  </a:lnTo>
                  <a:lnTo>
                    <a:pt x="1451" y="3073"/>
                  </a:lnTo>
                  <a:lnTo>
                    <a:pt x="1454" y="3072"/>
                  </a:lnTo>
                  <a:lnTo>
                    <a:pt x="1458" y="3072"/>
                  </a:lnTo>
                  <a:lnTo>
                    <a:pt x="1464" y="3072"/>
                  </a:lnTo>
                  <a:lnTo>
                    <a:pt x="1467" y="3072"/>
                  </a:lnTo>
                  <a:lnTo>
                    <a:pt x="1469" y="3071"/>
                  </a:lnTo>
                  <a:lnTo>
                    <a:pt x="1472" y="3070"/>
                  </a:lnTo>
                  <a:lnTo>
                    <a:pt x="1474" y="3066"/>
                  </a:lnTo>
                  <a:lnTo>
                    <a:pt x="1474" y="3066"/>
                  </a:lnTo>
                  <a:lnTo>
                    <a:pt x="1475" y="3057"/>
                  </a:lnTo>
                  <a:lnTo>
                    <a:pt x="1476" y="3048"/>
                  </a:lnTo>
                  <a:lnTo>
                    <a:pt x="1478" y="3041"/>
                  </a:lnTo>
                  <a:lnTo>
                    <a:pt x="1481" y="3036"/>
                  </a:lnTo>
                  <a:lnTo>
                    <a:pt x="1484" y="3033"/>
                  </a:lnTo>
                  <a:lnTo>
                    <a:pt x="1484" y="3033"/>
                  </a:lnTo>
                  <a:lnTo>
                    <a:pt x="1490" y="3026"/>
                  </a:lnTo>
                  <a:lnTo>
                    <a:pt x="1498" y="3018"/>
                  </a:lnTo>
                  <a:lnTo>
                    <a:pt x="1515" y="3003"/>
                  </a:lnTo>
                  <a:lnTo>
                    <a:pt x="1523" y="2995"/>
                  </a:lnTo>
                  <a:lnTo>
                    <a:pt x="1530" y="2986"/>
                  </a:lnTo>
                  <a:lnTo>
                    <a:pt x="1534" y="2977"/>
                  </a:lnTo>
                  <a:lnTo>
                    <a:pt x="1536" y="2972"/>
                  </a:lnTo>
                  <a:lnTo>
                    <a:pt x="1536" y="2967"/>
                  </a:lnTo>
                  <a:lnTo>
                    <a:pt x="1536" y="2967"/>
                  </a:lnTo>
                  <a:lnTo>
                    <a:pt x="1535" y="2963"/>
                  </a:lnTo>
                  <a:lnTo>
                    <a:pt x="1534" y="2960"/>
                  </a:lnTo>
                  <a:lnTo>
                    <a:pt x="1530" y="2956"/>
                  </a:lnTo>
                  <a:lnTo>
                    <a:pt x="1524" y="2953"/>
                  </a:lnTo>
                  <a:lnTo>
                    <a:pt x="1523" y="2951"/>
                  </a:lnTo>
                  <a:lnTo>
                    <a:pt x="1521" y="2949"/>
                  </a:lnTo>
                  <a:lnTo>
                    <a:pt x="1521" y="2949"/>
                  </a:lnTo>
                  <a:lnTo>
                    <a:pt x="1521" y="2934"/>
                  </a:lnTo>
                  <a:lnTo>
                    <a:pt x="1521" y="2934"/>
                  </a:lnTo>
                  <a:lnTo>
                    <a:pt x="1521" y="2928"/>
                  </a:lnTo>
                  <a:lnTo>
                    <a:pt x="1522" y="2924"/>
                  </a:lnTo>
                  <a:lnTo>
                    <a:pt x="1524" y="2919"/>
                  </a:lnTo>
                  <a:lnTo>
                    <a:pt x="1528" y="2916"/>
                  </a:lnTo>
                  <a:lnTo>
                    <a:pt x="1528" y="2916"/>
                  </a:lnTo>
                  <a:lnTo>
                    <a:pt x="1531" y="2910"/>
                  </a:lnTo>
                  <a:lnTo>
                    <a:pt x="1536" y="2905"/>
                  </a:lnTo>
                  <a:lnTo>
                    <a:pt x="1541" y="2902"/>
                  </a:lnTo>
                  <a:lnTo>
                    <a:pt x="1546" y="2898"/>
                  </a:lnTo>
                  <a:lnTo>
                    <a:pt x="1551" y="2896"/>
                  </a:lnTo>
                  <a:lnTo>
                    <a:pt x="1557" y="2895"/>
                  </a:lnTo>
                  <a:lnTo>
                    <a:pt x="1568" y="2894"/>
                  </a:lnTo>
                  <a:lnTo>
                    <a:pt x="1568" y="2894"/>
                  </a:lnTo>
                  <a:lnTo>
                    <a:pt x="1573" y="2895"/>
                  </a:lnTo>
                  <a:lnTo>
                    <a:pt x="1575" y="2896"/>
                  </a:lnTo>
                  <a:lnTo>
                    <a:pt x="1577" y="2899"/>
                  </a:lnTo>
                  <a:lnTo>
                    <a:pt x="1580" y="2904"/>
                  </a:lnTo>
                  <a:lnTo>
                    <a:pt x="1583" y="2913"/>
                  </a:lnTo>
                  <a:lnTo>
                    <a:pt x="1587" y="2922"/>
                  </a:lnTo>
                  <a:lnTo>
                    <a:pt x="1587" y="2922"/>
                  </a:lnTo>
                  <a:lnTo>
                    <a:pt x="1626" y="2945"/>
                  </a:lnTo>
                  <a:lnTo>
                    <a:pt x="1656" y="2960"/>
                  </a:lnTo>
                  <a:lnTo>
                    <a:pt x="1667" y="2965"/>
                  </a:lnTo>
                  <a:lnTo>
                    <a:pt x="1675" y="2967"/>
                  </a:lnTo>
                  <a:lnTo>
                    <a:pt x="1675" y="2967"/>
                  </a:lnTo>
                  <a:lnTo>
                    <a:pt x="1684" y="2966"/>
                  </a:lnTo>
                  <a:lnTo>
                    <a:pt x="1691" y="2965"/>
                  </a:lnTo>
                  <a:lnTo>
                    <a:pt x="1697" y="2962"/>
                  </a:lnTo>
                  <a:lnTo>
                    <a:pt x="1702" y="2958"/>
                  </a:lnTo>
                  <a:lnTo>
                    <a:pt x="1704" y="2955"/>
                  </a:lnTo>
                  <a:lnTo>
                    <a:pt x="1706" y="2950"/>
                  </a:lnTo>
                  <a:lnTo>
                    <a:pt x="1707" y="2945"/>
                  </a:lnTo>
                  <a:lnTo>
                    <a:pt x="1709" y="2941"/>
                  </a:lnTo>
                  <a:lnTo>
                    <a:pt x="1709" y="2941"/>
                  </a:lnTo>
                  <a:lnTo>
                    <a:pt x="1709" y="2916"/>
                  </a:lnTo>
                  <a:lnTo>
                    <a:pt x="1709" y="2916"/>
                  </a:lnTo>
                  <a:lnTo>
                    <a:pt x="1709" y="2910"/>
                  </a:lnTo>
                  <a:lnTo>
                    <a:pt x="1711" y="2905"/>
                  </a:lnTo>
                  <a:lnTo>
                    <a:pt x="1716" y="2897"/>
                  </a:lnTo>
                  <a:lnTo>
                    <a:pt x="1720" y="2890"/>
                  </a:lnTo>
                  <a:lnTo>
                    <a:pt x="1722" y="2887"/>
                  </a:lnTo>
                  <a:lnTo>
                    <a:pt x="1722" y="2882"/>
                  </a:lnTo>
                  <a:lnTo>
                    <a:pt x="1722" y="2882"/>
                  </a:lnTo>
                  <a:lnTo>
                    <a:pt x="1722" y="2864"/>
                  </a:lnTo>
                  <a:lnTo>
                    <a:pt x="1722" y="2864"/>
                  </a:lnTo>
                  <a:lnTo>
                    <a:pt x="1721" y="2860"/>
                  </a:lnTo>
                  <a:lnTo>
                    <a:pt x="1719" y="2856"/>
                  </a:lnTo>
                  <a:lnTo>
                    <a:pt x="1712" y="2849"/>
                  </a:lnTo>
                  <a:lnTo>
                    <a:pt x="1705" y="2842"/>
                  </a:lnTo>
                  <a:lnTo>
                    <a:pt x="1696" y="2835"/>
                  </a:lnTo>
                  <a:lnTo>
                    <a:pt x="1688" y="2829"/>
                  </a:lnTo>
                  <a:lnTo>
                    <a:pt x="1682" y="2823"/>
                  </a:lnTo>
                  <a:lnTo>
                    <a:pt x="1676" y="2818"/>
                  </a:lnTo>
                  <a:lnTo>
                    <a:pt x="1675" y="2815"/>
                  </a:lnTo>
                  <a:lnTo>
                    <a:pt x="1675" y="2812"/>
                  </a:lnTo>
                  <a:lnTo>
                    <a:pt x="1675" y="2812"/>
                  </a:lnTo>
                  <a:lnTo>
                    <a:pt x="1675" y="2806"/>
                  </a:lnTo>
                  <a:lnTo>
                    <a:pt x="1676" y="2802"/>
                  </a:lnTo>
                  <a:lnTo>
                    <a:pt x="1679" y="2797"/>
                  </a:lnTo>
                  <a:lnTo>
                    <a:pt x="1681" y="2792"/>
                  </a:lnTo>
                  <a:lnTo>
                    <a:pt x="1688" y="2784"/>
                  </a:lnTo>
                  <a:lnTo>
                    <a:pt x="1696" y="2779"/>
                  </a:lnTo>
                  <a:lnTo>
                    <a:pt x="1703" y="2772"/>
                  </a:lnTo>
                  <a:lnTo>
                    <a:pt x="1710" y="2765"/>
                  </a:lnTo>
                  <a:lnTo>
                    <a:pt x="1712" y="2760"/>
                  </a:lnTo>
                  <a:lnTo>
                    <a:pt x="1714" y="2757"/>
                  </a:lnTo>
                  <a:lnTo>
                    <a:pt x="1716" y="2752"/>
                  </a:lnTo>
                  <a:lnTo>
                    <a:pt x="1716" y="2746"/>
                  </a:lnTo>
                  <a:lnTo>
                    <a:pt x="1716" y="2746"/>
                  </a:lnTo>
                  <a:lnTo>
                    <a:pt x="1716" y="2739"/>
                  </a:lnTo>
                  <a:lnTo>
                    <a:pt x="1714" y="2734"/>
                  </a:lnTo>
                  <a:lnTo>
                    <a:pt x="1710" y="2723"/>
                  </a:lnTo>
                  <a:lnTo>
                    <a:pt x="1705" y="2714"/>
                  </a:lnTo>
                  <a:lnTo>
                    <a:pt x="1701" y="2706"/>
                  </a:lnTo>
                  <a:lnTo>
                    <a:pt x="1701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2" y="2700"/>
                  </a:lnTo>
                  <a:lnTo>
                    <a:pt x="1628" y="2693"/>
                  </a:lnTo>
                  <a:lnTo>
                    <a:pt x="1626" y="2684"/>
                  </a:lnTo>
                  <a:lnTo>
                    <a:pt x="1623" y="2675"/>
                  </a:lnTo>
                  <a:lnTo>
                    <a:pt x="1621" y="2652"/>
                  </a:lnTo>
                  <a:lnTo>
                    <a:pt x="1620" y="2629"/>
                  </a:lnTo>
                  <a:lnTo>
                    <a:pt x="1620" y="2629"/>
                  </a:lnTo>
                  <a:lnTo>
                    <a:pt x="1621" y="2616"/>
                  </a:lnTo>
                  <a:lnTo>
                    <a:pt x="1623" y="2607"/>
                  </a:lnTo>
                  <a:lnTo>
                    <a:pt x="1626" y="2600"/>
                  </a:lnTo>
                  <a:lnTo>
                    <a:pt x="1628" y="2593"/>
                  </a:lnTo>
                  <a:lnTo>
                    <a:pt x="1635" y="2581"/>
                  </a:lnTo>
                  <a:lnTo>
                    <a:pt x="1637" y="2573"/>
                  </a:lnTo>
                  <a:lnTo>
                    <a:pt x="1638" y="2563"/>
                  </a:lnTo>
                  <a:lnTo>
                    <a:pt x="1638" y="2563"/>
                  </a:lnTo>
                  <a:lnTo>
                    <a:pt x="1634" y="2562"/>
                  </a:lnTo>
                  <a:lnTo>
                    <a:pt x="1630" y="2560"/>
                  </a:lnTo>
                  <a:lnTo>
                    <a:pt x="1627" y="2555"/>
                  </a:lnTo>
                  <a:lnTo>
                    <a:pt x="1625" y="2548"/>
                  </a:lnTo>
                  <a:lnTo>
                    <a:pt x="1625" y="2548"/>
                  </a:lnTo>
                  <a:lnTo>
                    <a:pt x="1632" y="2544"/>
                  </a:lnTo>
                  <a:lnTo>
                    <a:pt x="1637" y="2539"/>
                  </a:lnTo>
                  <a:lnTo>
                    <a:pt x="1645" y="2529"/>
                  </a:lnTo>
                  <a:lnTo>
                    <a:pt x="1655" y="2519"/>
                  </a:lnTo>
                  <a:lnTo>
                    <a:pt x="1660" y="2513"/>
                  </a:lnTo>
                  <a:lnTo>
                    <a:pt x="1668" y="2508"/>
                  </a:lnTo>
                  <a:lnTo>
                    <a:pt x="1668" y="2508"/>
                  </a:lnTo>
                  <a:lnTo>
                    <a:pt x="1672" y="2502"/>
                  </a:lnTo>
                  <a:lnTo>
                    <a:pt x="1676" y="2498"/>
                  </a:lnTo>
                  <a:lnTo>
                    <a:pt x="1679" y="2494"/>
                  </a:lnTo>
                  <a:lnTo>
                    <a:pt x="1681" y="2491"/>
                  </a:lnTo>
                  <a:lnTo>
                    <a:pt x="1682" y="2487"/>
                  </a:lnTo>
                  <a:lnTo>
                    <a:pt x="1683" y="2482"/>
                  </a:lnTo>
                  <a:lnTo>
                    <a:pt x="1683" y="2482"/>
                  </a:lnTo>
                  <a:lnTo>
                    <a:pt x="1684" y="2472"/>
                  </a:lnTo>
                  <a:lnTo>
                    <a:pt x="1687" y="2464"/>
                  </a:lnTo>
                  <a:lnTo>
                    <a:pt x="1691" y="2458"/>
                  </a:lnTo>
                  <a:lnTo>
                    <a:pt x="1696" y="2451"/>
                  </a:lnTo>
                  <a:lnTo>
                    <a:pt x="1701" y="2443"/>
                  </a:lnTo>
                  <a:lnTo>
                    <a:pt x="1704" y="2436"/>
                  </a:lnTo>
                  <a:lnTo>
                    <a:pt x="1707" y="2426"/>
                  </a:lnTo>
                  <a:lnTo>
                    <a:pt x="1709" y="2416"/>
                  </a:lnTo>
                  <a:lnTo>
                    <a:pt x="1709" y="2416"/>
                  </a:lnTo>
                  <a:lnTo>
                    <a:pt x="1707" y="2413"/>
                  </a:lnTo>
                  <a:lnTo>
                    <a:pt x="1706" y="2409"/>
                  </a:lnTo>
                  <a:lnTo>
                    <a:pt x="1701" y="2402"/>
                  </a:lnTo>
                  <a:lnTo>
                    <a:pt x="1698" y="2399"/>
                  </a:lnTo>
                  <a:lnTo>
                    <a:pt x="1696" y="2394"/>
                  </a:lnTo>
                  <a:lnTo>
                    <a:pt x="1694" y="2388"/>
                  </a:lnTo>
                  <a:lnTo>
                    <a:pt x="1694" y="2383"/>
                  </a:lnTo>
                  <a:lnTo>
                    <a:pt x="1694" y="2383"/>
                  </a:lnTo>
                  <a:lnTo>
                    <a:pt x="1694" y="2378"/>
                  </a:lnTo>
                  <a:lnTo>
                    <a:pt x="1696" y="2375"/>
                  </a:lnTo>
                  <a:lnTo>
                    <a:pt x="1701" y="2365"/>
                  </a:lnTo>
                  <a:lnTo>
                    <a:pt x="1706" y="2356"/>
                  </a:lnTo>
                  <a:lnTo>
                    <a:pt x="1707" y="2352"/>
                  </a:lnTo>
                  <a:lnTo>
                    <a:pt x="1709" y="2346"/>
                  </a:lnTo>
                  <a:lnTo>
                    <a:pt x="1709" y="2346"/>
                  </a:lnTo>
                  <a:lnTo>
                    <a:pt x="1707" y="2340"/>
                  </a:lnTo>
                  <a:lnTo>
                    <a:pt x="1706" y="2334"/>
                  </a:lnTo>
                  <a:lnTo>
                    <a:pt x="1704" y="2329"/>
                  </a:lnTo>
                  <a:lnTo>
                    <a:pt x="1701" y="2324"/>
                  </a:lnTo>
                  <a:lnTo>
                    <a:pt x="1693" y="2316"/>
                  </a:lnTo>
                  <a:lnTo>
                    <a:pt x="1684" y="2309"/>
                  </a:lnTo>
                  <a:lnTo>
                    <a:pt x="1675" y="2302"/>
                  </a:lnTo>
                  <a:lnTo>
                    <a:pt x="1668" y="2293"/>
                  </a:lnTo>
                  <a:lnTo>
                    <a:pt x="1665" y="2288"/>
                  </a:lnTo>
                  <a:lnTo>
                    <a:pt x="1663" y="2283"/>
                  </a:lnTo>
                  <a:lnTo>
                    <a:pt x="1661" y="2276"/>
                  </a:lnTo>
                  <a:lnTo>
                    <a:pt x="1660" y="2269"/>
                  </a:lnTo>
                  <a:lnTo>
                    <a:pt x="1660" y="2269"/>
                  </a:lnTo>
                  <a:lnTo>
                    <a:pt x="1661" y="2260"/>
                  </a:lnTo>
                  <a:lnTo>
                    <a:pt x="1664" y="2253"/>
                  </a:lnTo>
                  <a:lnTo>
                    <a:pt x="1667" y="2247"/>
                  </a:lnTo>
                  <a:lnTo>
                    <a:pt x="1672" y="2241"/>
                  </a:lnTo>
                  <a:lnTo>
                    <a:pt x="1680" y="2232"/>
                  </a:lnTo>
                  <a:lnTo>
                    <a:pt x="1682" y="2226"/>
                  </a:lnTo>
                  <a:lnTo>
                    <a:pt x="1683" y="2222"/>
                  </a:lnTo>
                  <a:lnTo>
                    <a:pt x="1683" y="2222"/>
                  </a:lnTo>
                  <a:lnTo>
                    <a:pt x="1682" y="2215"/>
                  </a:lnTo>
                  <a:lnTo>
                    <a:pt x="1680" y="2209"/>
                  </a:lnTo>
                  <a:lnTo>
                    <a:pt x="1672" y="2199"/>
                  </a:lnTo>
                  <a:lnTo>
                    <a:pt x="1667" y="2193"/>
                  </a:lnTo>
                  <a:lnTo>
                    <a:pt x="1664" y="2186"/>
                  </a:lnTo>
                  <a:lnTo>
                    <a:pt x="1661" y="2177"/>
                  </a:lnTo>
                  <a:lnTo>
                    <a:pt x="1660" y="2166"/>
                  </a:lnTo>
                  <a:lnTo>
                    <a:pt x="1660" y="2166"/>
                  </a:lnTo>
                  <a:lnTo>
                    <a:pt x="1661" y="2157"/>
                  </a:lnTo>
                  <a:lnTo>
                    <a:pt x="1664" y="2149"/>
                  </a:lnTo>
                  <a:lnTo>
                    <a:pt x="1667" y="2142"/>
                  </a:lnTo>
                  <a:lnTo>
                    <a:pt x="1672" y="2136"/>
                  </a:lnTo>
                  <a:lnTo>
                    <a:pt x="1678" y="2133"/>
                  </a:lnTo>
                  <a:lnTo>
                    <a:pt x="1684" y="2130"/>
                  </a:lnTo>
                  <a:lnTo>
                    <a:pt x="1699" y="2124"/>
                  </a:lnTo>
                  <a:lnTo>
                    <a:pt x="1714" y="2119"/>
                  </a:lnTo>
                  <a:lnTo>
                    <a:pt x="1728" y="2113"/>
                  </a:lnTo>
                  <a:lnTo>
                    <a:pt x="1735" y="2110"/>
                  </a:lnTo>
                  <a:lnTo>
                    <a:pt x="1741" y="2105"/>
                  </a:lnTo>
                  <a:lnTo>
                    <a:pt x="1745" y="2100"/>
                  </a:lnTo>
                  <a:lnTo>
                    <a:pt x="1749" y="2093"/>
                  </a:lnTo>
                  <a:lnTo>
                    <a:pt x="1749" y="2093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2" y="2078"/>
                  </a:lnTo>
                  <a:lnTo>
                    <a:pt x="1742" y="2078"/>
                  </a:lnTo>
                  <a:lnTo>
                    <a:pt x="1728" y="2079"/>
                  </a:lnTo>
                  <a:lnTo>
                    <a:pt x="1716" y="2080"/>
                  </a:lnTo>
                  <a:lnTo>
                    <a:pt x="1703" y="2081"/>
                  </a:lnTo>
                  <a:lnTo>
                    <a:pt x="1697" y="2080"/>
                  </a:lnTo>
                  <a:lnTo>
                    <a:pt x="1690" y="2078"/>
                  </a:lnTo>
                  <a:lnTo>
                    <a:pt x="1690" y="2078"/>
                  </a:lnTo>
                  <a:lnTo>
                    <a:pt x="1676" y="2072"/>
                  </a:lnTo>
                  <a:lnTo>
                    <a:pt x="1665" y="2067"/>
                  </a:lnTo>
                  <a:lnTo>
                    <a:pt x="1656" y="2064"/>
                  </a:lnTo>
                  <a:lnTo>
                    <a:pt x="1645" y="2063"/>
                  </a:lnTo>
                  <a:lnTo>
                    <a:pt x="1645" y="2063"/>
                  </a:lnTo>
                  <a:lnTo>
                    <a:pt x="1629" y="2064"/>
                  </a:lnTo>
                  <a:lnTo>
                    <a:pt x="1613" y="2066"/>
                  </a:lnTo>
                  <a:lnTo>
                    <a:pt x="1596" y="2066"/>
                  </a:lnTo>
                  <a:lnTo>
                    <a:pt x="1588" y="2065"/>
                  </a:lnTo>
                  <a:lnTo>
                    <a:pt x="1580" y="2063"/>
                  </a:lnTo>
                  <a:lnTo>
                    <a:pt x="1580" y="2063"/>
                  </a:lnTo>
                  <a:lnTo>
                    <a:pt x="1580" y="1979"/>
                  </a:lnTo>
                  <a:lnTo>
                    <a:pt x="1580" y="1979"/>
                  </a:lnTo>
                  <a:lnTo>
                    <a:pt x="1581" y="1973"/>
                  </a:lnTo>
                  <a:lnTo>
                    <a:pt x="1581" y="1967"/>
                  </a:lnTo>
                  <a:lnTo>
                    <a:pt x="1585" y="1957"/>
                  </a:lnTo>
                  <a:lnTo>
                    <a:pt x="1590" y="1948"/>
                  </a:lnTo>
                  <a:lnTo>
                    <a:pt x="1596" y="1940"/>
                  </a:lnTo>
                  <a:lnTo>
                    <a:pt x="1607" y="1926"/>
                  </a:lnTo>
                  <a:lnTo>
                    <a:pt x="1612" y="1919"/>
                  </a:lnTo>
                  <a:lnTo>
                    <a:pt x="1612" y="1916"/>
                  </a:lnTo>
                  <a:lnTo>
                    <a:pt x="1613" y="1913"/>
                  </a:lnTo>
                  <a:lnTo>
                    <a:pt x="1613" y="1913"/>
                  </a:lnTo>
                  <a:lnTo>
                    <a:pt x="1612" y="1904"/>
                  </a:lnTo>
                  <a:lnTo>
                    <a:pt x="1610" y="1896"/>
                  </a:lnTo>
                  <a:lnTo>
                    <a:pt x="1607" y="1888"/>
                  </a:lnTo>
                  <a:lnTo>
                    <a:pt x="1603" y="1880"/>
                  </a:lnTo>
                  <a:lnTo>
                    <a:pt x="1592" y="1866"/>
                  </a:lnTo>
                  <a:lnTo>
                    <a:pt x="1581" y="1852"/>
                  </a:lnTo>
                  <a:lnTo>
                    <a:pt x="1568" y="1838"/>
                  </a:lnTo>
                  <a:lnTo>
                    <a:pt x="1557" y="1824"/>
                  </a:lnTo>
                  <a:lnTo>
                    <a:pt x="1552" y="1817"/>
                  </a:lnTo>
                  <a:lnTo>
                    <a:pt x="1548" y="1809"/>
                  </a:lnTo>
                  <a:lnTo>
                    <a:pt x="1545" y="1800"/>
                  </a:lnTo>
                  <a:lnTo>
                    <a:pt x="1543" y="1791"/>
                  </a:lnTo>
                  <a:lnTo>
                    <a:pt x="1543" y="1791"/>
                  </a:lnTo>
                  <a:lnTo>
                    <a:pt x="1542" y="1782"/>
                  </a:lnTo>
                  <a:lnTo>
                    <a:pt x="1542" y="1774"/>
                  </a:lnTo>
                  <a:lnTo>
                    <a:pt x="1543" y="1765"/>
                  </a:lnTo>
                  <a:lnTo>
                    <a:pt x="1545" y="1757"/>
                  </a:lnTo>
                  <a:lnTo>
                    <a:pt x="1548" y="1749"/>
                  </a:lnTo>
                  <a:lnTo>
                    <a:pt x="1549" y="1742"/>
                  </a:lnTo>
                  <a:lnTo>
                    <a:pt x="1549" y="1734"/>
                  </a:lnTo>
                  <a:lnTo>
                    <a:pt x="1548" y="1726"/>
                  </a:lnTo>
                  <a:lnTo>
                    <a:pt x="1548" y="1726"/>
                  </a:lnTo>
                  <a:lnTo>
                    <a:pt x="1546" y="1722"/>
                  </a:lnTo>
                  <a:lnTo>
                    <a:pt x="1544" y="1719"/>
                  </a:lnTo>
                  <a:lnTo>
                    <a:pt x="1539" y="1714"/>
                  </a:lnTo>
                  <a:lnTo>
                    <a:pt x="1533" y="1710"/>
                  </a:lnTo>
                  <a:lnTo>
                    <a:pt x="1524" y="1707"/>
                  </a:lnTo>
                  <a:lnTo>
                    <a:pt x="1506" y="1703"/>
                  </a:lnTo>
                  <a:lnTo>
                    <a:pt x="1488" y="1699"/>
                  </a:lnTo>
                  <a:lnTo>
                    <a:pt x="1488" y="1699"/>
                  </a:lnTo>
                  <a:lnTo>
                    <a:pt x="1490" y="1692"/>
                  </a:lnTo>
                  <a:lnTo>
                    <a:pt x="1492" y="1688"/>
                  </a:lnTo>
                  <a:lnTo>
                    <a:pt x="1496" y="1682"/>
                  </a:lnTo>
                  <a:lnTo>
                    <a:pt x="1499" y="1679"/>
                  </a:lnTo>
                  <a:lnTo>
                    <a:pt x="1508" y="1670"/>
                  </a:lnTo>
                  <a:lnTo>
                    <a:pt x="1519" y="1665"/>
                  </a:lnTo>
                  <a:lnTo>
                    <a:pt x="1528" y="1658"/>
                  </a:lnTo>
                  <a:lnTo>
                    <a:pt x="1535" y="1651"/>
                  </a:lnTo>
                  <a:lnTo>
                    <a:pt x="1538" y="1646"/>
                  </a:lnTo>
                  <a:lnTo>
                    <a:pt x="1541" y="1642"/>
                  </a:lnTo>
                  <a:lnTo>
                    <a:pt x="1542" y="1636"/>
                  </a:lnTo>
                  <a:lnTo>
                    <a:pt x="1543" y="1630"/>
                  </a:lnTo>
                  <a:lnTo>
                    <a:pt x="1543" y="1630"/>
                  </a:lnTo>
                  <a:lnTo>
                    <a:pt x="1542" y="1606"/>
                  </a:lnTo>
                  <a:lnTo>
                    <a:pt x="1541" y="1583"/>
                  </a:lnTo>
                  <a:lnTo>
                    <a:pt x="1538" y="1561"/>
                  </a:lnTo>
                  <a:lnTo>
                    <a:pt x="1535" y="1538"/>
                  </a:lnTo>
                  <a:lnTo>
                    <a:pt x="1530" y="1516"/>
                  </a:lnTo>
                  <a:lnTo>
                    <a:pt x="1524" y="1494"/>
                  </a:lnTo>
                  <a:lnTo>
                    <a:pt x="1519" y="1473"/>
                  </a:lnTo>
                  <a:lnTo>
                    <a:pt x="1512" y="1452"/>
                  </a:lnTo>
                  <a:lnTo>
                    <a:pt x="1504" y="1431"/>
                  </a:lnTo>
                  <a:lnTo>
                    <a:pt x="1496" y="1410"/>
                  </a:lnTo>
                  <a:lnTo>
                    <a:pt x="1477" y="1370"/>
                  </a:lnTo>
                  <a:lnTo>
                    <a:pt x="1458" y="1332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6662495" y="3424513"/>
              <a:ext cx="1076679" cy="1825495"/>
            </a:xfrm>
            <a:custGeom>
              <a:avLst/>
              <a:gdLst/>
              <a:ahLst/>
              <a:cxnLst>
                <a:cxn ang="0">
                  <a:pos x="660" y="2184"/>
                </a:cxn>
                <a:cxn ang="0">
                  <a:pos x="576" y="2143"/>
                </a:cxn>
                <a:cxn ang="0">
                  <a:pos x="542" y="2047"/>
                </a:cxn>
                <a:cxn ang="0">
                  <a:pos x="539" y="1966"/>
                </a:cxn>
                <a:cxn ang="0">
                  <a:pos x="596" y="1848"/>
                </a:cxn>
                <a:cxn ang="0">
                  <a:pos x="587" y="1784"/>
                </a:cxn>
                <a:cxn ang="0">
                  <a:pos x="663" y="1736"/>
                </a:cxn>
                <a:cxn ang="0">
                  <a:pos x="633" y="1585"/>
                </a:cxn>
                <a:cxn ang="0">
                  <a:pos x="558" y="1624"/>
                </a:cxn>
                <a:cxn ang="0">
                  <a:pos x="483" y="1723"/>
                </a:cxn>
                <a:cxn ang="0">
                  <a:pos x="412" y="1765"/>
                </a:cxn>
                <a:cxn ang="0">
                  <a:pos x="324" y="1731"/>
                </a:cxn>
                <a:cxn ang="0">
                  <a:pos x="266" y="1703"/>
                </a:cxn>
                <a:cxn ang="0">
                  <a:pos x="275" y="1612"/>
                </a:cxn>
                <a:cxn ang="0">
                  <a:pos x="319" y="1459"/>
                </a:cxn>
                <a:cxn ang="0">
                  <a:pos x="213" y="1459"/>
                </a:cxn>
                <a:cxn ang="0">
                  <a:pos x="138" y="1322"/>
                </a:cxn>
                <a:cxn ang="0">
                  <a:pos x="71" y="1253"/>
                </a:cxn>
                <a:cxn ang="0">
                  <a:pos x="22" y="1139"/>
                </a:cxn>
                <a:cxn ang="0">
                  <a:pos x="22" y="973"/>
                </a:cxn>
                <a:cxn ang="0">
                  <a:pos x="134" y="853"/>
                </a:cxn>
                <a:cxn ang="0">
                  <a:pos x="195" y="789"/>
                </a:cxn>
                <a:cxn ang="0">
                  <a:pos x="243" y="683"/>
                </a:cxn>
                <a:cxn ang="0">
                  <a:pos x="206" y="568"/>
                </a:cxn>
                <a:cxn ang="0">
                  <a:pos x="155" y="431"/>
                </a:cxn>
                <a:cxn ang="0">
                  <a:pos x="129" y="227"/>
                </a:cxn>
                <a:cxn ang="0">
                  <a:pos x="249" y="200"/>
                </a:cxn>
                <a:cxn ang="0">
                  <a:pos x="347" y="123"/>
                </a:cxn>
                <a:cxn ang="0">
                  <a:pos x="413" y="101"/>
                </a:cxn>
                <a:cxn ang="0">
                  <a:pos x="480" y="0"/>
                </a:cxn>
                <a:cxn ang="0">
                  <a:pos x="606" y="114"/>
                </a:cxn>
                <a:cxn ang="0">
                  <a:pos x="619" y="198"/>
                </a:cxn>
                <a:cxn ang="0">
                  <a:pos x="709" y="179"/>
                </a:cxn>
                <a:cxn ang="0">
                  <a:pos x="786" y="227"/>
                </a:cxn>
                <a:cxn ang="0">
                  <a:pos x="705" y="318"/>
                </a:cxn>
                <a:cxn ang="0">
                  <a:pos x="581" y="443"/>
                </a:cxn>
                <a:cxn ang="0">
                  <a:pos x="575" y="786"/>
                </a:cxn>
                <a:cxn ang="0">
                  <a:pos x="569" y="1109"/>
                </a:cxn>
                <a:cxn ang="0">
                  <a:pos x="533" y="1387"/>
                </a:cxn>
                <a:cxn ang="0">
                  <a:pos x="669" y="1329"/>
                </a:cxn>
                <a:cxn ang="0">
                  <a:pos x="729" y="1428"/>
                </a:cxn>
                <a:cxn ang="0">
                  <a:pos x="736" y="1338"/>
                </a:cxn>
                <a:cxn ang="0">
                  <a:pos x="824" y="1393"/>
                </a:cxn>
                <a:cxn ang="0">
                  <a:pos x="819" y="1249"/>
                </a:cxn>
                <a:cxn ang="0">
                  <a:pos x="1010" y="1223"/>
                </a:cxn>
                <a:cxn ang="0">
                  <a:pos x="1076" y="1273"/>
                </a:cxn>
                <a:cxn ang="0">
                  <a:pos x="1182" y="1348"/>
                </a:cxn>
                <a:cxn ang="0">
                  <a:pos x="1394" y="1710"/>
                </a:cxn>
                <a:cxn ang="0">
                  <a:pos x="1476" y="1954"/>
                </a:cxn>
                <a:cxn ang="0">
                  <a:pos x="1438" y="2065"/>
                </a:cxn>
                <a:cxn ang="0">
                  <a:pos x="1293" y="2067"/>
                </a:cxn>
                <a:cxn ang="0">
                  <a:pos x="1402" y="2097"/>
                </a:cxn>
                <a:cxn ang="0">
                  <a:pos x="1355" y="2214"/>
                </a:cxn>
                <a:cxn ang="0">
                  <a:pos x="1321" y="2315"/>
                </a:cxn>
                <a:cxn ang="0">
                  <a:pos x="1176" y="2384"/>
                </a:cxn>
                <a:cxn ang="0">
                  <a:pos x="1163" y="2456"/>
                </a:cxn>
                <a:cxn ang="0">
                  <a:pos x="1127" y="2272"/>
                </a:cxn>
                <a:cxn ang="0">
                  <a:pos x="1047" y="2203"/>
                </a:cxn>
                <a:cxn ang="0">
                  <a:pos x="895" y="2453"/>
                </a:cxn>
                <a:cxn ang="0">
                  <a:pos x="767" y="2479"/>
                </a:cxn>
                <a:cxn ang="0">
                  <a:pos x="711" y="2347"/>
                </a:cxn>
                <a:cxn ang="0">
                  <a:pos x="734" y="2270"/>
                </a:cxn>
              </a:cxnLst>
              <a:rect l="0" t="0" r="r" b="b"/>
              <a:pathLst>
                <a:path w="1482" h="2504">
                  <a:moveTo>
                    <a:pt x="734" y="2270"/>
                  </a:moveTo>
                  <a:lnTo>
                    <a:pt x="734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28" y="2269"/>
                  </a:lnTo>
                  <a:lnTo>
                    <a:pt x="719" y="2265"/>
                  </a:lnTo>
                  <a:lnTo>
                    <a:pt x="711" y="2260"/>
                  </a:lnTo>
                  <a:lnTo>
                    <a:pt x="704" y="2254"/>
                  </a:lnTo>
                  <a:lnTo>
                    <a:pt x="697" y="2246"/>
                  </a:lnTo>
                  <a:lnTo>
                    <a:pt x="691" y="2238"/>
                  </a:lnTo>
                  <a:lnTo>
                    <a:pt x="681" y="2218"/>
                  </a:lnTo>
                  <a:lnTo>
                    <a:pt x="672" y="2200"/>
                  </a:lnTo>
                  <a:lnTo>
                    <a:pt x="666" y="2191"/>
                  </a:lnTo>
                  <a:lnTo>
                    <a:pt x="660" y="2184"/>
                  </a:lnTo>
                  <a:lnTo>
                    <a:pt x="653" y="2177"/>
                  </a:lnTo>
                  <a:lnTo>
                    <a:pt x="646" y="2172"/>
                  </a:lnTo>
                  <a:lnTo>
                    <a:pt x="637" y="2169"/>
                  </a:lnTo>
                  <a:lnTo>
                    <a:pt x="628" y="2168"/>
                  </a:lnTo>
                  <a:lnTo>
                    <a:pt x="628" y="2168"/>
                  </a:lnTo>
                  <a:lnTo>
                    <a:pt x="606" y="2168"/>
                  </a:lnTo>
                  <a:lnTo>
                    <a:pt x="606" y="2168"/>
                  </a:lnTo>
                  <a:lnTo>
                    <a:pt x="600" y="2166"/>
                  </a:lnTo>
                  <a:lnTo>
                    <a:pt x="597" y="2165"/>
                  </a:lnTo>
                  <a:lnTo>
                    <a:pt x="594" y="2162"/>
                  </a:lnTo>
                  <a:lnTo>
                    <a:pt x="590" y="2158"/>
                  </a:lnTo>
                  <a:lnTo>
                    <a:pt x="587" y="2150"/>
                  </a:lnTo>
                  <a:lnTo>
                    <a:pt x="584" y="2141"/>
                  </a:lnTo>
                  <a:lnTo>
                    <a:pt x="584" y="2141"/>
                  </a:lnTo>
                  <a:lnTo>
                    <a:pt x="576" y="2143"/>
                  </a:lnTo>
                  <a:lnTo>
                    <a:pt x="571" y="2143"/>
                  </a:lnTo>
                  <a:lnTo>
                    <a:pt x="565" y="2143"/>
                  </a:lnTo>
                  <a:lnTo>
                    <a:pt x="559" y="2141"/>
                  </a:lnTo>
                  <a:lnTo>
                    <a:pt x="554" y="2139"/>
                  </a:lnTo>
                  <a:lnTo>
                    <a:pt x="551" y="2136"/>
                  </a:lnTo>
                  <a:lnTo>
                    <a:pt x="547" y="2132"/>
                  </a:lnTo>
                  <a:lnTo>
                    <a:pt x="545" y="2127"/>
                  </a:lnTo>
                  <a:lnTo>
                    <a:pt x="541" y="2117"/>
                  </a:lnTo>
                  <a:lnTo>
                    <a:pt x="538" y="2104"/>
                  </a:lnTo>
                  <a:lnTo>
                    <a:pt x="537" y="2090"/>
                  </a:lnTo>
                  <a:lnTo>
                    <a:pt x="536" y="2075"/>
                  </a:lnTo>
                  <a:lnTo>
                    <a:pt x="536" y="2075"/>
                  </a:lnTo>
                  <a:lnTo>
                    <a:pt x="537" y="2065"/>
                  </a:lnTo>
                  <a:lnTo>
                    <a:pt x="538" y="2056"/>
                  </a:lnTo>
                  <a:lnTo>
                    <a:pt x="542" y="2047"/>
                  </a:lnTo>
                  <a:lnTo>
                    <a:pt x="544" y="2040"/>
                  </a:lnTo>
                  <a:lnTo>
                    <a:pt x="552" y="2026"/>
                  </a:lnTo>
                  <a:lnTo>
                    <a:pt x="558" y="2012"/>
                  </a:lnTo>
                  <a:lnTo>
                    <a:pt x="558" y="2012"/>
                  </a:lnTo>
                  <a:lnTo>
                    <a:pt x="550" y="2009"/>
                  </a:lnTo>
                  <a:lnTo>
                    <a:pt x="545" y="2006"/>
                  </a:lnTo>
                  <a:lnTo>
                    <a:pt x="541" y="2003"/>
                  </a:lnTo>
                  <a:lnTo>
                    <a:pt x="537" y="2000"/>
                  </a:lnTo>
                  <a:lnTo>
                    <a:pt x="535" y="1995"/>
                  </a:lnTo>
                  <a:lnTo>
                    <a:pt x="533" y="1989"/>
                  </a:lnTo>
                  <a:lnTo>
                    <a:pt x="533" y="1983"/>
                  </a:lnTo>
                  <a:lnTo>
                    <a:pt x="533" y="1983"/>
                  </a:lnTo>
                  <a:lnTo>
                    <a:pt x="533" y="1979"/>
                  </a:lnTo>
                  <a:lnTo>
                    <a:pt x="534" y="1975"/>
                  </a:lnTo>
                  <a:lnTo>
                    <a:pt x="539" y="1966"/>
                  </a:lnTo>
                  <a:lnTo>
                    <a:pt x="547" y="1957"/>
                  </a:lnTo>
                  <a:lnTo>
                    <a:pt x="557" y="1947"/>
                  </a:lnTo>
                  <a:lnTo>
                    <a:pt x="566" y="1936"/>
                  </a:lnTo>
                  <a:lnTo>
                    <a:pt x="574" y="1925"/>
                  </a:lnTo>
                  <a:lnTo>
                    <a:pt x="577" y="1918"/>
                  </a:lnTo>
                  <a:lnTo>
                    <a:pt x="581" y="1912"/>
                  </a:lnTo>
                  <a:lnTo>
                    <a:pt x="583" y="1905"/>
                  </a:lnTo>
                  <a:lnTo>
                    <a:pt x="584" y="1898"/>
                  </a:lnTo>
                  <a:lnTo>
                    <a:pt x="584" y="1898"/>
                  </a:lnTo>
                  <a:lnTo>
                    <a:pt x="584" y="1876"/>
                  </a:lnTo>
                  <a:lnTo>
                    <a:pt x="584" y="1876"/>
                  </a:lnTo>
                  <a:lnTo>
                    <a:pt x="584" y="1871"/>
                  </a:lnTo>
                  <a:lnTo>
                    <a:pt x="585" y="1866"/>
                  </a:lnTo>
                  <a:lnTo>
                    <a:pt x="590" y="1856"/>
                  </a:lnTo>
                  <a:lnTo>
                    <a:pt x="596" y="1848"/>
                  </a:lnTo>
                  <a:lnTo>
                    <a:pt x="602" y="1841"/>
                  </a:lnTo>
                  <a:lnTo>
                    <a:pt x="608" y="1834"/>
                  </a:lnTo>
                  <a:lnTo>
                    <a:pt x="614" y="1827"/>
                  </a:lnTo>
                  <a:lnTo>
                    <a:pt x="619" y="1819"/>
                  </a:lnTo>
                  <a:lnTo>
                    <a:pt x="620" y="1815"/>
                  </a:lnTo>
                  <a:lnTo>
                    <a:pt x="620" y="1811"/>
                  </a:lnTo>
                  <a:lnTo>
                    <a:pt x="620" y="1811"/>
                  </a:lnTo>
                  <a:lnTo>
                    <a:pt x="620" y="1805"/>
                  </a:lnTo>
                  <a:lnTo>
                    <a:pt x="619" y="1802"/>
                  </a:lnTo>
                  <a:lnTo>
                    <a:pt x="617" y="1798"/>
                  </a:lnTo>
                  <a:lnTo>
                    <a:pt x="613" y="1796"/>
                  </a:lnTo>
                  <a:lnTo>
                    <a:pt x="606" y="1792"/>
                  </a:lnTo>
                  <a:lnTo>
                    <a:pt x="598" y="1789"/>
                  </a:lnTo>
                  <a:lnTo>
                    <a:pt x="590" y="1787"/>
                  </a:lnTo>
                  <a:lnTo>
                    <a:pt x="587" y="1784"/>
                  </a:lnTo>
                  <a:lnTo>
                    <a:pt x="583" y="1782"/>
                  </a:lnTo>
                  <a:lnTo>
                    <a:pt x="580" y="1779"/>
                  </a:lnTo>
                  <a:lnTo>
                    <a:pt x="579" y="1774"/>
                  </a:lnTo>
                  <a:lnTo>
                    <a:pt x="576" y="1769"/>
                  </a:lnTo>
                  <a:lnTo>
                    <a:pt x="576" y="1763"/>
                  </a:lnTo>
                  <a:lnTo>
                    <a:pt x="576" y="1763"/>
                  </a:lnTo>
                  <a:lnTo>
                    <a:pt x="577" y="1757"/>
                  </a:lnTo>
                  <a:lnTo>
                    <a:pt x="581" y="1751"/>
                  </a:lnTo>
                  <a:lnTo>
                    <a:pt x="585" y="1745"/>
                  </a:lnTo>
                  <a:lnTo>
                    <a:pt x="591" y="1741"/>
                  </a:lnTo>
                  <a:lnTo>
                    <a:pt x="591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63" y="1736"/>
                  </a:lnTo>
                  <a:lnTo>
                    <a:pt x="678" y="1730"/>
                  </a:lnTo>
                  <a:lnTo>
                    <a:pt x="683" y="1726"/>
                  </a:lnTo>
                  <a:lnTo>
                    <a:pt x="689" y="1721"/>
                  </a:lnTo>
                  <a:lnTo>
                    <a:pt x="692" y="1715"/>
                  </a:lnTo>
                  <a:lnTo>
                    <a:pt x="694" y="1712"/>
                  </a:lnTo>
                  <a:lnTo>
                    <a:pt x="694" y="1708"/>
                  </a:lnTo>
                  <a:lnTo>
                    <a:pt x="694" y="1708"/>
                  </a:lnTo>
                  <a:lnTo>
                    <a:pt x="694" y="1702"/>
                  </a:lnTo>
                  <a:lnTo>
                    <a:pt x="691" y="1695"/>
                  </a:lnTo>
                  <a:lnTo>
                    <a:pt x="684" y="1675"/>
                  </a:lnTo>
                  <a:lnTo>
                    <a:pt x="675" y="1653"/>
                  </a:lnTo>
                  <a:lnTo>
                    <a:pt x="664" y="1631"/>
                  </a:lnTo>
                  <a:lnTo>
                    <a:pt x="651" y="1609"/>
                  </a:lnTo>
                  <a:lnTo>
                    <a:pt x="638" y="1592"/>
                  </a:lnTo>
                  <a:lnTo>
                    <a:pt x="633" y="1585"/>
                  </a:lnTo>
                  <a:lnTo>
                    <a:pt x="627" y="1581"/>
                  </a:lnTo>
                  <a:lnTo>
                    <a:pt x="621" y="1577"/>
                  </a:lnTo>
                  <a:lnTo>
                    <a:pt x="617" y="1576"/>
                  </a:lnTo>
                  <a:lnTo>
                    <a:pt x="617" y="1576"/>
                  </a:lnTo>
                  <a:lnTo>
                    <a:pt x="612" y="1576"/>
                  </a:lnTo>
                  <a:lnTo>
                    <a:pt x="608" y="1577"/>
                  </a:lnTo>
                  <a:lnTo>
                    <a:pt x="600" y="1581"/>
                  </a:lnTo>
                  <a:lnTo>
                    <a:pt x="595" y="1585"/>
                  </a:lnTo>
                  <a:lnTo>
                    <a:pt x="589" y="1592"/>
                  </a:lnTo>
                  <a:lnTo>
                    <a:pt x="580" y="1605"/>
                  </a:lnTo>
                  <a:lnTo>
                    <a:pt x="574" y="1611"/>
                  </a:lnTo>
                  <a:lnTo>
                    <a:pt x="569" y="1615"/>
                  </a:lnTo>
                  <a:lnTo>
                    <a:pt x="569" y="1615"/>
                  </a:lnTo>
                  <a:lnTo>
                    <a:pt x="564" y="1621"/>
                  </a:lnTo>
                  <a:lnTo>
                    <a:pt x="558" y="1624"/>
                  </a:lnTo>
                  <a:lnTo>
                    <a:pt x="546" y="1629"/>
                  </a:lnTo>
                  <a:lnTo>
                    <a:pt x="541" y="1631"/>
                  </a:lnTo>
                  <a:lnTo>
                    <a:pt x="535" y="1635"/>
                  </a:lnTo>
                  <a:lnTo>
                    <a:pt x="529" y="1639"/>
                  </a:lnTo>
                  <a:lnTo>
                    <a:pt x="526" y="1645"/>
                  </a:lnTo>
                  <a:lnTo>
                    <a:pt x="526" y="1645"/>
                  </a:lnTo>
                  <a:lnTo>
                    <a:pt x="520" y="1653"/>
                  </a:lnTo>
                  <a:lnTo>
                    <a:pt x="516" y="1662"/>
                  </a:lnTo>
                  <a:lnTo>
                    <a:pt x="512" y="1682"/>
                  </a:lnTo>
                  <a:lnTo>
                    <a:pt x="508" y="1692"/>
                  </a:lnTo>
                  <a:lnTo>
                    <a:pt x="505" y="1703"/>
                  </a:lnTo>
                  <a:lnTo>
                    <a:pt x="499" y="1711"/>
                  </a:lnTo>
                  <a:lnTo>
                    <a:pt x="492" y="1719"/>
                  </a:lnTo>
                  <a:lnTo>
                    <a:pt x="492" y="1719"/>
                  </a:lnTo>
                  <a:lnTo>
                    <a:pt x="483" y="1723"/>
                  </a:lnTo>
                  <a:lnTo>
                    <a:pt x="474" y="1727"/>
                  </a:lnTo>
                  <a:lnTo>
                    <a:pt x="463" y="1733"/>
                  </a:lnTo>
                  <a:lnTo>
                    <a:pt x="459" y="1736"/>
                  </a:lnTo>
                  <a:lnTo>
                    <a:pt x="455" y="1741"/>
                  </a:lnTo>
                  <a:lnTo>
                    <a:pt x="455" y="1741"/>
                  </a:lnTo>
                  <a:lnTo>
                    <a:pt x="451" y="1744"/>
                  </a:lnTo>
                  <a:lnTo>
                    <a:pt x="449" y="1748"/>
                  </a:lnTo>
                  <a:lnTo>
                    <a:pt x="443" y="1757"/>
                  </a:lnTo>
                  <a:lnTo>
                    <a:pt x="440" y="1760"/>
                  </a:lnTo>
                  <a:lnTo>
                    <a:pt x="436" y="1764"/>
                  </a:lnTo>
                  <a:lnTo>
                    <a:pt x="431" y="1766"/>
                  </a:lnTo>
                  <a:lnTo>
                    <a:pt x="426" y="1766"/>
                  </a:lnTo>
                  <a:lnTo>
                    <a:pt x="426" y="1766"/>
                  </a:lnTo>
                  <a:lnTo>
                    <a:pt x="417" y="1766"/>
                  </a:lnTo>
                  <a:lnTo>
                    <a:pt x="412" y="1765"/>
                  </a:lnTo>
                  <a:lnTo>
                    <a:pt x="406" y="1763"/>
                  </a:lnTo>
                  <a:lnTo>
                    <a:pt x="400" y="1759"/>
                  </a:lnTo>
                  <a:lnTo>
                    <a:pt x="392" y="1752"/>
                  </a:lnTo>
                  <a:lnTo>
                    <a:pt x="385" y="1744"/>
                  </a:lnTo>
                  <a:lnTo>
                    <a:pt x="378" y="1736"/>
                  </a:lnTo>
                  <a:lnTo>
                    <a:pt x="370" y="1729"/>
                  </a:lnTo>
                  <a:lnTo>
                    <a:pt x="366" y="1727"/>
                  </a:lnTo>
                  <a:lnTo>
                    <a:pt x="360" y="1725"/>
                  </a:lnTo>
                  <a:lnTo>
                    <a:pt x="353" y="1723"/>
                  </a:lnTo>
                  <a:lnTo>
                    <a:pt x="345" y="1723"/>
                  </a:lnTo>
                  <a:lnTo>
                    <a:pt x="345" y="1723"/>
                  </a:lnTo>
                  <a:lnTo>
                    <a:pt x="339" y="1723"/>
                  </a:lnTo>
                  <a:lnTo>
                    <a:pt x="333" y="1726"/>
                  </a:lnTo>
                  <a:lnTo>
                    <a:pt x="329" y="1729"/>
                  </a:lnTo>
                  <a:lnTo>
                    <a:pt x="324" y="1731"/>
                  </a:lnTo>
                  <a:lnTo>
                    <a:pt x="320" y="1735"/>
                  </a:lnTo>
                  <a:lnTo>
                    <a:pt x="315" y="1738"/>
                  </a:lnTo>
                  <a:lnTo>
                    <a:pt x="308" y="1741"/>
                  </a:lnTo>
                  <a:lnTo>
                    <a:pt x="301" y="1741"/>
                  </a:lnTo>
                  <a:lnTo>
                    <a:pt x="301" y="1741"/>
                  </a:lnTo>
                  <a:lnTo>
                    <a:pt x="294" y="1741"/>
                  </a:lnTo>
                  <a:lnTo>
                    <a:pt x="287" y="1739"/>
                  </a:lnTo>
                  <a:lnTo>
                    <a:pt x="281" y="1736"/>
                  </a:lnTo>
                  <a:lnTo>
                    <a:pt x="276" y="1734"/>
                  </a:lnTo>
                  <a:lnTo>
                    <a:pt x="271" y="1729"/>
                  </a:lnTo>
                  <a:lnTo>
                    <a:pt x="267" y="1723"/>
                  </a:lnTo>
                  <a:lnTo>
                    <a:pt x="264" y="1718"/>
                  </a:lnTo>
                  <a:lnTo>
                    <a:pt x="264" y="1712"/>
                  </a:lnTo>
                  <a:lnTo>
                    <a:pt x="264" y="1712"/>
                  </a:lnTo>
                  <a:lnTo>
                    <a:pt x="266" y="1703"/>
                  </a:lnTo>
                  <a:lnTo>
                    <a:pt x="268" y="1695"/>
                  </a:lnTo>
                  <a:lnTo>
                    <a:pt x="272" y="1688"/>
                  </a:lnTo>
                  <a:lnTo>
                    <a:pt x="277" y="1681"/>
                  </a:lnTo>
                  <a:lnTo>
                    <a:pt x="282" y="1674"/>
                  </a:lnTo>
                  <a:lnTo>
                    <a:pt x="286" y="1666"/>
                  </a:lnTo>
                  <a:lnTo>
                    <a:pt x="289" y="1658"/>
                  </a:lnTo>
                  <a:lnTo>
                    <a:pt x="290" y="1650"/>
                  </a:lnTo>
                  <a:lnTo>
                    <a:pt x="290" y="1650"/>
                  </a:lnTo>
                  <a:lnTo>
                    <a:pt x="290" y="1644"/>
                  </a:lnTo>
                  <a:lnTo>
                    <a:pt x="287" y="1639"/>
                  </a:lnTo>
                  <a:lnTo>
                    <a:pt x="283" y="1632"/>
                  </a:lnTo>
                  <a:lnTo>
                    <a:pt x="277" y="1623"/>
                  </a:lnTo>
                  <a:lnTo>
                    <a:pt x="276" y="1619"/>
                  </a:lnTo>
                  <a:lnTo>
                    <a:pt x="275" y="1612"/>
                  </a:lnTo>
                  <a:lnTo>
                    <a:pt x="275" y="1612"/>
                  </a:lnTo>
                  <a:lnTo>
                    <a:pt x="276" y="1608"/>
                  </a:lnTo>
                  <a:lnTo>
                    <a:pt x="277" y="1605"/>
                  </a:lnTo>
                  <a:lnTo>
                    <a:pt x="283" y="1599"/>
                  </a:lnTo>
                  <a:lnTo>
                    <a:pt x="289" y="1593"/>
                  </a:lnTo>
                  <a:lnTo>
                    <a:pt x="292" y="1590"/>
                  </a:lnTo>
                  <a:lnTo>
                    <a:pt x="293" y="1586"/>
                  </a:lnTo>
                  <a:lnTo>
                    <a:pt x="293" y="1586"/>
                  </a:lnTo>
                  <a:lnTo>
                    <a:pt x="302" y="1559"/>
                  </a:lnTo>
                  <a:lnTo>
                    <a:pt x="310" y="1529"/>
                  </a:lnTo>
                  <a:lnTo>
                    <a:pt x="314" y="1514"/>
                  </a:lnTo>
                  <a:lnTo>
                    <a:pt x="317" y="1499"/>
                  </a:lnTo>
                  <a:lnTo>
                    <a:pt x="319" y="1484"/>
                  </a:lnTo>
                  <a:lnTo>
                    <a:pt x="320" y="1469"/>
                  </a:lnTo>
                  <a:lnTo>
                    <a:pt x="320" y="1469"/>
                  </a:lnTo>
                  <a:lnTo>
                    <a:pt x="319" y="1459"/>
                  </a:lnTo>
                  <a:lnTo>
                    <a:pt x="317" y="1451"/>
                  </a:lnTo>
                  <a:lnTo>
                    <a:pt x="315" y="1444"/>
                  </a:lnTo>
                  <a:lnTo>
                    <a:pt x="312" y="1438"/>
                  </a:lnTo>
                  <a:lnTo>
                    <a:pt x="306" y="1433"/>
                  </a:lnTo>
                  <a:lnTo>
                    <a:pt x="299" y="1431"/>
                  </a:lnTo>
                  <a:lnTo>
                    <a:pt x="290" y="1430"/>
                  </a:lnTo>
                  <a:lnTo>
                    <a:pt x="278" y="1429"/>
                  </a:lnTo>
                  <a:lnTo>
                    <a:pt x="278" y="1429"/>
                  </a:lnTo>
                  <a:lnTo>
                    <a:pt x="270" y="1429"/>
                  </a:lnTo>
                  <a:lnTo>
                    <a:pt x="262" y="1430"/>
                  </a:lnTo>
                  <a:lnTo>
                    <a:pt x="254" y="1432"/>
                  </a:lnTo>
                  <a:lnTo>
                    <a:pt x="247" y="1435"/>
                  </a:lnTo>
                  <a:lnTo>
                    <a:pt x="235" y="1440"/>
                  </a:lnTo>
                  <a:lnTo>
                    <a:pt x="223" y="1450"/>
                  </a:lnTo>
                  <a:lnTo>
                    <a:pt x="213" y="1459"/>
                  </a:lnTo>
                  <a:lnTo>
                    <a:pt x="202" y="1469"/>
                  </a:lnTo>
                  <a:lnTo>
                    <a:pt x="184" y="1491"/>
                  </a:lnTo>
                  <a:lnTo>
                    <a:pt x="184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4" y="1470"/>
                  </a:lnTo>
                  <a:lnTo>
                    <a:pt x="152" y="1451"/>
                  </a:lnTo>
                  <a:lnTo>
                    <a:pt x="148" y="1413"/>
                  </a:lnTo>
                  <a:lnTo>
                    <a:pt x="147" y="1377"/>
                  </a:lnTo>
                  <a:lnTo>
                    <a:pt x="146" y="1344"/>
                  </a:lnTo>
                  <a:lnTo>
                    <a:pt x="146" y="1344"/>
                  </a:lnTo>
                  <a:lnTo>
                    <a:pt x="146" y="1336"/>
                  </a:lnTo>
                  <a:lnTo>
                    <a:pt x="142" y="1328"/>
                  </a:lnTo>
                  <a:lnTo>
                    <a:pt x="138" y="1322"/>
                  </a:lnTo>
                  <a:lnTo>
                    <a:pt x="132" y="1317"/>
                  </a:lnTo>
                  <a:lnTo>
                    <a:pt x="126" y="1313"/>
                  </a:lnTo>
                  <a:lnTo>
                    <a:pt x="118" y="1309"/>
                  </a:lnTo>
                  <a:lnTo>
                    <a:pt x="102" y="1305"/>
                  </a:lnTo>
                  <a:lnTo>
                    <a:pt x="86" y="1300"/>
                  </a:lnTo>
                  <a:lnTo>
                    <a:pt x="72" y="1295"/>
                  </a:lnTo>
                  <a:lnTo>
                    <a:pt x="67" y="1292"/>
                  </a:lnTo>
                  <a:lnTo>
                    <a:pt x="62" y="1288"/>
                  </a:lnTo>
                  <a:lnTo>
                    <a:pt x="60" y="1284"/>
                  </a:lnTo>
                  <a:lnTo>
                    <a:pt x="58" y="1278"/>
                  </a:lnTo>
                  <a:lnTo>
                    <a:pt x="58" y="1278"/>
                  </a:lnTo>
                  <a:lnTo>
                    <a:pt x="58" y="1273"/>
                  </a:lnTo>
                  <a:lnTo>
                    <a:pt x="60" y="1269"/>
                  </a:lnTo>
                  <a:lnTo>
                    <a:pt x="64" y="1261"/>
                  </a:lnTo>
                  <a:lnTo>
                    <a:pt x="71" y="1253"/>
                  </a:lnTo>
                  <a:lnTo>
                    <a:pt x="77" y="1245"/>
                  </a:lnTo>
                  <a:lnTo>
                    <a:pt x="77" y="1245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49" y="1186"/>
                  </a:lnTo>
                  <a:lnTo>
                    <a:pt x="39" y="1184"/>
                  </a:lnTo>
                  <a:lnTo>
                    <a:pt x="30" y="1181"/>
                  </a:lnTo>
                  <a:lnTo>
                    <a:pt x="22" y="1178"/>
                  </a:lnTo>
                  <a:lnTo>
                    <a:pt x="15" y="1173"/>
                  </a:lnTo>
                  <a:lnTo>
                    <a:pt x="8" y="116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0" y="1148"/>
                  </a:lnTo>
                  <a:lnTo>
                    <a:pt x="22" y="1139"/>
                  </a:lnTo>
                  <a:lnTo>
                    <a:pt x="27" y="1133"/>
                  </a:lnTo>
                  <a:lnTo>
                    <a:pt x="32" y="1127"/>
                  </a:lnTo>
                  <a:lnTo>
                    <a:pt x="35" y="1120"/>
                  </a:lnTo>
                  <a:lnTo>
                    <a:pt x="37" y="1112"/>
                  </a:lnTo>
                  <a:lnTo>
                    <a:pt x="37" y="1112"/>
                  </a:lnTo>
                  <a:lnTo>
                    <a:pt x="35" y="1099"/>
                  </a:lnTo>
                  <a:lnTo>
                    <a:pt x="33" y="1086"/>
                  </a:lnTo>
                  <a:lnTo>
                    <a:pt x="27" y="1061"/>
                  </a:lnTo>
                  <a:lnTo>
                    <a:pt x="22" y="1035"/>
                  </a:lnTo>
                  <a:lnTo>
                    <a:pt x="19" y="1020"/>
                  </a:lnTo>
                  <a:lnTo>
                    <a:pt x="18" y="1006"/>
                  </a:lnTo>
                  <a:lnTo>
                    <a:pt x="18" y="1006"/>
                  </a:lnTo>
                  <a:lnTo>
                    <a:pt x="18" y="994"/>
                  </a:lnTo>
                  <a:lnTo>
                    <a:pt x="19" y="983"/>
                  </a:lnTo>
                  <a:lnTo>
                    <a:pt x="22" y="973"/>
                  </a:lnTo>
                  <a:lnTo>
                    <a:pt x="24" y="965"/>
                  </a:lnTo>
                  <a:lnTo>
                    <a:pt x="26" y="956"/>
                  </a:lnTo>
                  <a:lnTo>
                    <a:pt x="30" y="949"/>
                  </a:lnTo>
                  <a:lnTo>
                    <a:pt x="33" y="942"/>
                  </a:lnTo>
                  <a:lnTo>
                    <a:pt x="38" y="936"/>
                  </a:lnTo>
                  <a:lnTo>
                    <a:pt x="47" y="926"/>
                  </a:lnTo>
                  <a:lnTo>
                    <a:pt x="56" y="918"/>
                  </a:lnTo>
                  <a:lnTo>
                    <a:pt x="68" y="911"/>
                  </a:lnTo>
                  <a:lnTo>
                    <a:pt x="79" y="904"/>
                  </a:lnTo>
                  <a:lnTo>
                    <a:pt x="101" y="891"/>
                  </a:lnTo>
                  <a:lnTo>
                    <a:pt x="111" y="885"/>
                  </a:lnTo>
                  <a:lnTo>
                    <a:pt x="121" y="876"/>
                  </a:lnTo>
                  <a:lnTo>
                    <a:pt x="129" y="866"/>
                  </a:lnTo>
                  <a:lnTo>
                    <a:pt x="131" y="860"/>
                  </a:lnTo>
                  <a:lnTo>
                    <a:pt x="134" y="853"/>
                  </a:lnTo>
                  <a:lnTo>
                    <a:pt x="137" y="847"/>
                  </a:lnTo>
                  <a:lnTo>
                    <a:pt x="138" y="837"/>
                  </a:lnTo>
                  <a:lnTo>
                    <a:pt x="139" y="829"/>
                  </a:lnTo>
                  <a:lnTo>
                    <a:pt x="139" y="819"/>
                  </a:lnTo>
                  <a:lnTo>
                    <a:pt x="139" y="819"/>
                  </a:lnTo>
                  <a:lnTo>
                    <a:pt x="140" y="812"/>
                  </a:lnTo>
                  <a:lnTo>
                    <a:pt x="141" y="806"/>
                  </a:lnTo>
                  <a:lnTo>
                    <a:pt x="144" y="802"/>
                  </a:lnTo>
                  <a:lnTo>
                    <a:pt x="146" y="798"/>
                  </a:lnTo>
                  <a:lnTo>
                    <a:pt x="149" y="796"/>
                  </a:lnTo>
                  <a:lnTo>
                    <a:pt x="154" y="794"/>
                  </a:lnTo>
                  <a:lnTo>
                    <a:pt x="163" y="791"/>
                  </a:lnTo>
                  <a:lnTo>
                    <a:pt x="174" y="790"/>
                  </a:lnTo>
                  <a:lnTo>
                    <a:pt x="184" y="790"/>
                  </a:lnTo>
                  <a:lnTo>
                    <a:pt x="195" y="789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13" y="782"/>
                  </a:lnTo>
                  <a:lnTo>
                    <a:pt x="218" y="779"/>
                  </a:lnTo>
                  <a:lnTo>
                    <a:pt x="223" y="775"/>
                  </a:lnTo>
                  <a:lnTo>
                    <a:pt x="228" y="771"/>
                  </a:lnTo>
                  <a:lnTo>
                    <a:pt x="231" y="765"/>
                  </a:lnTo>
                  <a:lnTo>
                    <a:pt x="233" y="760"/>
                  </a:lnTo>
                  <a:lnTo>
                    <a:pt x="237" y="748"/>
                  </a:lnTo>
                  <a:lnTo>
                    <a:pt x="239" y="735"/>
                  </a:lnTo>
                  <a:lnTo>
                    <a:pt x="239" y="722"/>
                  </a:lnTo>
                  <a:lnTo>
                    <a:pt x="239" y="694"/>
                  </a:lnTo>
                  <a:lnTo>
                    <a:pt x="239" y="694"/>
                  </a:lnTo>
                  <a:lnTo>
                    <a:pt x="240" y="688"/>
                  </a:lnTo>
                  <a:lnTo>
                    <a:pt x="243" y="683"/>
                  </a:lnTo>
                  <a:lnTo>
                    <a:pt x="247" y="680"/>
                  </a:lnTo>
                  <a:lnTo>
                    <a:pt x="252" y="676"/>
                  </a:lnTo>
                  <a:lnTo>
                    <a:pt x="256" y="673"/>
                  </a:lnTo>
                  <a:lnTo>
                    <a:pt x="260" y="669"/>
                  </a:lnTo>
                  <a:lnTo>
                    <a:pt x="263" y="666"/>
                  </a:lnTo>
                  <a:lnTo>
                    <a:pt x="264" y="661"/>
                  </a:lnTo>
                  <a:lnTo>
                    <a:pt x="264" y="661"/>
                  </a:lnTo>
                  <a:lnTo>
                    <a:pt x="263" y="653"/>
                  </a:lnTo>
                  <a:lnTo>
                    <a:pt x="262" y="645"/>
                  </a:lnTo>
                  <a:lnTo>
                    <a:pt x="259" y="631"/>
                  </a:lnTo>
                  <a:lnTo>
                    <a:pt x="253" y="619"/>
                  </a:lnTo>
                  <a:lnTo>
                    <a:pt x="246" y="607"/>
                  </a:lnTo>
                  <a:lnTo>
                    <a:pt x="237" y="596"/>
                  </a:lnTo>
                  <a:lnTo>
                    <a:pt x="226" y="586"/>
                  </a:lnTo>
                  <a:lnTo>
                    <a:pt x="206" y="568"/>
                  </a:lnTo>
                  <a:lnTo>
                    <a:pt x="184" y="549"/>
                  </a:lnTo>
                  <a:lnTo>
                    <a:pt x="174" y="539"/>
                  </a:lnTo>
                  <a:lnTo>
                    <a:pt x="164" y="529"/>
                  </a:lnTo>
                  <a:lnTo>
                    <a:pt x="157" y="517"/>
                  </a:lnTo>
                  <a:lnTo>
                    <a:pt x="152" y="506"/>
                  </a:lnTo>
                  <a:lnTo>
                    <a:pt x="148" y="492"/>
                  </a:lnTo>
                  <a:lnTo>
                    <a:pt x="147" y="484"/>
                  </a:lnTo>
                  <a:lnTo>
                    <a:pt x="146" y="477"/>
                  </a:lnTo>
                  <a:lnTo>
                    <a:pt x="146" y="477"/>
                  </a:lnTo>
                  <a:lnTo>
                    <a:pt x="147" y="469"/>
                  </a:lnTo>
                  <a:lnTo>
                    <a:pt x="148" y="463"/>
                  </a:lnTo>
                  <a:lnTo>
                    <a:pt x="148" y="458"/>
                  </a:lnTo>
                  <a:lnTo>
                    <a:pt x="146" y="452"/>
                  </a:lnTo>
                  <a:lnTo>
                    <a:pt x="146" y="452"/>
                  </a:lnTo>
                  <a:lnTo>
                    <a:pt x="155" y="431"/>
                  </a:lnTo>
                  <a:lnTo>
                    <a:pt x="163" y="413"/>
                  </a:lnTo>
                  <a:lnTo>
                    <a:pt x="167" y="404"/>
                  </a:lnTo>
                  <a:lnTo>
                    <a:pt x="170" y="393"/>
                  </a:lnTo>
                  <a:lnTo>
                    <a:pt x="171" y="383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72" y="362"/>
                  </a:lnTo>
                  <a:lnTo>
                    <a:pt x="170" y="353"/>
                  </a:lnTo>
                  <a:lnTo>
                    <a:pt x="165" y="333"/>
                  </a:lnTo>
                  <a:lnTo>
                    <a:pt x="159" y="314"/>
                  </a:lnTo>
                  <a:lnTo>
                    <a:pt x="151" y="293"/>
                  </a:lnTo>
                  <a:lnTo>
                    <a:pt x="136" y="256"/>
                  </a:lnTo>
                  <a:lnTo>
                    <a:pt x="130" y="240"/>
                  </a:lnTo>
                  <a:lnTo>
                    <a:pt x="129" y="233"/>
                  </a:lnTo>
                  <a:lnTo>
                    <a:pt x="129" y="227"/>
                  </a:lnTo>
                  <a:lnTo>
                    <a:pt x="129" y="227"/>
                  </a:lnTo>
                  <a:lnTo>
                    <a:pt x="129" y="223"/>
                  </a:lnTo>
                  <a:lnTo>
                    <a:pt x="130" y="218"/>
                  </a:lnTo>
                  <a:lnTo>
                    <a:pt x="133" y="211"/>
                  </a:lnTo>
                  <a:lnTo>
                    <a:pt x="139" y="206"/>
                  </a:lnTo>
                  <a:lnTo>
                    <a:pt x="146" y="201"/>
                  </a:lnTo>
                  <a:lnTo>
                    <a:pt x="154" y="198"/>
                  </a:lnTo>
                  <a:lnTo>
                    <a:pt x="162" y="195"/>
                  </a:lnTo>
                  <a:lnTo>
                    <a:pt x="171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8" y="196"/>
                  </a:lnTo>
                  <a:lnTo>
                    <a:pt x="249" y="200"/>
                  </a:lnTo>
                  <a:lnTo>
                    <a:pt x="258" y="201"/>
                  </a:lnTo>
                  <a:lnTo>
                    <a:pt x="266" y="202"/>
                  </a:lnTo>
                  <a:lnTo>
                    <a:pt x="274" y="201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7" y="195"/>
                  </a:lnTo>
                  <a:lnTo>
                    <a:pt x="292" y="191"/>
                  </a:lnTo>
                  <a:lnTo>
                    <a:pt x="295" y="186"/>
                  </a:lnTo>
                  <a:lnTo>
                    <a:pt x="300" y="180"/>
                  </a:lnTo>
                  <a:lnTo>
                    <a:pt x="314" y="154"/>
                  </a:lnTo>
                  <a:lnTo>
                    <a:pt x="322" y="141"/>
                  </a:lnTo>
                  <a:lnTo>
                    <a:pt x="327" y="135"/>
                  </a:lnTo>
                  <a:lnTo>
                    <a:pt x="333" y="131"/>
                  </a:lnTo>
                  <a:lnTo>
                    <a:pt x="339" y="126"/>
                  </a:lnTo>
                  <a:lnTo>
                    <a:pt x="347" y="123"/>
                  </a:lnTo>
                  <a:lnTo>
                    <a:pt x="356" y="122"/>
                  </a:lnTo>
                  <a:lnTo>
                    <a:pt x="367" y="120"/>
                  </a:lnTo>
                  <a:lnTo>
                    <a:pt x="367" y="120"/>
                  </a:lnTo>
                  <a:lnTo>
                    <a:pt x="376" y="120"/>
                  </a:lnTo>
                  <a:lnTo>
                    <a:pt x="382" y="122"/>
                  </a:lnTo>
                  <a:lnTo>
                    <a:pt x="388" y="125"/>
                  </a:lnTo>
                  <a:lnTo>
                    <a:pt x="390" y="125"/>
                  </a:lnTo>
                  <a:lnTo>
                    <a:pt x="393" y="125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7" y="119"/>
                  </a:lnTo>
                  <a:lnTo>
                    <a:pt x="409" y="116"/>
                  </a:lnTo>
                  <a:lnTo>
                    <a:pt x="411" y="114"/>
                  </a:lnTo>
                  <a:lnTo>
                    <a:pt x="412" y="109"/>
                  </a:lnTo>
                  <a:lnTo>
                    <a:pt x="413" y="101"/>
                  </a:lnTo>
                  <a:lnTo>
                    <a:pt x="412" y="91"/>
                  </a:lnTo>
                  <a:lnTo>
                    <a:pt x="409" y="69"/>
                  </a:lnTo>
                  <a:lnTo>
                    <a:pt x="409" y="59"/>
                  </a:lnTo>
                  <a:lnTo>
                    <a:pt x="411" y="51"/>
                  </a:lnTo>
                  <a:lnTo>
                    <a:pt x="411" y="51"/>
                  </a:lnTo>
                  <a:lnTo>
                    <a:pt x="417" y="46"/>
                  </a:lnTo>
                  <a:lnTo>
                    <a:pt x="424" y="39"/>
                  </a:lnTo>
                  <a:lnTo>
                    <a:pt x="440" y="21"/>
                  </a:lnTo>
                  <a:lnTo>
                    <a:pt x="449" y="13"/>
                  </a:lnTo>
                  <a:lnTo>
                    <a:pt x="457" y="5"/>
                  </a:lnTo>
                  <a:lnTo>
                    <a:pt x="463" y="1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0" y="2"/>
                  </a:lnTo>
                  <a:lnTo>
                    <a:pt x="501" y="5"/>
                  </a:lnTo>
                  <a:lnTo>
                    <a:pt x="513" y="9"/>
                  </a:lnTo>
                  <a:lnTo>
                    <a:pt x="524" y="15"/>
                  </a:lnTo>
                  <a:lnTo>
                    <a:pt x="536" y="20"/>
                  </a:lnTo>
                  <a:lnTo>
                    <a:pt x="546" y="27"/>
                  </a:lnTo>
                  <a:lnTo>
                    <a:pt x="557" y="34"/>
                  </a:lnTo>
                  <a:lnTo>
                    <a:pt x="567" y="42"/>
                  </a:lnTo>
                  <a:lnTo>
                    <a:pt x="576" y="51"/>
                  </a:lnTo>
                  <a:lnTo>
                    <a:pt x="584" y="61"/>
                  </a:lnTo>
                  <a:lnTo>
                    <a:pt x="591" y="71"/>
                  </a:lnTo>
                  <a:lnTo>
                    <a:pt x="597" y="81"/>
                  </a:lnTo>
                  <a:lnTo>
                    <a:pt x="602" y="92"/>
                  </a:lnTo>
                  <a:lnTo>
                    <a:pt x="605" y="102"/>
                  </a:lnTo>
                  <a:lnTo>
                    <a:pt x="606" y="114"/>
                  </a:lnTo>
                  <a:lnTo>
                    <a:pt x="606" y="114"/>
                  </a:lnTo>
                  <a:lnTo>
                    <a:pt x="605" y="118"/>
                  </a:lnTo>
                  <a:lnTo>
                    <a:pt x="604" y="124"/>
                  </a:lnTo>
                  <a:lnTo>
                    <a:pt x="598" y="132"/>
                  </a:lnTo>
                  <a:lnTo>
                    <a:pt x="594" y="142"/>
                  </a:lnTo>
                  <a:lnTo>
                    <a:pt x="591" y="148"/>
                  </a:lnTo>
                  <a:lnTo>
                    <a:pt x="591" y="154"/>
                  </a:lnTo>
                  <a:lnTo>
                    <a:pt x="591" y="154"/>
                  </a:lnTo>
                  <a:lnTo>
                    <a:pt x="591" y="164"/>
                  </a:lnTo>
                  <a:lnTo>
                    <a:pt x="594" y="173"/>
                  </a:lnTo>
                  <a:lnTo>
                    <a:pt x="596" y="181"/>
                  </a:lnTo>
                  <a:lnTo>
                    <a:pt x="599" y="187"/>
                  </a:lnTo>
                  <a:lnTo>
                    <a:pt x="605" y="192"/>
                  </a:lnTo>
                  <a:lnTo>
                    <a:pt x="611" y="195"/>
                  </a:lnTo>
                  <a:lnTo>
                    <a:pt x="619" y="198"/>
                  </a:lnTo>
                  <a:lnTo>
                    <a:pt x="628" y="199"/>
                  </a:lnTo>
                  <a:lnTo>
                    <a:pt x="628" y="199"/>
                  </a:lnTo>
                  <a:lnTo>
                    <a:pt x="637" y="198"/>
                  </a:lnTo>
                  <a:lnTo>
                    <a:pt x="644" y="194"/>
                  </a:lnTo>
                  <a:lnTo>
                    <a:pt x="649" y="189"/>
                  </a:lnTo>
                  <a:lnTo>
                    <a:pt x="652" y="185"/>
                  </a:lnTo>
                  <a:lnTo>
                    <a:pt x="656" y="180"/>
                  </a:lnTo>
                  <a:lnTo>
                    <a:pt x="660" y="177"/>
                  </a:lnTo>
                  <a:lnTo>
                    <a:pt x="665" y="173"/>
                  </a:lnTo>
                  <a:lnTo>
                    <a:pt x="672" y="172"/>
                  </a:lnTo>
                  <a:lnTo>
                    <a:pt x="672" y="172"/>
                  </a:lnTo>
                  <a:lnTo>
                    <a:pt x="683" y="173"/>
                  </a:lnTo>
                  <a:lnTo>
                    <a:pt x="691" y="176"/>
                  </a:lnTo>
                  <a:lnTo>
                    <a:pt x="699" y="178"/>
                  </a:lnTo>
                  <a:lnTo>
                    <a:pt x="709" y="179"/>
                  </a:lnTo>
                  <a:lnTo>
                    <a:pt x="709" y="179"/>
                  </a:lnTo>
                  <a:lnTo>
                    <a:pt x="742" y="179"/>
                  </a:lnTo>
                  <a:lnTo>
                    <a:pt x="742" y="179"/>
                  </a:lnTo>
                  <a:lnTo>
                    <a:pt x="745" y="180"/>
                  </a:lnTo>
                  <a:lnTo>
                    <a:pt x="749" y="181"/>
                  </a:lnTo>
                  <a:lnTo>
                    <a:pt x="751" y="183"/>
                  </a:lnTo>
                  <a:lnTo>
                    <a:pt x="755" y="186"/>
                  </a:lnTo>
                  <a:lnTo>
                    <a:pt x="758" y="193"/>
                  </a:lnTo>
                  <a:lnTo>
                    <a:pt x="763" y="201"/>
                  </a:lnTo>
                  <a:lnTo>
                    <a:pt x="766" y="209"/>
                  </a:lnTo>
                  <a:lnTo>
                    <a:pt x="771" y="217"/>
                  </a:lnTo>
                  <a:lnTo>
                    <a:pt x="778" y="223"/>
                  </a:lnTo>
                  <a:lnTo>
                    <a:pt x="781" y="226"/>
                  </a:lnTo>
                  <a:lnTo>
                    <a:pt x="786" y="227"/>
                  </a:lnTo>
                  <a:lnTo>
                    <a:pt x="786" y="227"/>
                  </a:lnTo>
                  <a:lnTo>
                    <a:pt x="776" y="236"/>
                  </a:lnTo>
                  <a:lnTo>
                    <a:pt x="770" y="244"/>
                  </a:lnTo>
                  <a:lnTo>
                    <a:pt x="764" y="252"/>
                  </a:lnTo>
                  <a:lnTo>
                    <a:pt x="760" y="260"/>
                  </a:lnTo>
                  <a:lnTo>
                    <a:pt x="759" y="269"/>
                  </a:lnTo>
                  <a:lnTo>
                    <a:pt x="760" y="278"/>
                  </a:lnTo>
                  <a:lnTo>
                    <a:pt x="764" y="290"/>
                  </a:lnTo>
                  <a:lnTo>
                    <a:pt x="771" y="301"/>
                  </a:lnTo>
                  <a:lnTo>
                    <a:pt x="771" y="301"/>
                  </a:lnTo>
                  <a:lnTo>
                    <a:pt x="759" y="301"/>
                  </a:lnTo>
                  <a:lnTo>
                    <a:pt x="747" y="302"/>
                  </a:lnTo>
                  <a:lnTo>
                    <a:pt x="735" y="305"/>
                  </a:lnTo>
                  <a:lnTo>
                    <a:pt x="725" y="308"/>
                  </a:lnTo>
                  <a:lnTo>
                    <a:pt x="714" y="313"/>
                  </a:lnTo>
                  <a:lnTo>
                    <a:pt x="705" y="318"/>
                  </a:lnTo>
                  <a:lnTo>
                    <a:pt x="696" y="325"/>
                  </a:lnTo>
                  <a:lnTo>
                    <a:pt x="688" y="331"/>
                  </a:lnTo>
                  <a:lnTo>
                    <a:pt x="674" y="344"/>
                  </a:lnTo>
                  <a:lnTo>
                    <a:pt x="663" y="355"/>
                  </a:lnTo>
                  <a:lnTo>
                    <a:pt x="653" y="367"/>
                  </a:lnTo>
                  <a:lnTo>
                    <a:pt x="653" y="367"/>
                  </a:lnTo>
                  <a:lnTo>
                    <a:pt x="648" y="381"/>
                  </a:lnTo>
                  <a:lnTo>
                    <a:pt x="642" y="392"/>
                  </a:lnTo>
                  <a:lnTo>
                    <a:pt x="634" y="401"/>
                  </a:lnTo>
                  <a:lnTo>
                    <a:pt x="627" y="409"/>
                  </a:lnTo>
                  <a:lnTo>
                    <a:pt x="619" y="416"/>
                  </a:lnTo>
                  <a:lnTo>
                    <a:pt x="611" y="422"/>
                  </a:lnTo>
                  <a:lnTo>
                    <a:pt x="595" y="431"/>
                  </a:lnTo>
                  <a:lnTo>
                    <a:pt x="588" y="437"/>
                  </a:lnTo>
                  <a:lnTo>
                    <a:pt x="581" y="443"/>
                  </a:lnTo>
                  <a:lnTo>
                    <a:pt x="574" y="450"/>
                  </a:lnTo>
                  <a:lnTo>
                    <a:pt x="569" y="458"/>
                  </a:lnTo>
                  <a:lnTo>
                    <a:pt x="565" y="467"/>
                  </a:lnTo>
                  <a:lnTo>
                    <a:pt x="561" y="479"/>
                  </a:lnTo>
                  <a:lnTo>
                    <a:pt x="559" y="493"/>
                  </a:lnTo>
                  <a:lnTo>
                    <a:pt x="558" y="511"/>
                  </a:lnTo>
                  <a:lnTo>
                    <a:pt x="558" y="511"/>
                  </a:lnTo>
                  <a:lnTo>
                    <a:pt x="559" y="536"/>
                  </a:lnTo>
                  <a:lnTo>
                    <a:pt x="560" y="561"/>
                  </a:lnTo>
                  <a:lnTo>
                    <a:pt x="564" y="611"/>
                  </a:lnTo>
                  <a:lnTo>
                    <a:pt x="568" y="658"/>
                  </a:lnTo>
                  <a:lnTo>
                    <a:pt x="573" y="703"/>
                  </a:lnTo>
                  <a:lnTo>
                    <a:pt x="576" y="745"/>
                  </a:lnTo>
                  <a:lnTo>
                    <a:pt x="576" y="766"/>
                  </a:lnTo>
                  <a:lnTo>
                    <a:pt x="575" y="786"/>
                  </a:lnTo>
                  <a:lnTo>
                    <a:pt x="573" y="805"/>
                  </a:lnTo>
                  <a:lnTo>
                    <a:pt x="569" y="824"/>
                  </a:lnTo>
                  <a:lnTo>
                    <a:pt x="565" y="842"/>
                  </a:lnTo>
                  <a:lnTo>
                    <a:pt x="558" y="859"/>
                  </a:lnTo>
                  <a:lnTo>
                    <a:pt x="558" y="859"/>
                  </a:lnTo>
                  <a:lnTo>
                    <a:pt x="557" y="863"/>
                  </a:lnTo>
                  <a:lnTo>
                    <a:pt x="557" y="867"/>
                  </a:lnTo>
                  <a:lnTo>
                    <a:pt x="558" y="882"/>
                  </a:lnTo>
                  <a:lnTo>
                    <a:pt x="565" y="934"/>
                  </a:lnTo>
                  <a:lnTo>
                    <a:pt x="568" y="970"/>
                  </a:lnTo>
                  <a:lnTo>
                    <a:pt x="572" y="1011"/>
                  </a:lnTo>
                  <a:lnTo>
                    <a:pt x="572" y="1057"/>
                  </a:lnTo>
                  <a:lnTo>
                    <a:pt x="571" y="1082"/>
                  </a:lnTo>
                  <a:lnTo>
                    <a:pt x="569" y="1109"/>
                  </a:lnTo>
                  <a:lnTo>
                    <a:pt x="569" y="1109"/>
                  </a:lnTo>
                  <a:lnTo>
                    <a:pt x="567" y="1132"/>
                  </a:lnTo>
                  <a:lnTo>
                    <a:pt x="562" y="1156"/>
                  </a:lnTo>
                  <a:lnTo>
                    <a:pt x="558" y="1181"/>
                  </a:lnTo>
                  <a:lnTo>
                    <a:pt x="552" y="1206"/>
                  </a:lnTo>
                  <a:lnTo>
                    <a:pt x="539" y="1255"/>
                  </a:lnTo>
                  <a:lnTo>
                    <a:pt x="528" y="1300"/>
                  </a:lnTo>
                  <a:lnTo>
                    <a:pt x="523" y="1321"/>
                  </a:lnTo>
                  <a:lnTo>
                    <a:pt x="521" y="1339"/>
                  </a:lnTo>
                  <a:lnTo>
                    <a:pt x="520" y="1355"/>
                  </a:lnTo>
                  <a:lnTo>
                    <a:pt x="520" y="1363"/>
                  </a:lnTo>
                  <a:lnTo>
                    <a:pt x="521" y="1369"/>
                  </a:lnTo>
                  <a:lnTo>
                    <a:pt x="523" y="1375"/>
                  </a:lnTo>
                  <a:lnTo>
                    <a:pt x="526" y="1380"/>
                  </a:lnTo>
                  <a:lnTo>
                    <a:pt x="529" y="1384"/>
                  </a:lnTo>
                  <a:lnTo>
                    <a:pt x="533" y="1387"/>
                  </a:lnTo>
                  <a:lnTo>
                    <a:pt x="538" y="1391"/>
                  </a:lnTo>
                  <a:lnTo>
                    <a:pt x="544" y="1392"/>
                  </a:lnTo>
                  <a:lnTo>
                    <a:pt x="550" y="1392"/>
                  </a:lnTo>
                  <a:lnTo>
                    <a:pt x="558" y="1392"/>
                  </a:lnTo>
                  <a:lnTo>
                    <a:pt x="558" y="1392"/>
                  </a:lnTo>
                  <a:lnTo>
                    <a:pt x="585" y="1367"/>
                  </a:lnTo>
                  <a:lnTo>
                    <a:pt x="610" y="1348"/>
                  </a:lnTo>
                  <a:lnTo>
                    <a:pt x="620" y="1342"/>
                  </a:lnTo>
                  <a:lnTo>
                    <a:pt x="629" y="1337"/>
                  </a:lnTo>
                  <a:lnTo>
                    <a:pt x="638" y="1332"/>
                  </a:lnTo>
                  <a:lnTo>
                    <a:pt x="645" y="1330"/>
                  </a:lnTo>
                  <a:lnTo>
                    <a:pt x="653" y="1328"/>
                  </a:lnTo>
                  <a:lnTo>
                    <a:pt x="659" y="1328"/>
                  </a:lnTo>
                  <a:lnTo>
                    <a:pt x="665" y="1328"/>
                  </a:lnTo>
                  <a:lnTo>
                    <a:pt x="669" y="1329"/>
                  </a:lnTo>
                  <a:lnTo>
                    <a:pt x="674" y="1331"/>
                  </a:lnTo>
                  <a:lnTo>
                    <a:pt x="679" y="1334"/>
                  </a:lnTo>
                  <a:lnTo>
                    <a:pt x="682" y="1338"/>
                  </a:lnTo>
                  <a:lnTo>
                    <a:pt x="684" y="1342"/>
                  </a:lnTo>
                  <a:lnTo>
                    <a:pt x="690" y="1353"/>
                  </a:lnTo>
                  <a:lnTo>
                    <a:pt x="694" y="1364"/>
                  </a:lnTo>
                  <a:lnTo>
                    <a:pt x="702" y="1391"/>
                  </a:lnTo>
                  <a:lnTo>
                    <a:pt x="705" y="1403"/>
                  </a:lnTo>
                  <a:lnTo>
                    <a:pt x="710" y="1416"/>
                  </a:lnTo>
                  <a:lnTo>
                    <a:pt x="715" y="1426"/>
                  </a:lnTo>
                  <a:lnTo>
                    <a:pt x="719" y="1432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7" y="1432"/>
                  </a:lnTo>
                  <a:lnTo>
                    <a:pt x="729" y="1428"/>
                  </a:lnTo>
                  <a:lnTo>
                    <a:pt x="730" y="1423"/>
                  </a:lnTo>
                  <a:lnTo>
                    <a:pt x="732" y="1417"/>
                  </a:lnTo>
                  <a:lnTo>
                    <a:pt x="732" y="1406"/>
                  </a:lnTo>
                  <a:lnTo>
                    <a:pt x="730" y="1393"/>
                  </a:lnTo>
                  <a:lnTo>
                    <a:pt x="728" y="1380"/>
                  </a:lnTo>
                  <a:lnTo>
                    <a:pt x="727" y="1368"/>
                  </a:lnTo>
                  <a:lnTo>
                    <a:pt x="727" y="1357"/>
                  </a:lnTo>
                  <a:lnTo>
                    <a:pt x="728" y="1352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32" y="1339"/>
                  </a:lnTo>
                  <a:lnTo>
                    <a:pt x="733" y="1338"/>
                  </a:lnTo>
                  <a:lnTo>
                    <a:pt x="734" y="1337"/>
                  </a:lnTo>
                  <a:lnTo>
                    <a:pt x="735" y="1337"/>
                  </a:lnTo>
                  <a:lnTo>
                    <a:pt x="736" y="1338"/>
                  </a:lnTo>
                  <a:lnTo>
                    <a:pt x="739" y="1344"/>
                  </a:lnTo>
                  <a:lnTo>
                    <a:pt x="747" y="1361"/>
                  </a:lnTo>
                  <a:lnTo>
                    <a:pt x="757" y="1383"/>
                  </a:lnTo>
                  <a:lnTo>
                    <a:pt x="764" y="1393"/>
                  </a:lnTo>
                  <a:lnTo>
                    <a:pt x="771" y="1402"/>
                  </a:lnTo>
                  <a:lnTo>
                    <a:pt x="779" y="1410"/>
                  </a:lnTo>
                  <a:lnTo>
                    <a:pt x="782" y="1413"/>
                  </a:lnTo>
                  <a:lnTo>
                    <a:pt x="787" y="1414"/>
                  </a:lnTo>
                  <a:lnTo>
                    <a:pt x="791" y="1415"/>
                  </a:lnTo>
                  <a:lnTo>
                    <a:pt x="796" y="1415"/>
                  </a:lnTo>
                  <a:lnTo>
                    <a:pt x="802" y="1413"/>
                  </a:lnTo>
                  <a:lnTo>
                    <a:pt x="806" y="1410"/>
                  </a:lnTo>
                  <a:lnTo>
                    <a:pt x="812" y="1406"/>
                  </a:lnTo>
                  <a:lnTo>
                    <a:pt x="818" y="1401"/>
                  </a:lnTo>
                  <a:lnTo>
                    <a:pt x="824" y="1393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36" y="1380"/>
                  </a:lnTo>
                  <a:lnTo>
                    <a:pt x="841" y="1376"/>
                  </a:lnTo>
                  <a:lnTo>
                    <a:pt x="843" y="1371"/>
                  </a:lnTo>
                  <a:lnTo>
                    <a:pt x="846" y="1366"/>
                  </a:lnTo>
                  <a:lnTo>
                    <a:pt x="846" y="1360"/>
                  </a:lnTo>
                  <a:lnTo>
                    <a:pt x="844" y="1353"/>
                  </a:lnTo>
                  <a:lnTo>
                    <a:pt x="840" y="1339"/>
                  </a:lnTo>
                  <a:lnTo>
                    <a:pt x="833" y="1322"/>
                  </a:lnTo>
                  <a:lnTo>
                    <a:pt x="826" y="1301"/>
                  </a:lnTo>
                  <a:lnTo>
                    <a:pt x="824" y="1290"/>
                  </a:lnTo>
                  <a:lnTo>
                    <a:pt x="821" y="1277"/>
                  </a:lnTo>
                  <a:lnTo>
                    <a:pt x="820" y="1263"/>
                  </a:lnTo>
                  <a:lnTo>
                    <a:pt x="819" y="1249"/>
                  </a:lnTo>
                  <a:lnTo>
                    <a:pt x="819" y="1249"/>
                  </a:lnTo>
                  <a:lnTo>
                    <a:pt x="837" y="1231"/>
                  </a:lnTo>
                  <a:lnTo>
                    <a:pt x="854" y="1216"/>
                  </a:lnTo>
                  <a:lnTo>
                    <a:pt x="870" y="1206"/>
                  </a:lnTo>
                  <a:lnTo>
                    <a:pt x="886" y="1199"/>
                  </a:lnTo>
                  <a:lnTo>
                    <a:pt x="900" y="1194"/>
                  </a:lnTo>
                  <a:lnTo>
                    <a:pt x="913" y="1192"/>
                  </a:lnTo>
                  <a:lnTo>
                    <a:pt x="926" y="1193"/>
                  </a:lnTo>
                  <a:lnTo>
                    <a:pt x="938" y="1194"/>
                  </a:lnTo>
                  <a:lnTo>
                    <a:pt x="949" y="1198"/>
                  </a:lnTo>
                  <a:lnTo>
                    <a:pt x="959" y="1202"/>
                  </a:lnTo>
                  <a:lnTo>
                    <a:pt x="979" y="1211"/>
                  </a:lnTo>
                  <a:lnTo>
                    <a:pt x="995" y="1219"/>
                  </a:lnTo>
                  <a:lnTo>
                    <a:pt x="1003" y="1222"/>
                  </a:lnTo>
                  <a:lnTo>
                    <a:pt x="1010" y="1223"/>
                  </a:lnTo>
                  <a:lnTo>
                    <a:pt x="1010" y="1223"/>
                  </a:lnTo>
                  <a:lnTo>
                    <a:pt x="1042" y="1219"/>
                  </a:lnTo>
                  <a:lnTo>
                    <a:pt x="1066" y="1218"/>
                  </a:lnTo>
                  <a:lnTo>
                    <a:pt x="1084" y="1219"/>
                  </a:lnTo>
                  <a:lnTo>
                    <a:pt x="1091" y="1221"/>
                  </a:lnTo>
                  <a:lnTo>
                    <a:pt x="1095" y="1222"/>
                  </a:lnTo>
                  <a:lnTo>
                    <a:pt x="1099" y="1224"/>
                  </a:lnTo>
                  <a:lnTo>
                    <a:pt x="1101" y="1226"/>
                  </a:lnTo>
                  <a:lnTo>
                    <a:pt x="1102" y="1229"/>
                  </a:lnTo>
                  <a:lnTo>
                    <a:pt x="1103" y="1232"/>
                  </a:lnTo>
                  <a:lnTo>
                    <a:pt x="1101" y="1238"/>
                  </a:lnTo>
                  <a:lnTo>
                    <a:pt x="1098" y="1245"/>
                  </a:lnTo>
                  <a:lnTo>
                    <a:pt x="1086" y="1260"/>
                  </a:lnTo>
                  <a:lnTo>
                    <a:pt x="1080" y="1267"/>
                  </a:lnTo>
                  <a:lnTo>
                    <a:pt x="1076" y="1273"/>
                  </a:lnTo>
                  <a:lnTo>
                    <a:pt x="1075" y="1279"/>
                  </a:lnTo>
                  <a:lnTo>
                    <a:pt x="1075" y="1282"/>
                  </a:lnTo>
                  <a:lnTo>
                    <a:pt x="1076" y="1284"/>
                  </a:lnTo>
                  <a:lnTo>
                    <a:pt x="1077" y="1286"/>
                  </a:lnTo>
                  <a:lnTo>
                    <a:pt x="1080" y="1287"/>
                  </a:lnTo>
                  <a:lnTo>
                    <a:pt x="1091" y="1288"/>
                  </a:lnTo>
                  <a:lnTo>
                    <a:pt x="1091" y="1288"/>
                  </a:lnTo>
                  <a:lnTo>
                    <a:pt x="1101" y="1291"/>
                  </a:lnTo>
                  <a:lnTo>
                    <a:pt x="1110" y="1294"/>
                  </a:lnTo>
                  <a:lnTo>
                    <a:pt x="1119" y="1296"/>
                  </a:lnTo>
                  <a:lnTo>
                    <a:pt x="1127" y="1301"/>
                  </a:lnTo>
                  <a:lnTo>
                    <a:pt x="1144" y="1310"/>
                  </a:lnTo>
                  <a:lnTo>
                    <a:pt x="1157" y="1321"/>
                  </a:lnTo>
                  <a:lnTo>
                    <a:pt x="1170" y="1334"/>
                  </a:lnTo>
                  <a:lnTo>
                    <a:pt x="1182" y="1348"/>
                  </a:lnTo>
                  <a:lnTo>
                    <a:pt x="1192" y="1364"/>
                  </a:lnTo>
                  <a:lnTo>
                    <a:pt x="1201" y="1380"/>
                  </a:lnTo>
                  <a:lnTo>
                    <a:pt x="1210" y="1398"/>
                  </a:lnTo>
                  <a:lnTo>
                    <a:pt x="1217" y="1416"/>
                  </a:lnTo>
                  <a:lnTo>
                    <a:pt x="1232" y="1453"/>
                  </a:lnTo>
                  <a:lnTo>
                    <a:pt x="1245" y="1490"/>
                  </a:lnTo>
                  <a:lnTo>
                    <a:pt x="1260" y="1524"/>
                  </a:lnTo>
                  <a:lnTo>
                    <a:pt x="1260" y="1524"/>
                  </a:lnTo>
                  <a:lnTo>
                    <a:pt x="1270" y="1545"/>
                  </a:lnTo>
                  <a:lnTo>
                    <a:pt x="1282" y="1565"/>
                  </a:lnTo>
                  <a:lnTo>
                    <a:pt x="1295" y="1584"/>
                  </a:lnTo>
                  <a:lnTo>
                    <a:pt x="1308" y="1603"/>
                  </a:lnTo>
                  <a:lnTo>
                    <a:pt x="1337" y="1639"/>
                  </a:lnTo>
                  <a:lnTo>
                    <a:pt x="1366" y="1674"/>
                  </a:lnTo>
                  <a:lnTo>
                    <a:pt x="1394" y="1710"/>
                  </a:lnTo>
                  <a:lnTo>
                    <a:pt x="1409" y="1728"/>
                  </a:lnTo>
                  <a:lnTo>
                    <a:pt x="1422" y="1746"/>
                  </a:lnTo>
                  <a:lnTo>
                    <a:pt x="1436" y="1766"/>
                  </a:lnTo>
                  <a:lnTo>
                    <a:pt x="1447" y="1786"/>
                  </a:lnTo>
                  <a:lnTo>
                    <a:pt x="1459" y="1807"/>
                  </a:lnTo>
                  <a:lnTo>
                    <a:pt x="1469" y="1829"/>
                  </a:lnTo>
                  <a:lnTo>
                    <a:pt x="1469" y="1829"/>
                  </a:lnTo>
                  <a:lnTo>
                    <a:pt x="1475" y="1843"/>
                  </a:lnTo>
                  <a:lnTo>
                    <a:pt x="1478" y="1856"/>
                  </a:lnTo>
                  <a:lnTo>
                    <a:pt x="1481" y="1867"/>
                  </a:lnTo>
                  <a:lnTo>
                    <a:pt x="1482" y="1880"/>
                  </a:lnTo>
                  <a:lnTo>
                    <a:pt x="1482" y="1891"/>
                  </a:lnTo>
                  <a:lnTo>
                    <a:pt x="1482" y="1903"/>
                  </a:lnTo>
                  <a:lnTo>
                    <a:pt x="1478" y="1927"/>
                  </a:lnTo>
                  <a:lnTo>
                    <a:pt x="1476" y="1954"/>
                  </a:lnTo>
                  <a:lnTo>
                    <a:pt x="1474" y="1983"/>
                  </a:lnTo>
                  <a:lnTo>
                    <a:pt x="1474" y="2001"/>
                  </a:lnTo>
                  <a:lnTo>
                    <a:pt x="1475" y="2019"/>
                  </a:lnTo>
                  <a:lnTo>
                    <a:pt x="1476" y="2039"/>
                  </a:lnTo>
                  <a:lnTo>
                    <a:pt x="1480" y="2061"/>
                  </a:lnTo>
                  <a:lnTo>
                    <a:pt x="1480" y="2061"/>
                  </a:lnTo>
                  <a:lnTo>
                    <a:pt x="1470" y="2064"/>
                  </a:lnTo>
                  <a:lnTo>
                    <a:pt x="1462" y="2067"/>
                  </a:lnTo>
                  <a:lnTo>
                    <a:pt x="1455" y="2071"/>
                  </a:lnTo>
                  <a:lnTo>
                    <a:pt x="1447" y="2072"/>
                  </a:lnTo>
                  <a:lnTo>
                    <a:pt x="1447" y="2072"/>
                  </a:lnTo>
                  <a:lnTo>
                    <a:pt x="1444" y="2071"/>
                  </a:lnTo>
                  <a:lnTo>
                    <a:pt x="1442" y="2070"/>
                  </a:lnTo>
                  <a:lnTo>
                    <a:pt x="1439" y="2067"/>
                  </a:lnTo>
                  <a:lnTo>
                    <a:pt x="1438" y="2065"/>
                  </a:lnTo>
                  <a:lnTo>
                    <a:pt x="1436" y="2058"/>
                  </a:lnTo>
                  <a:lnTo>
                    <a:pt x="1436" y="2050"/>
                  </a:lnTo>
                  <a:lnTo>
                    <a:pt x="1436" y="2033"/>
                  </a:lnTo>
                  <a:lnTo>
                    <a:pt x="1435" y="2026"/>
                  </a:lnTo>
                  <a:lnTo>
                    <a:pt x="1432" y="2020"/>
                  </a:lnTo>
                  <a:lnTo>
                    <a:pt x="1432" y="2020"/>
                  </a:lnTo>
                  <a:lnTo>
                    <a:pt x="1431" y="2019"/>
                  </a:lnTo>
                  <a:lnTo>
                    <a:pt x="1429" y="2017"/>
                  </a:lnTo>
                  <a:lnTo>
                    <a:pt x="1421" y="2011"/>
                  </a:lnTo>
                  <a:lnTo>
                    <a:pt x="1397" y="1997"/>
                  </a:lnTo>
                  <a:lnTo>
                    <a:pt x="1370" y="1985"/>
                  </a:lnTo>
                  <a:lnTo>
                    <a:pt x="1361" y="1981"/>
                  </a:lnTo>
                  <a:lnTo>
                    <a:pt x="1355" y="1980"/>
                  </a:lnTo>
                  <a:lnTo>
                    <a:pt x="1355" y="1980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323" y="2082"/>
                  </a:lnTo>
                  <a:lnTo>
                    <a:pt x="1346" y="2093"/>
                  </a:lnTo>
                  <a:lnTo>
                    <a:pt x="1354" y="2096"/>
                  </a:lnTo>
                  <a:lnTo>
                    <a:pt x="1359" y="2097"/>
                  </a:lnTo>
                  <a:lnTo>
                    <a:pt x="1359" y="2097"/>
                  </a:lnTo>
                  <a:lnTo>
                    <a:pt x="1367" y="2097"/>
                  </a:lnTo>
                  <a:lnTo>
                    <a:pt x="1374" y="2096"/>
                  </a:lnTo>
                  <a:lnTo>
                    <a:pt x="1383" y="2093"/>
                  </a:lnTo>
                  <a:lnTo>
                    <a:pt x="1386" y="2093"/>
                  </a:lnTo>
                  <a:lnTo>
                    <a:pt x="1391" y="2093"/>
                  </a:lnTo>
                  <a:lnTo>
                    <a:pt x="1396" y="2094"/>
                  </a:lnTo>
                  <a:lnTo>
                    <a:pt x="1402" y="2097"/>
                  </a:lnTo>
                  <a:lnTo>
                    <a:pt x="1402" y="2097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398" y="2164"/>
                  </a:lnTo>
                  <a:lnTo>
                    <a:pt x="1390" y="2170"/>
                  </a:lnTo>
                  <a:lnTo>
                    <a:pt x="1382" y="2176"/>
                  </a:lnTo>
                  <a:lnTo>
                    <a:pt x="1374" y="2181"/>
                  </a:lnTo>
                  <a:lnTo>
                    <a:pt x="1364" y="2186"/>
                  </a:lnTo>
                  <a:lnTo>
                    <a:pt x="1359" y="2191"/>
                  </a:lnTo>
                  <a:lnTo>
                    <a:pt x="1354" y="2195"/>
                  </a:lnTo>
                  <a:lnTo>
                    <a:pt x="1352" y="2197"/>
                  </a:lnTo>
                  <a:lnTo>
                    <a:pt x="1352" y="2200"/>
                  </a:lnTo>
                  <a:lnTo>
                    <a:pt x="1352" y="2200"/>
                  </a:lnTo>
                  <a:lnTo>
                    <a:pt x="1353" y="2207"/>
                  </a:lnTo>
                  <a:lnTo>
                    <a:pt x="1355" y="2214"/>
                  </a:lnTo>
                  <a:lnTo>
                    <a:pt x="1360" y="2219"/>
                  </a:lnTo>
                  <a:lnTo>
                    <a:pt x="1364" y="2226"/>
                  </a:lnTo>
                  <a:lnTo>
                    <a:pt x="1369" y="2232"/>
                  </a:lnTo>
                  <a:lnTo>
                    <a:pt x="1373" y="2238"/>
                  </a:lnTo>
                  <a:lnTo>
                    <a:pt x="1376" y="2245"/>
                  </a:lnTo>
                  <a:lnTo>
                    <a:pt x="1377" y="2252"/>
                  </a:lnTo>
                  <a:lnTo>
                    <a:pt x="1377" y="2252"/>
                  </a:lnTo>
                  <a:lnTo>
                    <a:pt x="1376" y="2264"/>
                  </a:lnTo>
                  <a:lnTo>
                    <a:pt x="1373" y="2275"/>
                  </a:lnTo>
                  <a:lnTo>
                    <a:pt x="1368" y="2284"/>
                  </a:lnTo>
                  <a:lnTo>
                    <a:pt x="1361" y="2293"/>
                  </a:lnTo>
                  <a:lnTo>
                    <a:pt x="1352" y="2300"/>
                  </a:lnTo>
                  <a:lnTo>
                    <a:pt x="1343" y="2306"/>
                  </a:lnTo>
                  <a:lnTo>
                    <a:pt x="1332" y="2310"/>
                  </a:lnTo>
                  <a:lnTo>
                    <a:pt x="1321" y="2315"/>
                  </a:lnTo>
                  <a:lnTo>
                    <a:pt x="1308" y="2317"/>
                  </a:lnTo>
                  <a:lnTo>
                    <a:pt x="1295" y="2321"/>
                  </a:lnTo>
                  <a:lnTo>
                    <a:pt x="1269" y="2323"/>
                  </a:lnTo>
                  <a:lnTo>
                    <a:pt x="1244" y="2324"/>
                  </a:lnTo>
                  <a:lnTo>
                    <a:pt x="1219" y="2325"/>
                  </a:lnTo>
                  <a:lnTo>
                    <a:pt x="1219" y="2325"/>
                  </a:lnTo>
                  <a:lnTo>
                    <a:pt x="1216" y="2325"/>
                  </a:lnTo>
                  <a:lnTo>
                    <a:pt x="1213" y="2326"/>
                  </a:lnTo>
                  <a:lnTo>
                    <a:pt x="1205" y="2331"/>
                  </a:lnTo>
                  <a:lnTo>
                    <a:pt x="1198" y="2339"/>
                  </a:lnTo>
                  <a:lnTo>
                    <a:pt x="1191" y="2347"/>
                  </a:lnTo>
                  <a:lnTo>
                    <a:pt x="1184" y="2357"/>
                  </a:lnTo>
                  <a:lnTo>
                    <a:pt x="1179" y="2367"/>
                  </a:lnTo>
                  <a:lnTo>
                    <a:pt x="1177" y="2376"/>
                  </a:lnTo>
                  <a:lnTo>
                    <a:pt x="1176" y="2384"/>
                  </a:lnTo>
                  <a:lnTo>
                    <a:pt x="1176" y="2384"/>
                  </a:lnTo>
                  <a:lnTo>
                    <a:pt x="1176" y="2393"/>
                  </a:lnTo>
                  <a:lnTo>
                    <a:pt x="1178" y="2400"/>
                  </a:lnTo>
                  <a:lnTo>
                    <a:pt x="1180" y="2407"/>
                  </a:lnTo>
                  <a:lnTo>
                    <a:pt x="1183" y="2413"/>
                  </a:lnTo>
                  <a:lnTo>
                    <a:pt x="1187" y="2423"/>
                  </a:lnTo>
                  <a:lnTo>
                    <a:pt x="1190" y="2429"/>
                  </a:lnTo>
                  <a:lnTo>
                    <a:pt x="1190" y="2436"/>
                  </a:lnTo>
                  <a:lnTo>
                    <a:pt x="1190" y="2436"/>
                  </a:lnTo>
                  <a:lnTo>
                    <a:pt x="1190" y="2443"/>
                  </a:lnTo>
                  <a:lnTo>
                    <a:pt x="1186" y="2448"/>
                  </a:lnTo>
                  <a:lnTo>
                    <a:pt x="1182" y="2452"/>
                  </a:lnTo>
                  <a:lnTo>
                    <a:pt x="1177" y="2454"/>
                  </a:lnTo>
                  <a:lnTo>
                    <a:pt x="1170" y="2456"/>
                  </a:lnTo>
                  <a:lnTo>
                    <a:pt x="1163" y="2456"/>
                  </a:lnTo>
                  <a:lnTo>
                    <a:pt x="1149" y="2458"/>
                  </a:lnTo>
                  <a:lnTo>
                    <a:pt x="1149" y="2458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4" y="2433"/>
                  </a:lnTo>
                  <a:lnTo>
                    <a:pt x="1138" y="2412"/>
                  </a:lnTo>
                  <a:lnTo>
                    <a:pt x="1133" y="2391"/>
                  </a:lnTo>
                  <a:lnTo>
                    <a:pt x="1130" y="2369"/>
                  </a:lnTo>
                  <a:lnTo>
                    <a:pt x="1129" y="2347"/>
                  </a:lnTo>
                  <a:lnTo>
                    <a:pt x="1129" y="2323"/>
                  </a:lnTo>
                  <a:lnTo>
                    <a:pt x="1131" y="2299"/>
                  </a:lnTo>
                  <a:lnTo>
                    <a:pt x="1134" y="2273"/>
                  </a:lnTo>
                  <a:lnTo>
                    <a:pt x="1134" y="2273"/>
                  </a:lnTo>
                  <a:lnTo>
                    <a:pt x="1127" y="2272"/>
                  </a:lnTo>
                  <a:lnTo>
                    <a:pt x="1121" y="2271"/>
                  </a:lnTo>
                  <a:lnTo>
                    <a:pt x="1115" y="2269"/>
                  </a:lnTo>
                  <a:lnTo>
                    <a:pt x="1110" y="2267"/>
                  </a:lnTo>
                  <a:lnTo>
                    <a:pt x="1101" y="2260"/>
                  </a:lnTo>
                  <a:lnTo>
                    <a:pt x="1094" y="2252"/>
                  </a:lnTo>
                  <a:lnTo>
                    <a:pt x="1087" y="2242"/>
                  </a:lnTo>
                  <a:lnTo>
                    <a:pt x="1081" y="2234"/>
                  </a:lnTo>
                  <a:lnTo>
                    <a:pt x="1076" y="2226"/>
                  </a:lnTo>
                  <a:lnTo>
                    <a:pt x="1069" y="2218"/>
                  </a:lnTo>
                  <a:lnTo>
                    <a:pt x="1069" y="2218"/>
                  </a:lnTo>
                  <a:lnTo>
                    <a:pt x="1065" y="2212"/>
                  </a:lnTo>
                  <a:lnTo>
                    <a:pt x="1061" y="2208"/>
                  </a:lnTo>
                  <a:lnTo>
                    <a:pt x="1054" y="2206"/>
                  </a:lnTo>
                  <a:lnTo>
                    <a:pt x="1047" y="2203"/>
                  </a:lnTo>
                  <a:lnTo>
                    <a:pt x="1047" y="2203"/>
                  </a:lnTo>
                  <a:lnTo>
                    <a:pt x="1039" y="2210"/>
                  </a:lnTo>
                  <a:lnTo>
                    <a:pt x="1032" y="2218"/>
                  </a:lnTo>
                  <a:lnTo>
                    <a:pt x="1026" y="2226"/>
                  </a:lnTo>
                  <a:lnTo>
                    <a:pt x="1019" y="2235"/>
                  </a:lnTo>
                  <a:lnTo>
                    <a:pt x="1009" y="2256"/>
                  </a:lnTo>
                  <a:lnTo>
                    <a:pt x="997" y="2278"/>
                  </a:lnTo>
                  <a:lnTo>
                    <a:pt x="978" y="2326"/>
                  </a:lnTo>
                  <a:lnTo>
                    <a:pt x="966" y="2349"/>
                  </a:lnTo>
                  <a:lnTo>
                    <a:pt x="955" y="2372"/>
                  </a:lnTo>
                  <a:lnTo>
                    <a:pt x="955" y="2372"/>
                  </a:lnTo>
                  <a:lnTo>
                    <a:pt x="944" y="2391"/>
                  </a:lnTo>
                  <a:lnTo>
                    <a:pt x="933" y="2407"/>
                  </a:lnTo>
                  <a:lnTo>
                    <a:pt x="921" y="2424"/>
                  </a:lnTo>
                  <a:lnTo>
                    <a:pt x="909" y="2439"/>
                  </a:lnTo>
                  <a:lnTo>
                    <a:pt x="895" y="2453"/>
                  </a:lnTo>
                  <a:lnTo>
                    <a:pt x="881" y="2466"/>
                  </a:lnTo>
                  <a:lnTo>
                    <a:pt x="867" y="2477"/>
                  </a:lnTo>
                  <a:lnTo>
                    <a:pt x="854" y="2486"/>
                  </a:lnTo>
                  <a:lnTo>
                    <a:pt x="841" y="2494"/>
                  </a:lnTo>
                  <a:lnTo>
                    <a:pt x="827" y="2500"/>
                  </a:lnTo>
                  <a:lnTo>
                    <a:pt x="814" y="2504"/>
                  </a:lnTo>
                  <a:lnTo>
                    <a:pt x="803" y="2504"/>
                  </a:lnTo>
                  <a:lnTo>
                    <a:pt x="797" y="2504"/>
                  </a:lnTo>
                  <a:lnTo>
                    <a:pt x="793" y="2502"/>
                  </a:lnTo>
                  <a:lnTo>
                    <a:pt x="787" y="2500"/>
                  </a:lnTo>
                  <a:lnTo>
                    <a:pt x="782" y="2498"/>
                  </a:lnTo>
                  <a:lnTo>
                    <a:pt x="779" y="2494"/>
                  </a:lnTo>
                  <a:lnTo>
                    <a:pt x="774" y="2490"/>
                  </a:lnTo>
                  <a:lnTo>
                    <a:pt x="771" y="2485"/>
                  </a:lnTo>
                  <a:lnTo>
                    <a:pt x="767" y="2479"/>
                  </a:lnTo>
                  <a:lnTo>
                    <a:pt x="767" y="2479"/>
                  </a:lnTo>
                  <a:lnTo>
                    <a:pt x="755" y="2455"/>
                  </a:lnTo>
                  <a:lnTo>
                    <a:pt x="745" y="2435"/>
                  </a:lnTo>
                  <a:lnTo>
                    <a:pt x="739" y="2420"/>
                  </a:lnTo>
                  <a:lnTo>
                    <a:pt x="733" y="2407"/>
                  </a:lnTo>
                  <a:lnTo>
                    <a:pt x="727" y="2398"/>
                  </a:lnTo>
                  <a:lnTo>
                    <a:pt x="724" y="2394"/>
                  </a:lnTo>
                  <a:lnTo>
                    <a:pt x="720" y="2392"/>
                  </a:lnTo>
                  <a:lnTo>
                    <a:pt x="714" y="2390"/>
                  </a:lnTo>
                  <a:lnTo>
                    <a:pt x="709" y="2387"/>
                  </a:lnTo>
                  <a:lnTo>
                    <a:pt x="694" y="2384"/>
                  </a:lnTo>
                  <a:lnTo>
                    <a:pt x="694" y="2384"/>
                  </a:lnTo>
                  <a:lnTo>
                    <a:pt x="703" y="2371"/>
                  </a:lnTo>
                  <a:lnTo>
                    <a:pt x="709" y="2360"/>
                  </a:lnTo>
                  <a:lnTo>
                    <a:pt x="711" y="2347"/>
                  </a:lnTo>
                  <a:lnTo>
                    <a:pt x="712" y="2332"/>
                  </a:lnTo>
                  <a:lnTo>
                    <a:pt x="712" y="2332"/>
                  </a:lnTo>
                  <a:lnTo>
                    <a:pt x="712" y="2314"/>
                  </a:lnTo>
                  <a:lnTo>
                    <a:pt x="712" y="2314"/>
                  </a:lnTo>
                  <a:lnTo>
                    <a:pt x="713" y="2306"/>
                  </a:lnTo>
                  <a:lnTo>
                    <a:pt x="715" y="2300"/>
                  </a:lnTo>
                  <a:lnTo>
                    <a:pt x="718" y="2295"/>
                  </a:lnTo>
                  <a:lnTo>
                    <a:pt x="722" y="2292"/>
                  </a:lnTo>
                  <a:lnTo>
                    <a:pt x="726" y="2288"/>
                  </a:lnTo>
                  <a:lnTo>
                    <a:pt x="729" y="2284"/>
                  </a:lnTo>
                  <a:lnTo>
                    <a:pt x="733" y="2278"/>
                  </a:lnTo>
                  <a:lnTo>
                    <a:pt x="734" y="2270"/>
                  </a:lnTo>
                  <a:lnTo>
                    <a:pt x="734" y="2270"/>
                  </a:lnTo>
                  <a:lnTo>
                    <a:pt x="734" y="2273"/>
                  </a:lnTo>
                  <a:lnTo>
                    <a:pt x="734" y="2270"/>
                  </a:lnTo>
                  <a:lnTo>
                    <a:pt x="734" y="227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Freeform 49"/>
            <p:cNvSpPr>
              <a:spLocks/>
            </p:cNvSpPr>
            <p:nvPr/>
          </p:nvSpPr>
          <p:spPr bwMode="auto">
            <a:xfrm>
              <a:off x="2585356" y="4182705"/>
              <a:ext cx="549237" cy="672167"/>
            </a:xfrm>
            <a:custGeom>
              <a:avLst/>
              <a:gdLst/>
              <a:ahLst/>
              <a:cxnLst>
                <a:cxn ang="0">
                  <a:pos x="442" y="145"/>
                </a:cxn>
                <a:cxn ang="0">
                  <a:pos x="392" y="238"/>
                </a:cxn>
                <a:cxn ang="0">
                  <a:pos x="359" y="276"/>
                </a:cxn>
                <a:cxn ang="0">
                  <a:pos x="296" y="299"/>
                </a:cxn>
                <a:cxn ang="0">
                  <a:pos x="282" y="323"/>
                </a:cxn>
                <a:cxn ang="0">
                  <a:pos x="293" y="361"/>
                </a:cxn>
                <a:cxn ang="0">
                  <a:pos x="304" y="390"/>
                </a:cxn>
                <a:cxn ang="0">
                  <a:pos x="289" y="416"/>
                </a:cxn>
                <a:cxn ang="0">
                  <a:pos x="283" y="438"/>
                </a:cxn>
                <a:cxn ang="0">
                  <a:pos x="297" y="467"/>
                </a:cxn>
                <a:cxn ang="0">
                  <a:pos x="290" y="489"/>
                </a:cxn>
                <a:cxn ang="0">
                  <a:pos x="251" y="514"/>
                </a:cxn>
                <a:cxn ang="0">
                  <a:pos x="214" y="521"/>
                </a:cxn>
                <a:cxn ang="0">
                  <a:pos x="199" y="547"/>
                </a:cxn>
                <a:cxn ang="0">
                  <a:pos x="185" y="576"/>
                </a:cxn>
                <a:cxn ang="0">
                  <a:pos x="156" y="570"/>
                </a:cxn>
                <a:cxn ang="0">
                  <a:pos x="130" y="574"/>
                </a:cxn>
                <a:cxn ang="0">
                  <a:pos x="101" y="612"/>
                </a:cxn>
                <a:cxn ang="0">
                  <a:pos x="82" y="634"/>
                </a:cxn>
                <a:cxn ang="0">
                  <a:pos x="50" y="633"/>
                </a:cxn>
                <a:cxn ang="0">
                  <a:pos x="23" y="656"/>
                </a:cxn>
                <a:cxn ang="0">
                  <a:pos x="0" y="720"/>
                </a:cxn>
                <a:cxn ang="0">
                  <a:pos x="11" y="744"/>
                </a:cxn>
                <a:cxn ang="0">
                  <a:pos x="92" y="795"/>
                </a:cxn>
                <a:cxn ang="0">
                  <a:pos x="111" y="796"/>
                </a:cxn>
                <a:cxn ang="0">
                  <a:pos x="136" y="786"/>
                </a:cxn>
                <a:cxn ang="0">
                  <a:pos x="186" y="806"/>
                </a:cxn>
                <a:cxn ang="0">
                  <a:pos x="232" y="847"/>
                </a:cxn>
                <a:cxn ang="0">
                  <a:pos x="290" y="854"/>
                </a:cxn>
                <a:cxn ang="0">
                  <a:pos x="320" y="874"/>
                </a:cxn>
                <a:cxn ang="0">
                  <a:pos x="345" y="889"/>
                </a:cxn>
                <a:cxn ang="0">
                  <a:pos x="377" y="872"/>
                </a:cxn>
                <a:cxn ang="0">
                  <a:pos x="404" y="864"/>
                </a:cxn>
                <a:cxn ang="0">
                  <a:pos x="464" y="893"/>
                </a:cxn>
                <a:cxn ang="0">
                  <a:pos x="521" y="923"/>
                </a:cxn>
                <a:cxn ang="0">
                  <a:pos x="543" y="910"/>
                </a:cxn>
                <a:cxn ang="0">
                  <a:pos x="565" y="896"/>
                </a:cxn>
                <a:cxn ang="0">
                  <a:pos x="599" y="908"/>
                </a:cxn>
                <a:cxn ang="0">
                  <a:pos x="613" y="895"/>
                </a:cxn>
                <a:cxn ang="0">
                  <a:pos x="609" y="847"/>
                </a:cxn>
                <a:cxn ang="0">
                  <a:pos x="630" y="794"/>
                </a:cxn>
                <a:cxn ang="0">
                  <a:pos x="734" y="775"/>
                </a:cxn>
                <a:cxn ang="0">
                  <a:pos x="750" y="738"/>
                </a:cxn>
                <a:cxn ang="0">
                  <a:pos x="749" y="627"/>
                </a:cxn>
                <a:cxn ang="0">
                  <a:pos x="732" y="556"/>
                </a:cxn>
                <a:cxn ang="0">
                  <a:pos x="695" y="531"/>
                </a:cxn>
                <a:cxn ang="0">
                  <a:pos x="659" y="506"/>
                </a:cxn>
                <a:cxn ang="0">
                  <a:pos x="659" y="478"/>
                </a:cxn>
                <a:cxn ang="0">
                  <a:pos x="664" y="397"/>
                </a:cxn>
                <a:cxn ang="0">
                  <a:pos x="653" y="298"/>
                </a:cxn>
                <a:cxn ang="0">
                  <a:pos x="658" y="254"/>
                </a:cxn>
                <a:cxn ang="0">
                  <a:pos x="663" y="215"/>
                </a:cxn>
                <a:cxn ang="0">
                  <a:pos x="635" y="172"/>
                </a:cxn>
                <a:cxn ang="0">
                  <a:pos x="615" y="134"/>
                </a:cxn>
                <a:cxn ang="0">
                  <a:pos x="557" y="75"/>
                </a:cxn>
                <a:cxn ang="0">
                  <a:pos x="528" y="23"/>
                </a:cxn>
                <a:cxn ang="0">
                  <a:pos x="513" y="7"/>
                </a:cxn>
                <a:cxn ang="0">
                  <a:pos x="506" y="8"/>
                </a:cxn>
              </a:cxnLst>
              <a:rect l="0" t="0" r="r" b="b"/>
              <a:pathLst>
                <a:path w="756" h="923">
                  <a:moveTo>
                    <a:pt x="506" y="8"/>
                  </a:moveTo>
                  <a:lnTo>
                    <a:pt x="506" y="8"/>
                  </a:lnTo>
                  <a:lnTo>
                    <a:pt x="487" y="53"/>
                  </a:lnTo>
                  <a:lnTo>
                    <a:pt x="465" y="99"/>
                  </a:lnTo>
                  <a:lnTo>
                    <a:pt x="442" y="145"/>
                  </a:lnTo>
                  <a:lnTo>
                    <a:pt x="430" y="167"/>
                  </a:lnTo>
                  <a:lnTo>
                    <a:pt x="418" y="187"/>
                  </a:lnTo>
                  <a:lnTo>
                    <a:pt x="418" y="187"/>
                  </a:lnTo>
                  <a:lnTo>
                    <a:pt x="405" y="214"/>
                  </a:lnTo>
                  <a:lnTo>
                    <a:pt x="392" y="238"/>
                  </a:lnTo>
                  <a:lnTo>
                    <a:pt x="386" y="248"/>
                  </a:lnTo>
                  <a:lnTo>
                    <a:pt x="378" y="259"/>
                  </a:lnTo>
                  <a:lnTo>
                    <a:pt x="369" y="268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0" y="280"/>
                  </a:lnTo>
                  <a:lnTo>
                    <a:pt x="338" y="284"/>
                  </a:lnTo>
                  <a:lnTo>
                    <a:pt x="313" y="292"/>
                  </a:lnTo>
                  <a:lnTo>
                    <a:pt x="300" y="297"/>
                  </a:lnTo>
                  <a:lnTo>
                    <a:pt x="296" y="299"/>
                  </a:lnTo>
                  <a:lnTo>
                    <a:pt x="291" y="302"/>
                  </a:lnTo>
                  <a:lnTo>
                    <a:pt x="288" y="307"/>
                  </a:lnTo>
                  <a:lnTo>
                    <a:pt x="284" y="312"/>
                  </a:lnTo>
                  <a:lnTo>
                    <a:pt x="283" y="317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3" y="336"/>
                  </a:lnTo>
                  <a:lnTo>
                    <a:pt x="285" y="346"/>
                  </a:lnTo>
                  <a:lnTo>
                    <a:pt x="289" y="354"/>
                  </a:lnTo>
                  <a:lnTo>
                    <a:pt x="293" y="361"/>
                  </a:lnTo>
                  <a:lnTo>
                    <a:pt x="297" y="367"/>
                  </a:lnTo>
                  <a:lnTo>
                    <a:pt x="300" y="374"/>
                  </a:lnTo>
                  <a:lnTo>
                    <a:pt x="302" y="381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2" y="397"/>
                  </a:lnTo>
                  <a:lnTo>
                    <a:pt x="300" y="401"/>
                  </a:lnTo>
                  <a:lnTo>
                    <a:pt x="297" y="407"/>
                  </a:lnTo>
                  <a:lnTo>
                    <a:pt x="293" y="412"/>
                  </a:lnTo>
                  <a:lnTo>
                    <a:pt x="289" y="416"/>
                  </a:lnTo>
                  <a:lnTo>
                    <a:pt x="285" y="422"/>
                  </a:lnTo>
                  <a:lnTo>
                    <a:pt x="283" y="428"/>
                  </a:lnTo>
                  <a:lnTo>
                    <a:pt x="282" y="434"/>
                  </a:lnTo>
                  <a:lnTo>
                    <a:pt x="282" y="434"/>
                  </a:lnTo>
                  <a:lnTo>
                    <a:pt x="283" y="438"/>
                  </a:lnTo>
                  <a:lnTo>
                    <a:pt x="284" y="442"/>
                  </a:lnTo>
                  <a:lnTo>
                    <a:pt x="290" y="448"/>
                  </a:lnTo>
                  <a:lnTo>
                    <a:pt x="294" y="457"/>
                  </a:lnTo>
                  <a:lnTo>
                    <a:pt x="297" y="461"/>
                  </a:lnTo>
                  <a:lnTo>
                    <a:pt x="297" y="467"/>
                  </a:lnTo>
                  <a:lnTo>
                    <a:pt x="297" y="467"/>
                  </a:lnTo>
                  <a:lnTo>
                    <a:pt x="297" y="473"/>
                  </a:lnTo>
                  <a:lnTo>
                    <a:pt x="296" y="478"/>
                  </a:lnTo>
                  <a:lnTo>
                    <a:pt x="293" y="484"/>
                  </a:lnTo>
                  <a:lnTo>
                    <a:pt x="290" y="489"/>
                  </a:lnTo>
                  <a:lnTo>
                    <a:pt x="286" y="493"/>
                  </a:lnTo>
                  <a:lnTo>
                    <a:pt x="283" y="498"/>
                  </a:lnTo>
                  <a:lnTo>
                    <a:pt x="273" y="505"/>
                  </a:lnTo>
                  <a:lnTo>
                    <a:pt x="262" y="511"/>
                  </a:lnTo>
                  <a:lnTo>
                    <a:pt x="251" y="514"/>
                  </a:lnTo>
                  <a:lnTo>
                    <a:pt x="238" y="518"/>
                  </a:lnTo>
                  <a:lnTo>
                    <a:pt x="227" y="518"/>
                  </a:lnTo>
                  <a:lnTo>
                    <a:pt x="227" y="518"/>
                  </a:lnTo>
                  <a:lnTo>
                    <a:pt x="220" y="519"/>
                  </a:lnTo>
                  <a:lnTo>
                    <a:pt x="214" y="521"/>
                  </a:lnTo>
                  <a:lnTo>
                    <a:pt x="209" y="523"/>
                  </a:lnTo>
                  <a:lnTo>
                    <a:pt x="206" y="527"/>
                  </a:lnTo>
                  <a:lnTo>
                    <a:pt x="204" y="531"/>
                  </a:lnTo>
                  <a:lnTo>
                    <a:pt x="201" y="537"/>
                  </a:lnTo>
                  <a:lnTo>
                    <a:pt x="199" y="547"/>
                  </a:lnTo>
                  <a:lnTo>
                    <a:pt x="198" y="558"/>
                  </a:lnTo>
                  <a:lnTo>
                    <a:pt x="194" y="568"/>
                  </a:lnTo>
                  <a:lnTo>
                    <a:pt x="192" y="572"/>
                  </a:lnTo>
                  <a:lnTo>
                    <a:pt x="189" y="574"/>
                  </a:lnTo>
                  <a:lnTo>
                    <a:pt x="185" y="576"/>
                  </a:lnTo>
                  <a:lnTo>
                    <a:pt x="179" y="576"/>
                  </a:lnTo>
                  <a:lnTo>
                    <a:pt x="179" y="576"/>
                  </a:lnTo>
                  <a:lnTo>
                    <a:pt x="172" y="576"/>
                  </a:lnTo>
                  <a:lnTo>
                    <a:pt x="166" y="573"/>
                  </a:lnTo>
                  <a:lnTo>
                    <a:pt x="156" y="570"/>
                  </a:lnTo>
                  <a:lnTo>
                    <a:pt x="146" y="569"/>
                  </a:lnTo>
                  <a:lnTo>
                    <a:pt x="146" y="569"/>
                  </a:lnTo>
                  <a:lnTo>
                    <a:pt x="140" y="570"/>
                  </a:lnTo>
                  <a:lnTo>
                    <a:pt x="134" y="572"/>
                  </a:lnTo>
                  <a:lnTo>
                    <a:pt x="130" y="574"/>
                  </a:lnTo>
                  <a:lnTo>
                    <a:pt x="125" y="576"/>
                  </a:lnTo>
                  <a:lnTo>
                    <a:pt x="118" y="583"/>
                  </a:lnTo>
                  <a:lnTo>
                    <a:pt x="111" y="592"/>
                  </a:lnTo>
                  <a:lnTo>
                    <a:pt x="106" y="602"/>
                  </a:lnTo>
                  <a:lnTo>
                    <a:pt x="101" y="612"/>
                  </a:lnTo>
                  <a:lnTo>
                    <a:pt x="96" y="621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87" y="631"/>
                  </a:lnTo>
                  <a:lnTo>
                    <a:pt x="82" y="634"/>
                  </a:lnTo>
                  <a:lnTo>
                    <a:pt x="77" y="634"/>
                  </a:lnTo>
                  <a:lnTo>
                    <a:pt x="72" y="634"/>
                  </a:lnTo>
                  <a:lnTo>
                    <a:pt x="62" y="631"/>
                  </a:lnTo>
                  <a:lnTo>
                    <a:pt x="56" y="631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46" y="634"/>
                  </a:lnTo>
                  <a:lnTo>
                    <a:pt x="41" y="637"/>
                  </a:lnTo>
                  <a:lnTo>
                    <a:pt x="32" y="645"/>
                  </a:lnTo>
                  <a:lnTo>
                    <a:pt x="23" y="656"/>
                  </a:lnTo>
                  <a:lnTo>
                    <a:pt x="15" y="668"/>
                  </a:lnTo>
                  <a:lnTo>
                    <a:pt x="9" y="681"/>
                  </a:lnTo>
                  <a:lnTo>
                    <a:pt x="3" y="695"/>
                  </a:lnTo>
                  <a:lnTo>
                    <a:pt x="1" y="709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2" y="732"/>
                  </a:lnTo>
                  <a:lnTo>
                    <a:pt x="7" y="738"/>
                  </a:lnTo>
                  <a:lnTo>
                    <a:pt x="11" y="744"/>
                  </a:lnTo>
                  <a:lnTo>
                    <a:pt x="24" y="758"/>
                  </a:lnTo>
                  <a:lnTo>
                    <a:pt x="40" y="770"/>
                  </a:lnTo>
                  <a:lnTo>
                    <a:pt x="57" y="781"/>
                  </a:lnTo>
                  <a:lnTo>
                    <a:pt x="76" y="789"/>
                  </a:lnTo>
                  <a:lnTo>
                    <a:pt x="92" y="795"/>
                  </a:lnTo>
                  <a:lnTo>
                    <a:pt x="99" y="797"/>
                  </a:lnTo>
                  <a:lnTo>
                    <a:pt x="106" y="797"/>
                  </a:lnTo>
                  <a:lnTo>
                    <a:pt x="106" y="797"/>
                  </a:lnTo>
                  <a:lnTo>
                    <a:pt x="108" y="797"/>
                  </a:lnTo>
                  <a:lnTo>
                    <a:pt x="111" y="796"/>
                  </a:lnTo>
                  <a:lnTo>
                    <a:pt x="117" y="791"/>
                  </a:lnTo>
                  <a:lnTo>
                    <a:pt x="125" y="788"/>
                  </a:lnTo>
                  <a:lnTo>
                    <a:pt x="130" y="787"/>
                  </a:lnTo>
                  <a:lnTo>
                    <a:pt x="136" y="786"/>
                  </a:lnTo>
                  <a:lnTo>
                    <a:pt x="136" y="786"/>
                  </a:lnTo>
                  <a:lnTo>
                    <a:pt x="143" y="787"/>
                  </a:lnTo>
                  <a:lnTo>
                    <a:pt x="148" y="788"/>
                  </a:lnTo>
                  <a:lnTo>
                    <a:pt x="162" y="793"/>
                  </a:lnTo>
                  <a:lnTo>
                    <a:pt x="174" y="798"/>
                  </a:lnTo>
                  <a:lnTo>
                    <a:pt x="186" y="806"/>
                  </a:lnTo>
                  <a:lnTo>
                    <a:pt x="197" y="816"/>
                  </a:lnTo>
                  <a:lnTo>
                    <a:pt x="207" y="825"/>
                  </a:lnTo>
                  <a:lnTo>
                    <a:pt x="223" y="841"/>
                  </a:lnTo>
                  <a:lnTo>
                    <a:pt x="223" y="841"/>
                  </a:lnTo>
                  <a:lnTo>
                    <a:pt x="232" y="847"/>
                  </a:lnTo>
                  <a:lnTo>
                    <a:pt x="240" y="850"/>
                  </a:lnTo>
                  <a:lnTo>
                    <a:pt x="250" y="851"/>
                  </a:lnTo>
                  <a:lnTo>
                    <a:pt x="259" y="851"/>
                  </a:lnTo>
                  <a:lnTo>
                    <a:pt x="279" y="851"/>
                  </a:lnTo>
                  <a:lnTo>
                    <a:pt x="290" y="854"/>
                  </a:lnTo>
                  <a:lnTo>
                    <a:pt x="300" y="856"/>
                  </a:lnTo>
                  <a:lnTo>
                    <a:pt x="300" y="856"/>
                  </a:lnTo>
                  <a:lnTo>
                    <a:pt x="306" y="858"/>
                  </a:lnTo>
                  <a:lnTo>
                    <a:pt x="311" y="863"/>
                  </a:lnTo>
                  <a:lnTo>
                    <a:pt x="320" y="874"/>
                  </a:lnTo>
                  <a:lnTo>
                    <a:pt x="324" y="880"/>
                  </a:lnTo>
                  <a:lnTo>
                    <a:pt x="330" y="885"/>
                  </a:lnTo>
                  <a:lnTo>
                    <a:pt x="337" y="888"/>
                  </a:lnTo>
                  <a:lnTo>
                    <a:pt x="345" y="889"/>
                  </a:lnTo>
                  <a:lnTo>
                    <a:pt x="345" y="889"/>
                  </a:lnTo>
                  <a:lnTo>
                    <a:pt x="354" y="888"/>
                  </a:lnTo>
                  <a:lnTo>
                    <a:pt x="362" y="885"/>
                  </a:lnTo>
                  <a:lnTo>
                    <a:pt x="368" y="881"/>
                  </a:lnTo>
                  <a:lnTo>
                    <a:pt x="373" y="877"/>
                  </a:lnTo>
                  <a:lnTo>
                    <a:pt x="377" y="872"/>
                  </a:lnTo>
                  <a:lnTo>
                    <a:pt x="383" y="867"/>
                  </a:lnTo>
                  <a:lnTo>
                    <a:pt x="389" y="865"/>
                  </a:lnTo>
                  <a:lnTo>
                    <a:pt x="396" y="864"/>
                  </a:lnTo>
                  <a:lnTo>
                    <a:pt x="396" y="864"/>
                  </a:lnTo>
                  <a:lnTo>
                    <a:pt x="404" y="864"/>
                  </a:lnTo>
                  <a:lnTo>
                    <a:pt x="412" y="866"/>
                  </a:lnTo>
                  <a:lnTo>
                    <a:pt x="420" y="870"/>
                  </a:lnTo>
                  <a:lnTo>
                    <a:pt x="429" y="873"/>
                  </a:lnTo>
                  <a:lnTo>
                    <a:pt x="446" y="882"/>
                  </a:lnTo>
                  <a:lnTo>
                    <a:pt x="464" y="893"/>
                  </a:lnTo>
                  <a:lnTo>
                    <a:pt x="481" y="904"/>
                  </a:lnTo>
                  <a:lnTo>
                    <a:pt x="496" y="913"/>
                  </a:lnTo>
                  <a:lnTo>
                    <a:pt x="510" y="920"/>
                  </a:lnTo>
                  <a:lnTo>
                    <a:pt x="515" y="921"/>
                  </a:lnTo>
                  <a:lnTo>
                    <a:pt x="521" y="923"/>
                  </a:lnTo>
                  <a:lnTo>
                    <a:pt x="521" y="923"/>
                  </a:lnTo>
                  <a:lnTo>
                    <a:pt x="527" y="921"/>
                  </a:lnTo>
                  <a:lnTo>
                    <a:pt x="533" y="918"/>
                  </a:lnTo>
                  <a:lnTo>
                    <a:pt x="538" y="915"/>
                  </a:lnTo>
                  <a:lnTo>
                    <a:pt x="543" y="910"/>
                  </a:lnTo>
                  <a:lnTo>
                    <a:pt x="548" y="905"/>
                  </a:lnTo>
                  <a:lnTo>
                    <a:pt x="553" y="901"/>
                  </a:lnTo>
                  <a:lnTo>
                    <a:pt x="559" y="897"/>
                  </a:lnTo>
                  <a:lnTo>
                    <a:pt x="565" y="896"/>
                  </a:lnTo>
                  <a:lnTo>
                    <a:pt x="565" y="896"/>
                  </a:lnTo>
                  <a:lnTo>
                    <a:pt x="571" y="897"/>
                  </a:lnTo>
                  <a:lnTo>
                    <a:pt x="575" y="898"/>
                  </a:lnTo>
                  <a:lnTo>
                    <a:pt x="584" y="902"/>
                  </a:lnTo>
                  <a:lnTo>
                    <a:pt x="595" y="906"/>
                  </a:lnTo>
                  <a:lnTo>
                    <a:pt x="599" y="908"/>
                  </a:lnTo>
                  <a:lnTo>
                    <a:pt x="605" y="908"/>
                  </a:lnTo>
                  <a:lnTo>
                    <a:pt x="605" y="908"/>
                  </a:lnTo>
                  <a:lnTo>
                    <a:pt x="609" y="904"/>
                  </a:lnTo>
                  <a:lnTo>
                    <a:pt x="611" y="900"/>
                  </a:lnTo>
                  <a:lnTo>
                    <a:pt x="613" y="895"/>
                  </a:lnTo>
                  <a:lnTo>
                    <a:pt x="614" y="889"/>
                  </a:lnTo>
                  <a:lnTo>
                    <a:pt x="614" y="878"/>
                  </a:lnTo>
                  <a:lnTo>
                    <a:pt x="613" y="866"/>
                  </a:lnTo>
                  <a:lnTo>
                    <a:pt x="611" y="855"/>
                  </a:lnTo>
                  <a:lnTo>
                    <a:pt x="609" y="847"/>
                  </a:lnTo>
                  <a:lnTo>
                    <a:pt x="605" y="837"/>
                  </a:lnTo>
                  <a:lnTo>
                    <a:pt x="605" y="837"/>
                  </a:lnTo>
                  <a:lnTo>
                    <a:pt x="617" y="818"/>
                  </a:lnTo>
                  <a:lnTo>
                    <a:pt x="626" y="802"/>
                  </a:lnTo>
                  <a:lnTo>
                    <a:pt x="630" y="794"/>
                  </a:lnTo>
                  <a:lnTo>
                    <a:pt x="636" y="788"/>
                  </a:lnTo>
                  <a:lnTo>
                    <a:pt x="642" y="781"/>
                  </a:lnTo>
                  <a:lnTo>
                    <a:pt x="649" y="775"/>
                  </a:lnTo>
                  <a:lnTo>
                    <a:pt x="649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41" y="763"/>
                  </a:lnTo>
                  <a:lnTo>
                    <a:pt x="747" y="751"/>
                  </a:lnTo>
                  <a:lnTo>
                    <a:pt x="750" y="738"/>
                  </a:lnTo>
                  <a:lnTo>
                    <a:pt x="751" y="726"/>
                  </a:lnTo>
                  <a:lnTo>
                    <a:pt x="754" y="699"/>
                  </a:lnTo>
                  <a:lnTo>
                    <a:pt x="756" y="669"/>
                  </a:lnTo>
                  <a:lnTo>
                    <a:pt x="756" y="669"/>
                  </a:lnTo>
                  <a:lnTo>
                    <a:pt x="749" y="627"/>
                  </a:lnTo>
                  <a:lnTo>
                    <a:pt x="742" y="591"/>
                  </a:lnTo>
                  <a:lnTo>
                    <a:pt x="737" y="575"/>
                  </a:lnTo>
                  <a:lnTo>
                    <a:pt x="734" y="562"/>
                  </a:lnTo>
                  <a:lnTo>
                    <a:pt x="734" y="562"/>
                  </a:lnTo>
                  <a:lnTo>
                    <a:pt x="732" y="556"/>
                  </a:lnTo>
                  <a:lnTo>
                    <a:pt x="727" y="551"/>
                  </a:lnTo>
                  <a:lnTo>
                    <a:pt x="724" y="546"/>
                  </a:lnTo>
                  <a:lnTo>
                    <a:pt x="719" y="542"/>
                  </a:lnTo>
                  <a:lnTo>
                    <a:pt x="708" y="536"/>
                  </a:lnTo>
                  <a:lnTo>
                    <a:pt x="695" y="531"/>
                  </a:lnTo>
                  <a:lnTo>
                    <a:pt x="683" y="527"/>
                  </a:lnTo>
                  <a:lnTo>
                    <a:pt x="672" y="520"/>
                  </a:lnTo>
                  <a:lnTo>
                    <a:pt x="667" y="516"/>
                  </a:lnTo>
                  <a:lnTo>
                    <a:pt x="663" y="512"/>
                  </a:lnTo>
                  <a:lnTo>
                    <a:pt x="659" y="506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56" y="495"/>
                  </a:lnTo>
                  <a:lnTo>
                    <a:pt x="657" y="489"/>
                  </a:lnTo>
                  <a:lnTo>
                    <a:pt x="659" y="478"/>
                  </a:lnTo>
                  <a:lnTo>
                    <a:pt x="663" y="470"/>
                  </a:lnTo>
                  <a:lnTo>
                    <a:pt x="664" y="463"/>
                  </a:lnTo>
                  <a:lnTo>
                    <a:pt x="664" y="463"/>
                  </a:lnTo>
                  <a:lnTo>
                    <a:pt x="664" y="397"/>
                  </a:lnTo>
                  <a:lnTo>
                    <a:pt x="664" y="397"/>
                  </a:lnTo>
                  <a:lnTo>
                    <a:pt x="664" y="382"/>
                  </a:lnTo>
                  <a:lnTo>
                    <a:pt x="663" y="368"/>
                  </a:lnTo>
                  <a:lnTo>
                    <a:pt x="658" y="340"/>
                  </a:lnTo>
                  <a:lnTo>
                    <a:pt x="655" y="312"/>
                  </a:lnTo>
                  <a:lnTo>
                    <a:pt x="653" y="298"/>
                  </a:lnTo>
                  <a:lnTo>
                    <a:pt x="653" y="283"/>
                  </a:lnTo>
                  <a:lnTo>
                    <a:pt x="653" y="283"/>
                  </a:lnTo>
                  <a:lnTo>
                    <a:pt x="653" y="275"/>
                  </a:lnTo>
                  <a:lnTo>
                    <a:pt x="655" y="268"/>
                  </a:lnTo>
                  <a:lnTo>
                    <a:pt x="658" y="254"/>
                  </a:lnTo>
                  <a:lnTo>
                    <a:pt x="663" y="240"/>
                  </a:lnTo>
                  <a:lnTo>
                    <a:pt x="664" y="23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3" y="215"/>
                  </a:lnTo>
                  <a:lnTo>
                    <a:pt x="660" y="207"/>
                  </a:lnTo>
                  <a:lnTo>
                    <a:pt x="656" y="200"/>
                  </a:lnTo>
                  <a:lnTo>
                    <a:pt x="651" y="192"/>
                  </a:lnTo>
                  <a:lnTo>
                    <a:pt x="641" y="179"/>
                  </a:lnTo>
                  <a:lnTo>
                    <a:pt x="635" y="172"/>
                  </a:lnTo>
                  <a:lnTo>
                    <a:pt x="630" y="165"/>
                  </a:lnTo>
                  <a:lnTo>
                    <a:pt x="630" y="165"/>
                  </a:lnTo>
                  <a:lnTo>
                    <a:pt x="626" y="154"/>
                  </a:lnTo>
                  <a:lnTo>
                    <a:pt x="621" y="144"/>
                  </a:lnTo>
                  <a:lnTo>
                    <a:pt x="615" y="134"/>
                  </a:lnTo>
                  <a:lnTo>
                    <a:pt x="609" y="126"/>
                  </a:lnTo>
                  <a:lnTo>
                    <a:pt x="595" y="110"/>
                  </a:lnTo>
                  <a:lnTo>
                    <a:pt x="580" y="96"/>
                  </a:lnTo>
                  <a:lnTo>
                    <a:pt x="565" y="83"/>
                  </a:lnTo>
                  <a:lnTo>
                    <a:pt x="557" y="75"/>
                  </a:lnTo>
                  <a:lnTo>
                    <a:pt x="550" y="66"/>
                  </a:lnTo>
                  <a:lnTo>
                    <a:pt x="544" y="57"/>
                  </a:lnTo>
                  <a:lnTo>
                    <a:pt x="538" y="47"/>
                  </a:lnTo>
                  <a:lnTo>
                    <a:pt x="533" y="35"/>
                  </a:lnTo>
                  <a:lnTo>
                    <a:pt x="528" y="23"/>
                  </a:lnTo>
                  <a:lnTo>
                    <a:pt x="528" y="23"/>
                  </a:lnTo>
                  <a:lnTo>
                    <a:pt x="527" y="20"/>
                  </a:lnTo>
                  <a:lnTo>
                    <a:pt x="525" y="18"/>
                  </a:lnTo>
                  <a:lnTo>
                    <a:pt x="519" y="12"/>
                  </a:lnTo>
                  <a:lnTo>
                    <a:pt x="513" y="7"/>
                  </a:lnTo>
                  <a:lnTo>
                    <a:pt x="511" y="3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6" y="8"/>
                  </a:lnTo>
                  <a:lnTo>
                    <a:pt x="506" y="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Freeform 50"/>
            <p:cNvSpPr>
              <a:spLocks/>
            </p:cNvSpPr>
            <p:nvPr/>
          </p:nvSpPr>
          <p:spPr bwMode="auto">
            <a:xfrm>
              <a:off x="2117488" y="2685274"/>
              <a:ext cx="446073" cy="584683"/>
            </a:xfrm>
            <a:custGeom>
              <a:avLst/>
              <a:gdLst/>
              <a:ahLst/>
              <a:cxnLst>
                <a:cxn ang="0">
                  <a:pos x="95" y="429"/>
                </a:cxn>
                <a:cxn ang="0">
                  <a:pos x="101" y="443"/>
                </a:cxn>
                <a:cxn ang="0">
                  <a:pos x="137" y="454"/>
                </a:cxn>
                <a:cxn ang="0">
                  <a:pos x="161" y="426"/>
                </a:cxn>
                <a:cxn ang="0">
                  <a:pos x="174" y="365"/>
                </a:cxn>
                <a:cxn ang="0">
                  <a:pos x="181" y="370"/>
                </a:cxn>
                <a:cxn ang="0">
                  <a:pos x="202" y="470"/>
                </a:cxn>
                <a:cxn ang="0">
                  <a:pos x="227" y="540"/>
                </a:cxn>
                <a:cxn ang="0">
                  <a:pos x="249" y="617"/>
                </a:cxn>
                <a:cxn ang="0">
                  <a:pos x="293" y="705"/>
                </a:cxn>
                <a:cxn ang="0">
                  <a:pos x="354" y="769"/>
                </a:cxn>
                <a:cxn ang="0">
                  <a:pos x="432" y="800"/>
                </a:cxn>
                <a:cxn ang="0">
                  <a:pos x="477" y="800"/>
                </a:cxn>
                <a:cxn ang="0">
                  <a:pos x="548" y="774"/>
                </a:cxn>
                <a:cxn ang="0">
                  <a:pos x="593" y="722"/>
                </a:cxn>
                <a:cxn ang="0">
                  <a:pos x="612" y="649"/>
                </a:cxn>
                <a:cxn ang="0">
                  <a:pos x="608" y="583"/>
                </a:cxn>
                <a:cxn ang="0">
                  <a:pos x="588" y="513"/>
                </a:cxn>
                <a:cxn ang="0">
                  <a:pos x="566" y="437"/>
                </a:cxn>
                <a:cxn ang="0">
                  <a:pos x="560" y="347"/>
                </a:cxn>
                <a:cxn ang="0">
                  <a:pos x="537" y="288"/>
                </a:cxn>
                <a:cxn ang="0">
                  <a:pos x="519" y="239"/>
                </a:cxn>
                <a:cxn ang="0">
                  <a:pos x="443" y="199"/>
                </a:cxn>
                <a:cxn ang="0">
                  <a:pos x="415" y="191"/>
                </a:cxn>
                <a:cxn ang="0">
                  <a:pos x="431" y="184"/>
                </a:cxn>
                <a:cxn ang="0">
                  <a:pos x="470" y="169"/>
                </a:cxn>
                <a:cxn ang="0">
                  <a:pos x="469" y="158"/>
                </a:cxn>
                <a:cxn ang="0">
                  <a:pos x="455" y="147"/>
                </a:cxn>
                <a:cxn ang="0">
                  <a:pos x="456" y="84"/>
                </a:cxn>
                <a:cxn ang="0">
                  <a:pos x="462" y="84"/>
                </a:cxn>
                <a:cxn ang="0">
                  <a:pos x="492" y="130"/>
                </a:cxn>
                <a:cxn ang="0">
                  <a:pos x="506" y="139"/>
                </a:cxn>
                <a:cxn ang="0">
                  <a:pos x="506" y="128"/>
                </a:cxn>
                <a:cxn ang="0">
                  <a:pos x="489" y="75"/>
                </a:cxn>
                <a:cxn ang="0">
                  <a:pos x="474" y="54"/>
                </a:cxn>
                <a:cxn ang="0">
                  <a:pos x="444" y="47"/>
                </a:cxn>
                <a:cxn ang="0">
                  <a:pos x="424" y="50"/>
                </a:cxn>
                <a:cxn ang="0">
                  <a:pos x="386" y="36"/>
                </a:cxn>
                <a:cxn ang="0">
                  <a:pos x="330" y="3"/>
                </a:cxn>
                <a:cxn ang="0">
                  <a:pos x="268" y="0"/>
                </a:cxn>
                <a:cxn ang="0">
                  <a:pos x="209" y="17"/>
                </a:cxn>
                <a:cxn ang="0">
                  <a:pos x="176" y="56"/>
                </a:cxn>
                <a:cxn ang="0">
                  <a:pos x="164" y="120"/>
                </a:cxn>
                <a:cxn ang="0">
                  <a:pos x="163" y="170"/>
                </a:cxn>
                <a:cxn ang="0">
                  <a:pos x="140" y="202"/>
                </a:cxn>
                <a:cxn ang="0">
                  <a:pos x="99" y="213"/>
                </a:cxn>
                <a:cxn ang="0">
                  <a:pos x="42" y="223"/>
                </a:cxn>
                <a:cxn ang="0">
                  <a:pos x="21" y="239"/>
                </a:cxn>
                <a:cxn ang="0">
                  <a:pos x="0" y="286"/>
                </a:cxn>
                <a:cxn ang="0">
                  <a:pos x="65" y="338"/>
                </a:cxn>
                <a:cxn ang="0">
                  <a:pos x="90" y="374"/>
                </a:cxn>
                <a:cxn ang="0">
                  <a:pos x="95" y="392"/>
                </a:cxn>
              </a:cxnLst>
              <a:rect l="0" t="0" r="r" b="b"/>
              <a:pathLst>
                <a:path w="613" h="801">
                  <a:moveTo>
                    <a:pt x="95" y="392"/>
                  </a:moveTo>
                  <a:lnTo>
                    <a:pt x="95" y="392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34"/>
                  </a:lnTo>
                  <a:lnTo>
                    <a:pt x="96" y="437"/>
                  </a:lnTo>
                  <a:lnTo>
                    <a:pt x="99" y="441"/>
                  </a:lnTo>
                  <a:lnTo>
                    <a:pt x="101" y="443"/>
                  </a:lnTo>
                  <a:lnTo>
                    <a:pt x="107" y="447"/>
                  </a:lnTo>
                  <a:lnTo>
                    <a:pt x="116" y="451"/>
                  </a:lnTo>
                  <a:lnTo>
                    <a:pt x="125" y="453"/>
                  </a:lnTo>
                  <a:lnTo>
                    <a:pt x="137" y="454"/>
                  </a:lnTo>
                  <a:lnTo>
                    <a:pt x="161" y="456"/>
                  </a:lnTo>
                  <a:lnTo>
                    <a:pt x="161" y="456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65" y="399"/>
                  </a:lnTo>
                  <a:lnTo>
                    <a:pt x="169" y="380"/>
                  </a:lnTo>
                  <a:lnTo>
                    <a:pt x="172" y="368"/>
                  </a:lnTo>
                  <a:lnTo>
                    <a:pt x="174" y="365"/>
                  </a:lnTo>
                  <a:lnTo>
                    <a:pt x="176" y="363"/>
                  </a:lnTo>
                  <a:lnTo>
                    <a:pt x="177" y="363"/>
                  </a:lnTo>
                  <a:lnTo>
                    <a:pt x="179" y="365"/>
                  </a:lnTo>
                  <a:lnTo>
                    <a:pt x="181" y="370"/>
                  </a:lnTo>
                  <a:lnTo>
                    <a:pt x="185" y="381"/>
                  </a:lnTo>
                  <a:lnTo>
                    <a:pt x="187" y="395"/>
                  </a:lnTo>
                  <a:lnTo>
                    <a:pt x="194" y="430"/>
                  </a:lnTo>
                  <a:lnTo>
                    <a:pt x="202" y="470"/>
                  </a:lnTo>
                  <a:lnTo>
                    <a:pt x="207" y="490"/>
                  </a:lnTo>
                  <a:lnTo>
                    <a:pt x="212" y="508"/>
                  </a:lnTo>
                  <a:lnTo>
                    <a:pt x="219" y="526"/>
                  </a:lnTo>
                  <a:lnTo>
                    <a:pt x="227" y="540"/>
                  </a:lnTo>
                  <a:lnTo>
                    <a:pt x="227" y="540"/>
                  </a:lnTo>
                  <a:lnTo>
                    <a:pt x="233" y="566"/>
                  </a:lnTo>
                  <a:lnTo>
                    <a:pt x="240" y="592"/>
                  </a:lnTo>
                  <a:lnTo>
                    <a:pt x="249" y="617"/>
                  </a:lnTo>
                  <a:lnTo>
                    <a:pt x="258" y="641"/>
                  </a:lnTo>
                  <a:lnTo>
                    <a:pt x="269" y="664"/>
                  </a:lnTo>
                  <a:lnTo>
                    <a:pt x="280" y="686"/>
                  </a:lnTo>
                  <a:lnTo>
                    <a:pt x="293" y="705"/>
                  </a:lnTo>
                  <a:lnTo>
                    <a:pt x="307" y="724"/>
                  </a:lnTo>
                  <a:lnTo>
                    <a:pt x="322" y="741"/>
                  </a:lnTo>
                  <a:lnTo>
                    <a:pt x="338" y="756"/>
                  </a:lnTo>
                  <a:lnTo>
                    <a:pt x="354" y="769"/>
                  </a:lnTo>
                  <a:lnTo>
                    <a:pt x="372" y="780"/>
                  </a:lnTo>
                  <a:lnTo>
                    <a:pt x="391" y="789"/>
                  </a:lnTo>
                  <a:lnTo>
                    <a:pt x="412" y="795"/>
                  </a:lnTo>
                  <a:lnTo>
                    <a:pt x="432" y="800"/>
                  </a:lnTo>
                  <a:lnTo>
                    <a:pt x="444" y="801"/>
                  </a:lnTo>
                  <a:lnTo>
                    <a:pt x="455" y="801"/>
                  </a:lnTo>
                  <a:lnTo>
                    <a:pt x="455" y="801"/>
                  </a:lnTo>
                  <a:lnTo>
                    <a:pt x="477" y="800"/>
                  </a:lnTo>
                  <a:lnTo>
                    <a:pt x="497" y="796"/>
                  </a:lnTo>
                  <a:lnTo>
                    <a:pt x="515" y="792"/>
                  </a:lnTo>
                  <a:lnTo>
                    <a:pt x="532" y="783"/>
                  </a:lnTo>
                  <a:lnTo>
                    <a:pt x="548" y="774"/>
                  </a:lnTo>
                  <a:lnTo>
                    <a:pt x="562" y="764"/>
                  </a:lnTo>
                  <a:lnTo>
                    <a:pt x="574" y="751"/>
                  </a:lnTo>
                  <a:lnTo>
                    <a:pt x="584" y="737"/>
                  </a:lnTo>
                  <a:lnTo>
                    <a:pt x="593" y="722"/>
                  </a:lnTo>
                  <a:lnTo>
                    <a:pt x="600" y="705"/>
                  </a:lnTo>
                  <a:lnTo>
                    <a:pt x="606" y="688"/>
                  </a:lnTo>
                  <a:lnTo>
                    <a:pt x="609" y="668"/>
                  </a:lnTo>
                  <a:lnTo>
                    <a:pt x="612" y="649"/>
                  </a:lnTo>
                  <a:lnTo>
                    <a:pt x="613" y="628"/>
                  </a:lnTo>
                  <a:lnTo>
                    <a:pt x="612" y="606"/>
                  </a:lnTo>
                  <a:lnTo>
                    <a:pt x="608" y="583"/>
                  </a:lnTo>
                  <a:lnTo>
                    <a:pt x="608" y="583"/>
                  </a:lnTo>
                  <a:lnTo>
                    <a:pt x="607" y="572"/>
                  </a:lnTo>
                  <a:lnTo>
                    <a:pt x="604" y="560"/>
                  </a:lnTo>
                  <a:lnTo>
                    <a:pt x="597" y="537"/>
                  </a:lnTo>
                  <a:lnTo>
                    <a:pt x="588" y="513"/>
                  </a:lnTo>
                  <a:lnTo>
                    <a:pt x="578" y="485"/>
                  </a:lnTo>
                  <a:lnTo>
                    <a:pt x="574" y="472"/>
                  </a:lnTo>
                  <a:lnTo>
                    <a:pt x="569" y="454"/>
                  </a:lnTo>
                  <a:lnTo>
                    <a:pt x="566" y="437"/>
                  </a:lnTo>
                  <a:lnTo>
                    <a:pt x="563" y="418"/>
                  </a:lnTo>
                  <a:lnTo>
                    <a:pt x="561" y="397"/>
                  </a:lnTo>
                  <a:lnTo>
                    <a:pt x="560" y="373"/>
                  </a:lnTo>
                  <a:lnTo>
                    <a:pt x="560" y="347"/>
                  </a:lnTo>
                  <a:lnTo>
                    <a:pt x="561" y="319"/>
                  </a:lnTo>
                  <a:lnTo>
                    <a:pt x="561" y="319"/>
                  </a:lnTo>
                  <a:lnTo>
                    <a:pt x="546" y="301"/>
                  </a:lnTo>
                  <a:lnTo>
                    <a:pt x="537" y="288"/>
                  </a:lnTo>
                  <a:lnTo>
                    <a:pt x="531" y="275"/>
                  </a:lnTo>
                  <a:lnTo>
                    <a:pt x="528" y="263"/>
                  </a:lnTo>
                  <a:lnTo>
                    <a:pt x="524" y="252"/>
                  </a:lnTo>
                  <a:lnTo>
                    <a:pt x="519" y="239"/>
                  </a:lnTo>
                  <a:lnTo>
                    <a:pt x="512" y="224"/>
                  </a:lnTo>
                  <a:lnTo>
                    <a:pt x="499" y="206"/>
                  </a:lnTo>
                  <a:lnTo>
                    <a:pt x="499" y="206"/>
                  </a:lnTo>
                  <a:lnTo>
                    <a:pt x="443" y="199"/>
                  </a:lnTo>
                  <a:lnTo>
                    <a:pt x="426" y="195"/>
                  </a:lnTo>
                  <a:lnTo>
                    <a:pt x="418" y="193"/>
                  </a:lnTo>
                  <a:lnTo>
                    <a:pt x="416" y="192"/>
                  </a:lnTo>
                  <a:lnTo>
                    <a:pt x="415" y="191"/>
                  </a:lnTo>
                  <a:lnTo>
                    <a:pt x="416" y="190"/>
                  </a:lnTo>
                  <a:lnTo>
                    <a:pt x="417" y="189"/>
                  </a:lnTo>
                  <a:lnTo>
                    <a:pt x="423" y="186"/>
                  </a:lnTo>
                  <a:lnTo>
                    <a:pt x="431" y="184"/>
                  </a:lnTo>
                  <a:lnTo>
                    <a:pt x="451" y="179"/>
                  </a:lnTo>
                  <a:lnTo>
                    <a:pt x="460" y="176"/>
                  </a:lnTo>
                  <a:lnTo>
                    <a:pt x="467" y="171"/>
                  </a:lnTo>
                  <a:lnTo>
                    <a:pt x="470" y="169"/>
                  </a:lnTo>
                  <a:lnTo>
                    <a:pt x="471" y="167"/>
                  </a:lnTo>
                  <a:lnTo>
                    <a:pt x="473" y="164"/>
                  </a:lnTo>
                  <a:lnTo>
                    <a:pt x="471" y="161"/>
                  </a:lnTo>
                  <a:lnTo>
                    <a:pt x="469" y="158"/>
                  </a:lnTo>
                  <a:lnTo>
                    <a:pt x="467" y="154"/>
                  </a:lnTo>
                  <a:lnTo>
                    <a:pt x="461" y="151"/>
                  </a:lnTo>
                  <a:lnTo>
                    <a:pt x="455" y="147"/>
                  </a:lnTo>
                  <a:lnTo>
                    <a:pt x="455" y="147"/>
                  </a:lnTo>
                  <a:lnTo>
                    <a:pt x="453" y="122"/>
                  </a:lnTo>
                  <a:lnTo>
                    <a:pt x="453" y="103"/>
                  </a:lnTo>
                  <a:lnTo>
                    <a:pt x="454" y="91"/>
                  </a:lnTo>
                  <a:lnTo>
                    <a:pt x="456" y="84"/>
                  </a:lnTo>
                  <a:lnTo>
                    <a:pt x="458" y="83"/>
                  </a:lnTo>
                  <a:lnTo>
                    <a:pt x="459" y="83"/>
                  </a:lnTo>
                  <a:lnTo>
                    <a:pt x="461" y="83"/>
                  </a:lnTo>
                  <a:lnTo>
                    <a:pt x="462" y="84"/>
                  </a:lnTo>
                  <a:lnTo>
                    <a:pt x="467" y="88"/>
                  </a:lnTo>
                  <a:lnTo>
                    <a:pt x="471" y="95"/>
                  </a:lnTo>
                  <a:lnTo>
                    <a:pt x="482" y="113"/>
                  </a:lnTo>
                  <a:lnTo>
                    <a:pt x="492" y="130"/>
                  </a:lnTo>
                  <a:lnTo>
                    <a:pt x="497" y="136"/>
                  </a:lnTo>
                  <a:lnTo>
                    <a:pt x="501" y="139"/>
                  </a:lnTo>
                  <a:lnTo>
                    <a:pt x="504" y="140"/>
                  </a:lnTo>
                  <a:lnTo>
                    <a:pt x="506" y="139"/>
                  </a:lnTo>
                  <a:lnTo>
                    <a:pt x="508" y="138"/>
                  </a:lnTo>
                  <a:lnTo>
                    <a:pt x="510" y="136"/>
                  </a:lnTo>
                  <a:lnTo>
                    <a:pt x="510" y="136"/>
                  </a:lnTo>
                  <a:lnTo>
                    <a:pt x="506" y="128"/>
                  </a:lnTo>
                  <a:lnTo>
                    <a:pt x="504" y="120"/>
                  </a:lnTo>
                  <a:lnTo>
                    <a:pt x="498" y="105"/>
                  </a:lnTo>
                  <a:lnTo>
                    <a:pt x="493" y="88"/>
                  </a:lnTo>
                  <a:lnTo>
                    <a:pt x="489" y="75"/>
                  </a:lnTo>
                  <a:lnTo>
                    <a:pt x="486" y="69"/>
                  </a:lnTo>
                  <a:lnTo>
                    <a:pt x="483" y="63"/>
                  </a:lnTo>
                  <a:lnTo>
                    <a:pt x="479" y="59"/>
                  </a:lnTo>
                  <a:lnTo>
                    <a:pt x="474" y="54"/>
                  </a:lnTo>
                  <a:lnTo>
                    <a:pt x="468" y="50"/>
                  </a:lnTo>
                  <a:lnTo>
                    <a:pt x="461" y="48"/>
                  </a:lnTo>
                  <a:lnTo>
                    <a:pt x="453" y="47"/>
                  </a:lnTo>
                  <a:lnTo>
                    <a:pt x="444" y="47"/>
                  </a:lnTo>
                  <a:lnTo>
                    <a:pt x="444" y="47"/>
                  </a:lnTo>
                  <a:lnTo>
                    <a:pt x="438" y="50"/>
                  </a:lnTo>
                  <a:lnTo>
                    <a:pt x="431" y="50"/>
                  </a:lnTo>
                  <a:lnTo>
                    <a:pt x="424" y="50"/>
                  </a:lnTo>
                  <a:lnTo>
                    <a:pt x="417" y="49"/>
                  </a:lnTo>
                  <a:lnTo>
                    <a:pt x="410" y="47"/>
                  </a:lnTo>
                  <a:lnTo>
                    <a:pt x="402" y="44"/>
                  </a:lnTo>
                  <a:lnTo>
                    <a:pt x="386" y="36"/>
                  </a:lnTo>
                  <a:lnTo>
                    <a:pt x="356" y="16"/>
                  </a:lnTo>
                  <a:lnTo>
                    <a:pt x="342" y="8"/>
                  </a:lnTo>
                  <a:lnTo>
                    <a:pt x="336" y="6"/>
                  </a:lnTo>
                  <a:lnTo>
                    <a:pt x="330" y="3"/>
                  </a:lnTo>
                  <a:lnTo>
                    <a:pt x="330" y="3"/>
                  </a:lnTo>
                  <a:lnTo>
                    <a:pt x="308" y="1"/>
                  </a:lnTo>
                  <a:lnTo>
                    <a:pt x="287" y="0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35" y="6"/>
                  </a:lnTo>
                  <a:lnTo>
                    <a:pt x="222" y="10"/>
                  </a:lnTo>
                  <a:lnTo>
                    <a:pt x="209" y="17"/>
                  </a:lnTo>
                  <a:lnTo>
                    <a:pt x="199" y="24"/>
                  </a:lnTo>
                  <a:lnTo>
                    <a:pt x="189" y="33"/>
                  </a:lnTo>
                  <a:lnTo>
                    <a:pt x="183" y="45"/>
                  </a:lnTo>
                  <a:lnTo>
                    <a:pt x="176" y="56"/>
                  </a:lnTo>
                  <a:lnTo>
                    <a:pt x="171" y="70"/>
                  </a:lnTo>
                  <a:lnTo>
                    <a:pt x="168" y="85"/>
                  </a:lnTo>
                  <a:lnTo>
                    <a:pt x="165" y="102"/>
                  </a:lnTo>
                  <a:lnTo>
                    <a:pt x="164" y="12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56"/>
                  </a:lnTo>
                  <a:lnTo>
                    <a:pt x="163" y="170"/>
                  </a:lnTo>
                  <a:lnTo>
                    <a:pt x="160" y="182"/>
                  </a:lnTo>
                  <a:lnTo>
                    <a:pt x="154" y="191"/>
                  </a:lnTo>
                  <a:lnTo>
                    <a:pt x="147" y="198"/>
                  </a:lnTo>
                  <a:lnTo>
                    <a:pt x="140" y="202"/>
                  </a:lnTo>
                  <a:lnTo>
                    <a:pt x="131" y="207"/>
                  </a:lnTo>
                  <a:lnTo>
                    <a:pt x="120" y="209"/>
                  </a:lnTo>
                  <a:lnTo>
                    <a:pt x="110" y="212"/>
                  </a:lnTo>
                  <a:lnTo>
                    <a:pt x="99" y="213"/>
                  </a:lnTo>
                  <a:lnTo>
                    <a:pt x="76" y="215"/>
                  </a:lnTo>
                  <a:lnTo>
                    <a:pt x="64" y="217"/>
                  </a:lnTo>
                  <a:lnTo>
                    <a:pt x="53" y="220"/>
                  </a:lnTo>
                  <a:lnTo>
                    <a:pt x="42" y="223"/>
                  </a:lnTo>
                  <a:lnTo>
                    <a:pt x="32" y="228"/>
                  </a:lnTo>
                  <a:lnTo>
                    <a:pt x="32" y="228"/>
                  </a:lnTo>
                  <a:lnTo>
                    <a:pt x="27" y="233"/>
                  </a:lnTo>
                  <a:lnTo>
                    <a:pt x="21" y="239"/>
                  </a:lnTo>
                  <a:lnTo>
                    <a:pt x="13" y="254"/>
                  </a:lnTo>
                  <a:lnTo>
                    <a:pt x="5" y="27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15" y="296"/>
                  </a:lnTo>
                  <a:lnTo>
                    <a:pt x="30" y="307"/>
                  </a:lnTo>
                  <a:lnTo>
                    <a:pt x="47" y="321"/>
                  </a:lnTo>
                  <a:lnTo>
                    <a:pt x="65" y="338"/>
                  </a:lnTo>
                  <a:lnTo>
                    <a:pt x="73" y="346"/>
                  </a:lnTo>
                  <a:lnTo>
                    <a:pt x="80" y="355"/>
                  </a:lnTo>
                  <a:lnTo>
                    <a:pt x="86" y="365"/>
                  </a:lnTo>
                  <a:lnTo>
                    <a:pt x="90" y="374"/>
                  </a:lnTo>
                  <a:lnTo>
                    <a:pt x="94" y="383"/>
                  </a:lnTo>
                  <a:lnTo>
                    <a:pt x="95" y="392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1220983" y="3382228"/>
              <a:ext cx="248464" cy="396593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22" y="37"/>
                </a:cxn>
                <a:cxn ang="0">
                  <a:pos x="191" y="67"/>
                </a:cxn>
                <a:cxn ang="0">
                  <a:pos x="174" y="102"/>
                </a:cxn>
                <a:cxn ang="0">
                  <a:pos x="160" y="116"/>
                </a:cxn>
                <a:cxn ang="0">
                  <a:pos x="123" y="116"/>
                </a:cxn>
                <a:cxn ang="0">
                  <a:pos x="107" y="123"/>
                </a:cxn>
                <a:cxn ang="0">
                  <a:pos x="103" y="140"/>
                </a:cxn>
                <a:cxn ang="0">
                  <a:pos x="110" y="179"/>
                </a:cxn>
                <a:cxn ang="0">
                  <a:pos x="86" y="191"/>
                </a:cxn>
                <a:cxn ang="0">
                  <a:pos x="57" y="208"/>
                </a:cxn>
                <a:cxn ang="0">
                  <a:pos x="34" y="270"/>
                </a:cxn>
                <a:cxn ang="0">
                  <a:pos x="23" y="298"/>
                </a:cxn>
                <a:cxn ang="0">
                  <a:pos x="3" y="318"/>
                </a:cxn>
                <a:cxn ang="0">
                  <a:pos x="0" y="337"/>
                </a:cxn>
                <a:cxn ang="0">
                  <a:pos x="16" y="367"/>
                </a:cxn>
                <a:cxn ang="0">
                  <a:pos x="32" y="392"/>
                </a:cxn>
                <a:cxn ang="0">
                  <a:pos x="29" y="408"/>
                </a:cxn>
                <a:cxn ang="0">
                  <a:pos x="11" y="426"/>
                </a:cxn>
                <a:cxn ang="0">
                  <a:pos x="8" y="438"/>
                </a:cxn>
                <a:cxn ang="0">
                  <a:pos x="46" y="460"/>
                </a:cxn>
                <a:cxn ang="0">
                  <a:pos x="65" y="477"/>
                </a:cxn>
                <a:cxn ang="0">
                  <a:pos x="71" y="515"/>
                </a:cxn>
                <a:cxn ang="0">
                  <a:pos x="82" y="534"/>
                </a:cxn>
                <a:cxn ang="0">
                  <a:pos x="91" y="535"/>
                </a:cxn>
                <a:cxn ang="0">
                  <a:pos x="103" y="526"/>
                </a:cxn>
                <a:cxn ang="0">
                  <a:pos x="112" y="528"/>
                </a:cxn>
                <a:cxn ang="0">
                  <a:pos x="129" y="543"/>
                </a:cxn>
                <a:cxn ang="0">
                  <a:pos x="147" y="537"/>
                </a:cxn>
                <a:cxn ang="0">
                  <a:pos x="190" y="502"/>
                </a:cxn>
                <a:cxn ang="0">
                  <a:pos x="198" y="484"/>
                </a:cxn>
                <a:cxn ang="0">
                  <a:pos x="202" y="434"/>
                </a:cxn>
                <a:cxn ang="0">
                  <a:pos x="215" y="404"/>
                </a:cxn>
                <a:cxn ang="0">
                  <a:pos x="231" y="404"/>
                </a:cxn>
                <a:cxn ang="0">
                  <a:pos x="235" y="366"/>
                </a:cxn>
                <a:cxn ang="0">
                  <a:pos x="271" y="327"/>
                </a:cxn>
                <a:cxn ang="0">
                  <a:pos x="308" y="285"/>
                </a:cxn>
                <a:cxn ang="0">
                  <a:pos x="312" y="267"/>
                </a:cxn>
                <a:cxn ang="0">
                  <a:pos x="298" y="238"/>
                </a:cxn>
                <a:cxn ang="0">
                  <a:pos x="299" y="211"/>
                </a:cxn>
                <a:cxn ang="0">
                  <a:pos x="317" y="190"/>
                </a:cxn>
                <a:cxn ang="0">
                  <a:pos x="331" y="181"/>
                </a:cxn>
                <a:cxn ang="0">
                  <a:pos x="331" y="146"/>
                </a:cxn>
                <a:cxn ang="0">
                  <a:pos x="341" y="107"/>
                </a:cxn>
                <a:cxn ang="0">
                  <a:pos x="337" y="77"/>
                </a:cxn>
                <a:cxn ang="0">
                  <a:pos x="320" y="49"/>
                </a:cxn>
                <a:cxn ang="0">
                  <a:pos x="316" y="9"/>
                </a:cxn>
                <a:cxn ang="0">
                  <a:pos x="315" y="0"/>
                </a:cxn>
              </a:cxnLst>
              <a:rect l="0" t="0" r="r" b="b"/>
              <a:pathLst>
                <a:path w="342" h="543">
                  <a:moveTo>
                    <a:pt x="315" y="0"/>
                  </a:move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13"/>
                  </a:lnTo>
                  <a:lnTo>
                    <a:pt x="238" y="22"/>
                  </a:lnTo>
                  <a:lnTo>
                    <a:pt x="230" y="30"/>
                  </a:lnTo>
                  <a:lnTo>
                    <a:pt x="222" y="37"/>
                  </a:lnTo>
                  <a:lnTo>
                    <a:pt x="206" y="51"/>
                  </a:lnTo>
                  <a:lnTo>
                    <a:pt x="198" y="5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7" y="71"/>
                  </a:lnTo>
                  <a:lnTo>
                    <a:pt x="184" y="78"/>
                  </a:lnTo>
                  <a:lnTo>
                    <a:pt x="179" y="90"/>
                  </a:lnTo>
                  <a:lnTo>
                    <a:pt x="174" y="102"/>
                  </a:lnTo>
                  <a:lnTo>
                    <a:pt x="170" y="108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0" y="116"/>
                  </a:lnTo>
                  <a:lnTo>
                    <a:pt x="154" y="116"/>
                  </a:lnTo>
                  <a:lnTo>
                    <a:pt x="139" y="116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7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7" y="123"/>
                  </a:lnTo>
                  <a:lnTo>
                    <a:pt x="105" y="127"/>
                  </a:lnTo>
                  <a:lnTo>
                    <a:pt x="103" y="130"/>
                  </a:lnTo>
                  <a:lnTo>
                    <a:pt x="102" y="133"/>
                  </a:lnTo>
                  <a:lnTo>
                    <a:pt x="103" y="140"/>
                  </a:lnTo>
                  <a:lnTo>
                    <a:pt x="105" y="147"/>
                  </a:lnTo>
                  <a:lnTo>
                    <a:pt x="109" y="163"/>
                  </a:lnTo>
                  <a:lnTo>
                    <a:pt x="110" y="171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7" y="182"/>
                  </a:lnTo>
                  <a:lnTo>
                    <a:pt x="101" y="184"/>
                  </a:lnTo>
                  <a:lnTo>
                    <a:pt x="86" y="191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1" y="202"/>
                  </a:lnTo>
                  <a:lnTo>
                    <a:pt x="57" y="208"/>
                  </a:lnTo>
                  <a:lnTo>
                    <a:pt x="51" y="219"/>
                  </a:lnTo>
                  <a:lnTo>
                    <a:pt x="46" y="231"/>
                  </a:lnTo>
                  <a:lnTo>
                    <a:pt x="41" y="244"/>
                  </a:lnTo>
                  <a:lnTo>
                    <a:pt x="34" y="270"/>
                  </a:lnTo>
                  <a:lnTo>
                    <a:pt x="31" y="28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3" y="298"/>
                  </a:lnTo>
                  <a:lnTo>
                    <a:pt x="18" y="303"/>
                  </a:lnTo>
                  <a:lnTo>
                    <a:pt x="10" y="309"/>
                  </a:lnTo>
                  <a:lnTo>
                    <a:pt x="6" y="313"/>
                  </a:lnTo>
                  <a:lnTo>
                    <a:pt x="3" y="318"/>
                  </a:lnTo>
                  <a:lnTo>
                    <a:pt x="1" y="32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7"/>
                  </a:lnTo>
                  <a:lnTo>
                    <a:pt x="1" y="343"/>
                  </a:lnTo>
                  <a:lnTo>
                    <a:pt x="6" y="353"/>
                  </a:lnTo>
                  <a:lnTo>
                    <a:pt x="10" y="361"/>
                  </a:lnTo>
                  <a:lnTo>
                    <a:pt x="16" y="367"/>
                  </a:lnTo>
                  <a:lnTo>
                    <a:pt x="23" y="374"/>
                  </a:lnTo>
                  <a:lnTo>
                    <a:pt x="28" y="381"/>
                  </a:lnTo>
                  <a:lnTo>
                    <a:pt x="31" y="388"/>
                  </a:lnTo>
                  <a:lnTo>
                    <a:pt x="32" y="392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2" y="403"/>
                  </a:lnTo>
                  <a:lnTo>
                    <a:pt x="29" y="408"/>
                  </a:lnTo>
                  <a:lnTo>
                    <a:pt x="25" y="413"/>
                  </a:lnTo>
                  <a:lnTo>
                    <a:pt x="19" y="416"/>
                  </a:lnTo>
                  <a:lnTo>
                    <a:pt x="15" y="421"/>
                  </a:lnTo>
                  <a:lnTo>
                    <a:pt x="11" y="426"/>
                  </a:lnTo>
                  <a:lnTo>
                    <a:pt x="8" y="431"/>
                  </a:lnTo>
                  <a:lnTo>
                    <a:pt x="7" y="437"/>
                  </a:lnTo>
                  <a:lnTo>
                    <a:pt x="7" y="437"/>
                  </a:lnTo>
                  <a:lnTo>
                    <a:pt x="8" y="438"/>
                  </a:lnTo>
                  <a:lnTo>
                    <a:pt x="9" y="441"/>
                  </a:lnTo>
                  <a:lnTo>
                    <a:pt x="16" y="444"/>
                  </a:lnTo>
                  <a:lnTo>
                    <a:pt x="36" y="454"/>
                  </a:lnTo>
                  <a:lnTo>
                    <a:pt x="46" y="460"/>
                  </a:lnTo>
                  <a:lnTo>
                    <a:pt x="55" y="466"/>
                  </a:lnTo>
                  <a:lnTo>
                    <a:pt x="62" y="472"/>
                  </a:lnTo>
                  <a:lnTo>
                    <a:pt x="64" y="475"/>
                  </a:lnTo>
                  <a:lnTo>
                    <a:pt x="65" y="477"/>
                  </a:lnTo>
                  <a:lnTo>
                    <a:pt x="65" y="477"/>
                  </a:lnTo>
                  <a:lnTo>
                    <a:pt x="68" y="487"/>
                  </a:lnTo>
                  <a:lnTo>
                    <a:pt x="69" y="496"/>
                  </a:lnTo>
                  <a:lnTo>
                    <a:pt x="71" y="515"/>
                  </a:lnTo>
                  <a:lnTo>
                    <a:pt x="74" y="524"/>
                  </a:lnTo>
                  <a:lnTo>
                    <a:pt x="76" y="529"/>
                  </a:lnTo>
                  <a:lnTo>
                    <a:pt x="78" y="533"/>
                  </a:lnTo>
                  <a:lnTo>
                    <a:pt x="82" y="534"/>
                  </a:lnTo>
                  <a:lnTo>
                    <a:pt x="84" y="535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91" y="535"/>
                  </a:lnTo>
                  <a:lnTo>
                    <a:pt x="93" y="534"/>
                  </a:lnTo>
                  <a:lnTo>
                    <a:pt x="98" y="530"/>
                  </a:lnTo>
                  <a:lnTo>
                    <a:pt x="101" y="527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07" y="526"/>
                  </a:lnTo>
                  <a:lnTo>
                    <a:pt x="109" y="526"/>
                  </a:lnTo>
                  <a:lnTo>
                    <a:pt x="112" y="528"/>
                  </a:lnTo>
                  <a:lnTo>
                    <a:pt x="116" y="534"/>
                  </a:lnTo>
                  <a:lnTo>
                    <a:pt x="122" y="541"/>
                  </a:lnTo>
                  <a:lnTo>
                    <a:pt x="125" y="543"/>
                  </a:lnTo>
                  <a:lnTo>
                    <a:pt x="129" y="543"/>
                  </a:lnTo>
                  <a:lnTo>
                    <a:pt x="129" y="543"/>
                  </a:lnTo>
                  <a:lnTo>
                    <a:pt x="132" y="543"/>
                  </a:lnTo>
                  <a:lnTo>
                    <a:pt x="137" y="542"/>
                  </a:lnTo>
                  <a:lnTo>
                    <a:pt x="147" y="537"/>
                  </a:lnTo>
                  <a:lnTo>
                    <a:pt x="159" y="529"/>
                  </a:lnTo>
                  <a:lnTo>
                    <a:pt x="170" y="521"/>
                  </a:lnTo>
                  <a:lnTo>
                    <a:pt x="181" y="511"/>
                  </a:lnTo>
                  <a:lnTo>
                    <a:pt x="190" y="502"/>
                  </a:lnTo>
                  <a:lnTo>
                    <a:pt x="196" y="492"/>
                  </a:lnTo>
                  <a:lnTo>
                    <a:pt x="198" y="488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9" y="448"/>
                  </a:lnTo>
                  <a:lnTo>
                    <a:pt x="202" y="434"/>
                  </a:lnTo>
                  <a:lnTo>
                    <a:pt x="206" y="420"/>
                  </a:lnTo>
                  <a:lnTo>
                    <a:pt x="209" y="404"/>
                  </a:lnTo>
                  <a:lnTo>
                    <a:pt x="209" y="404"/>
                  </a:lnTo>
                  <a:lnTo>
                    <a:pt x="215" y="404"/>
                  </a:lnTo>
                  <a:lnTo>
                    <a:pt x="221" y="403"/>
                  </a:lnTo>
                  <a:lnTo>
                    <a:pt x="225" y="403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379"/>
                  </a:lnTo>
                  <a:lnTo>
                    <a:pt x="231" y="379"/>
                  </a:lnTo>
                  <a:lnTo>
                    <a:pt x="232" y="372"/>
                  </a:lnTo>
                  <a:lnTo>
                    <a:pt x="235" y="366"/>
                  </a:lnTo>
                  <a:lnTo>
                    <a:pt x="239" y="359"/>
                  </a:lnTo>
                  <a:lnTo>
                    <a:pt x="244" y="353"/>
                  </a:lnTo>
                  <a:lnTo>
                    <a:pt x="258" y="339"/>
                  </a:lnTo>
                  <a:lnTo>
                    <a:pt x="271" y="327"/>
                  </a:lnTo>
                  <a:lnTo>
                    <a:pt x="286" y="313"/>
                  </a:lnTo>
                  <a:lnTo>
                    <a:pt x="299" y="299"/>
                  </a:lnTo>
                  <a:lnTo>
                    <a:pt x="305" y="292"/>
                  </a:lnTo>
                  <a:lnTo>
                    <a:pt x="308" y="285"/>
                  </a:lnTo>
                  <a:lnTo>
                    <a:pt x="312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7"/>
                  </a:lnTo>
                  <a:lnTo>
                    <a:pt x="309" y="262"/>
                  </a:lnTo>
                  <a:lnTo>
                    <a:pt x="305" y="253"/>
                  </a:lnTo>
                  <a:lnTo>
                    <a:pt x="300" y="243"/>
                  </a:lnTo>
                  <a:lnTo>
                    <a:pt x="298" y="23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20"/>
                  </a:lnTo>
                  <a:lnTo>
                    <a:pt x="299" y="211"/>
                  </a:lnTo>
                  <a:lnTo>
                    <a:pt x="303" y="202"/>
                  </a:lnTo>
                  <a:lnTo>
                    <a:pt x="306" y="197"/>
                  </a:lnTo>
                  <a:lnTo>
                    <a:pt x="312" y="192"/>
                  </a:lnTo>
                  <a:lnTo>
                    <a:pt x="317" y="190"/>
                  </a:lnTo>
                  <a:lnTo>
                    <a:pt x="326" y="188"/>
                  </a:lnTo>
                  <a:lnTo>
                    <a:pt x="334" y="188"/>
                  </a:lnTo>
                  <a:lnTo>
                    <a:pt x="334" y="188"/>
                  </a:lnTo>
                  <a:lnTo>
                    <a:pt x="331" y="181"/>
                  </a:lnTo>
                  <a:lnTo>
                    <a:pt x="331" y="171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1" y="146"/>
                  </a:lnTo>
                  <a:lnTo>
                    <a:pt x="332" y="139"/>
                  </a:lnTo>
                  <a:lnTo>
                    <a:pt x="336" y="127"/>
                  </a:lnTo>
                  <a:lnTo>
                    <a:pt x="339" y="114"/>
                  </a:lnTo>
                  <a:lnTo>
                    <a:pt x="341" y="107"/>
                  </a:lnTo>
                  <a:lnTo>
                    <a:pt x="342" y="99"/>
                  </a:lnTo>
                  <a:lnTo>
                    <a:pt x="342" y="99"/>
                  </a:lnTo>
                  <a:lnTo>
                    <a:pt x="341" y="87"/>
                  </a:lnTo>
                  <a:lnTo>
                    <a:pt x="337" y="77"/>
                  </a:lnTo>
                  <a:lnTo>
                    <a:pt x="334" y="70"/>
                  </a:lnTo>
                  <a:lnTo>
                    <a:pt x="329" y="63"/>
                  </a:lnTo>
                  <a:lnTo>
                    <a:pt x="324" y="56"/>
                  </a:lnTo>
                  <a:lnTo>
                    <a:pt x="320" y="49"/>
                  </a:lnTo>
                  <a:lnTo>
                    <a:pt x="316" y="39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9"/>
                  </a:lnTo>
                  <a:lnTo>
                    <a:pt x="317" y="3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1389531" y="3507622"/>
              <a:ext cx="342910" cy="271200"/>
            </a:xfrm>
            <a:custGeom>
              <a:avLst/>
              <a:gdLst/>
              <a:ahLst/>
              <a:cxnLst>
                <a:cxn ang="0">
                  <a:pos x="469" y="354"/>
                </a:cxn>
                <a:cxn ang="0">
                  <a:pos x="471" y="306"/>
                </a:cxn>
                <a:cxn ang="0">
                  <a:pos x="465" y="295"/>
                </a:cxn>
                <a:cxn ang="0">
                  <a:pos x="436" y="286"/>
                </a:cxn>
                <a:cxn ang="0">
                  <a:pos x="431" y="279"/>
                </a:cxn>
                <a:cxn ang="0">
                  <a:pos x="441" y="247"/>
                </a:cxn>
                <a:cxn ang="0">
                  <a:pos x="446" y="220"/>
                </a:cxn>
                <a:cxn ang="0">
                  <a:pos x="419" y="199"/>
                </a:cxn>
                <a:cxn ang="0">
                  <a:pos x="404" y="169"/>
                </a:cxn>
                <a:cxn ang="0">
                  <a:pos x="391" y="113"/>
                </a:cxn>
                <a:cxn ang="0">
                  <a:pos x="379" y="100"/>
                </a:cxn>
                <a:cxn ang="0">
                  <a:pos x="368" y="95"/>
                </a:cxn>
                <a:cxn ang="0">
                  <a:pos x="357" y="99"/>
                </a:cxn>
                <a:cxn ang="0">
                  <a:pos x="341" y="93"/>
                </a:cxn>
                <a:cxn ang="0">
                  <a:pos x="332" y="64"/>
                </a:cxn>
                <a:cxn ang="0">
                  <a:pos x="319" y="35"/>
                </a:cxn>
                <a:cxn ang="0">
                  <a:pos x="298" y="29"/>
                </a:cxn>
                <a:cxn ang="0">
                  <a:pos x="280" y="39"/>
                </a:cxn>
                <a:cxn ang="0">
                  <a:pos x="266" y="40"/>
                </a:cxn>
                <a:cxn ang="0">
                  <a:pos x="243" y="26"/>
                </a:cxn>
                <a:cxn ang="0">
                  <a:pos x="227" y="19"/>
                </a:cxn>
                <a:cxn ang="0">
                  <a:pos x="177" y="20"/>
                </a:cxn>
                <a:cxn ang="0">
                  <a:pos x="165" y="13"/>
                </a:cxn>
                <a:cxn ang="0">
                  <a:pos x="153" y="1"/>
                </a:cxn>
                <a:cxn ang="0">
                  <a:pos x="141" y="3"/>
                </a:cxn>
                <a:cxn ang="0">
                  <a:pos x="122" y="20"/>
                </a:cxn>
                <a:cxn ang="0">
                  <a:pos x="111" y="19"/>
                </a:cxn>
                <a:cxn ang="0">
                  <a:pos x="86" y="17"/>
                </a:cxn>
                <a:cxn ang="0">
                  <a:pos x="68" y="38"/>
                </a:cxn>
                <a:cxn ang="0">
                  <a:pos x="67" y="65"/>
                </a:cxn>
                <a:cxn ang="0">
                  <a:pos x="81" y="94"/>
                </a:cxn>
                <a:cxn ang="0">
                  <a:pos x="77" y="112"/>
                </a:cxn>
                <a:cxn ang="0">
                  <a:pos x="40" y="154"/>
                </a:cxn>
                <a:cxn ang="0">
                  <a:pos x="4" y="193"/>
                </a:cxn>
                <a:cxn ang="0">
                  <a:pos x="0" y="227"/>
                </a:cxn>
                <a:cxn ang="0">
                  <a:pos x="13" y="234"/>
                </a:cxn>
                <a:cxn ang="0">
                  <a:pos x="29" y="262"/>
                </a:cxn>
                <a:cxn ang="0">
                  <a:pos x="70" y="272"/>
                </a:cxn>
                <a:cxn ang="0">
                  <a:pos x="124" y="277"/>
                </a:cxn>
                <a:cxn ang="0">
                  <a:pos x="160" y="290"/>
                </a:cxn>
                <a:cxn ang="0">
                  <a:pos x="179" y="309"/>
                </a:cxn>
                <a:cxn ang="0">
                  <a:pos x="195" y="311"/>
                </a:cxn>
                <a:cxn ang="0">
                  <a:pos x="241" y="293"/>
                </a:cxn>
                <a:cxn ang="0">
                  <a:pos x="279" y="276"/>
                </a:cxn>
                <a:cxn ang="0">
                  <a:pos x="297" y="278"/>
                </a:cxn>
                <a:cxn ang="0">
                  <a:pos x="313" y="293"/>
                </a:cxn>
                <a:cxn ang="0">
                  <a:pos x="326" y="325"/>
                </a:cxn>
                <a:cxn ang="0">
                  <a:pos x="335" y="330"/>
                </a:cxn>
                <a:cxn ang="0">
                  <a:pos x="355" y="321"/>
                </a:cxn>
                <a:cxn ang="0">
                  <a:pos x="364" y="329"/>
                </a:cxn>
                <a:cxn ang="0">
                  <a:pos x="379" y="344"/>
                </a:cxn>
                <a:cxn ang="0">
                  <a:pos x="387" y="342"/>
                </a:cxn>
                <a:cxn ang="0">
                  <a:pos x="401" y="333"/>
                </a:cxn>
                <a:cxn ang="0">
                  <a:pos x="428" y="348"/>
                </a:cxn>
                <a:cxn ang="0">
                  <a:pos x="464" y="363"/>
                </a:cxn>
              </a:cxnLst>
              <a:rect l="0" t="0" r="r" b="b"/>
              <a:pathLst>
                <a:path w="473" h="370">
                  <a:moveTo>
                    <a:pt x="467" y="370"/>
                  </a:moveTo>
                  <a:lnTo>
                    <a:pt x="467" y="370"/>
                  </a:lnTo>
                  <a:lnTo>
                    <a:pt x="467" y="363"/>
                  </a:lnTo>
                  <a:lnTo>
                    <a:pt x="469" y="354"/>
                  </a:lnTo>
                  <a:lnTo>
                    <a:pt x="472" y="336"/>
                  </a:lnTo>
                  <a:lnTo>
                    <a:pt x="473" y="325"/>
                  </a:lnTo>
                  <a:lnTo>
                    <a:pt x="473" y="315"/>
                  </a:lnTo>
                  <a:lnTo>
                    <a:pt x="471" y="306"/>
                  </a:lnTo>
                  <a:lnTo>
                    <a:pt x="470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65" y="295"/>
                  </a:lnTo>
                  <a:lnTo>
                    <a:pt x="462" y="294"/>
                  </a:lnTo>
                  <a:lnTo>
                    <a:pt x="449" y="291"/>
                  </a:lnTo>
                  <a:lnTo>
                    <a:pt x="442" y="288"/>
                  </a:lnTo>
                  <a:lnTo>
                    <a:pt x="436" y="286"/>
                  </a:lnTo>
                  <a:lnTo>
                    <a:pt x="432" y="283"/>
                  </a:lnTo>
                  <a:lnTo>
                    <a:pt x="431" y="280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31" y="272"/>
                  </a:lnTo>
                  <a:lnTo>
                    <a:pt x="433" y="267"/>
                  </a:lnTo>
                  <a:lnTo>
                    <a:pt x="437" y="254"/>
                  </a:lnTo>
                  <a:lnTo>
                    <a:pt x="441" y="247"/>
                  </a:lnTo>
                  <a:lnTo>
                    <a:pt x="443" y="239"/>
                  </a:lnTo>
                  <a:lnTo>
                    <a:pt x="444" y="23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37" y="216"/>
                  </a:lnTo>
                  <a:lnTo>
                    <a:pt x="431" y="210"/>
                  </a:lnTo>
                  <a:lnTo>
                    <a:pt x="425" y="204"/>
                  </a:lnTo>
                  <a:lnTo>
                    <a:pt x="419" y="199"/>
                  </a:lnTo>
                  <a:lnTo>
                    <a:pt x="414" y="192"/>
                  </a:lnTo>
                  <a:lnTo>
                    <a:pt x="411" y="184"/>
                  </a:lnTo>
                  <a:lnTo>
                    <a:pt x="404" y="169"/>
                  </a:lnTo>
                  <a:lnTo>
                    <a:pt x="404" y="169"/>
                  </a:lnTo>
                  <a:lnTo>
                    <a:pt x="401" y="157"/>
                  </a:lnTo>
                  <a:lnTo>
                    <a:pt x="398" y="145"/>
                  </a:lnTo>
                  <a:lnTo>
                    <a:pt x="394" y="123"/>
                  </a:lnTo>
                  <a:lnTo>
                    <a:pt x="391" y="113"/>
                  </a:lnTo>
                  <a:lnTo>
                    <a:pt x="387" y="105"/>
                  </a:lnTo>
                  <a:lnTo>
                    <a:pt x="385" y="103"/>
                  </a:lnTo>
                  <a:lnTo>
                    <a:pt x="382" y="101"/>
                  </a:lnTo>
                  <a:lnTo>
                    <a:pt x="379" y="100"/>
                  </a:lnTo>
                  <a:lnTo>
                    <a:pt x="375" y="99"/>
                  </a:lnTo>
                  <a:lnTo>
                    <a:pt x="375" y="99"/>
                  </a:lnTo>
                  <a:lnTo>
                    <a:pt x="370" y="96"/>
                  </a:lnTo>
                  <a:lnTo>
                    <a:pt x="368" y="95"/>
                  </a:lnTo>
                  <a:lnTo>
                    <a:pt x="367" y="96"/>
                  </a:lnTo>
                  <a:lnTo>
                    <a:pt x="365" y="97"/>
                  </a:lnTo>
                  <a:lnTo>
                    <a:pt x="362" y="99"/>
                  </a:lnTo>
                  <a:lnTo>
                    <a:pt x="357" y="99"/>
                  </a:lnTo>
                  <a:lnTo>
                    <a:pt x="357" y="99"/>
                  </a:lnTo>
                  <a:lnTo>
                    <a:pt x="350" y="99"/>
                  </a:lnTo>
                  <a:lnTo>
                    <a:pt x="345" y="96"/>
                  </a:lnTo>
                  <a:lnTo>
                    <a:pt x="341" y="93"/>
                  </a:lnTo>
                  <a:lnTo>
                    <a:pt x="337" y="88"/>
                  </a:lnTo>
                  <a:lnTo>
                    <a:pt x="336" y="82"/>
                  </a:lnTo>
                  <a:lnTo>
                    <a:pt x="334" y="77"/>
                  </a:lnTo>
                  <a:lnTo>
                    <a:pt x="332" y="64"/>
                  </a:lnTo>
                  <a:lnTo>
                    <a:pt x="328" y="51"/>
                  </a:lnTo>
                  <a:lnTo>
                    <a:pt x="326" y="46"/>
                  </a:lnTo>
                  <a:lnTo>
                    <a:pt x="324" y="40"/>
                  </a:lnTo>
                  <a:lnTo>
                    <a:pt x="319" y="35"/>
                  </a:lnTo>
                  <a:lnTo>
                    <a:pt x="313" y="32"/>
                  </a:lnTo>
                  <a:lnTo>
                    <a:pt x="306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92" y="31"/>
                  </a:lnTo>
                  <a:lnTo>
                    <a:pt x="287" y="34"/>
                  </a:lnTo>
                  <a:lnTo>
                    <a:pt x="280" y="39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40"/>
                  </a:lnTo>
                  <a:lnTo>
                    <a:pt x="260" y="38"/>
                  </a:lnTo>
                  <a:lnTo>
                    <a:pt x="256" y="35"/>
                  </a:lnTo>
                  <a:lnTo>
                    <a:pt x="251" y="32"/>
                  </a:lnTo>
                  <a:lnTo>
                    <a:pt x="243" y="26"/>
                  </a:lnTo>
                  <a:lnTo>
                    <a:pt x="240" y="24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27" y="19"/>
                  </a:lnTo>
                  <a:lnTo>
                    <a:pt x="219" y="19"/>
                  </a:lnTo>
                  <a:lnTo>
                    <a:pt x="203" y="20"/>
                  </a:lnTo>
                  <a:lnTo>
                    <a:pt x="185" y="20"/>
                  </a:lnTo>
                  <a:lnTo>
                    <a:pt x="177" y="20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5" y="13"/>
                  </a:lnTo>
                  <a:lnTo>
                    <a:pt x="162" y="8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3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3"/>
                  </a:lnTo>
                  <a:lnTo>
                    <a:pt x="134" y="10"/>
                  </a:lnTo>
                  <a:lnTo>
                    <a:pt x="130" y="15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4" y="20"/>
                  </a:lnTo>
                  <a:lnTo>
                    <a:pt x="111" y="19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5"/>
                  </a:lnTo>
                  <a:lnTo>
                    <a:pt x="86" y="17"/>
                  </a:lnTo>
                  <a:lnTo>
                    <a:pt x="81" y="19"/>
                  </a:lnTo>
                  <a:lnTo>
                    <a:pt x="75" y="24"/>
                  </a:lnTo>
                  <a:lnTo>
                    <a:pt x="72" y="29"/>
                  </a:lnTo>
                  <a:lnTo>
                    <a:pt x="68" y="38"/>
                  </a:lnTo>
                  <a:lnTo>
                    <a:pt x="67" y="47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5"/>
                  </a:lnTo>
                  <a:lnTo>
                    <a:pt x="69" y="70"/>
                  </a:lnTo>
                  <a:lnTo>
                    <a:pt x="74" y="80"/>
                  </a:lnTo>
                  <a:lnTo>
                    <a:pt x="78" y="89"/>
                  </a:lnTo>
                  <a:lnTo>
                    <a:pt x="81" y="94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105"/>
                  </a:lnTo>
                  <a:lnTo>
                    <a:pt x="77" y="112"/>
                  </a:lnTo>
                  <a:lnTo>
                    <a:pt x="74" y="119"/>
                  </a:lnTo>
                  <a:lnTo>
                    <a:pt x="68" y="126"/>
                  </a:lnTo>
                  <a:lnTo>
                    <a:pt x="55" y="140"/>
                  </a:lnTo>
                  <a:lnTo>
                    <a:pt x="40" y="154"/>
                  </a:lnTo>
                  <a:lnTo>
                    <a:pt x="27" y="166"/>
                  </a:lnTo>
                  <a:lnTo>
                    <a:pt x="13" y="180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1" y="19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5" y="229"/>
                  </a:lnTo>
                  <a:lnTo>
                    <a:pt x="8" y="230"/>
                  </a:lnTo>
                  <a:lnTo>
                    <a:pt x="13" y="234"/>
                  </a:lnTo>
                  <a:lnTo>
                    <a:pt x="16" y="240"/>
                  </a:lnTo>
                  <a:lnTo>
                    <a:pt x="20" y="246"/>
                  </a:lnTo>
                  <a:lnTo>
                    <a:pt x="26" y="257"/>
                  </a:lnTo>
                  <a:lnTo>
                    <a:pt x="29" y="262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53" y="270"/>
                  </a:lnTo>
                  <a:lnTo>
                    <a:pt x="70" y="272"/>
                  </a:lnTo>
                  <a:lnTo>
                    <a:pt x="85" y="275"/>
                  </a:lnTo>
                  <a:lnTo>
                    <a:pt x="98" y="275"/>
                  </a:lnTo>
                  <a:lnTo>
                    <a:pt x="111" y="276"/>
                  </a:lnTo>
                  <a:lnTo>
                    <a:pt x="124" y="277"/>
                  </a:lnTo>
                  <a:lnTo>
                    <a:pt x="138" y="280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60" y="290"/>
                  </a:lnTo>
                  <a:lnTo>
                    <a:pt x="164" y="293"/>
                  </a:lnTo>
                  <a:lnTo>
                    <a:pt x="172" y="302"/>
                  </a:lnTo>
                  <a:lnTo>
                    <a:pt x="175" y="306"/>
                  </a:lnTo>
                  <a:lnTo>
                    <a:pt x="179" y="309"/>
                  </a:lnTo>
                  <a:lnTo>
                    <a:pt x="182" y="311"/>
                  </a:lnTo>
                  <a:lnTo>
                    <a:pt x="188" y="311"/>
                  </a:lnTo>
                  <a:lnTo>
                    <a:pt x="188" y="311"/>
                  </a:lnTo>
                  <a:lnTo>
                    <a:pt x="195" y="311"/>
                  </a:lnTo>
                  <a:lnTo>
                    <a:pt x="203" y="310"/>
                  </a:lnTo>
                  <a:lnTo>
                    <a:pt x="217" y="306"/>
                  </a:lnTo>
                  <a:lnTo>
                    <a:pt x="229" y="300"/>
                  </a:lnTo>
                  <a:lnTo>
                    <a:pt x="241" y="293"/>
                  </a:lnTo>
                  <a:lnTo>
                    <a:pt x="252" y="287"/>
                  </a:lnTo>
                  <a:lnTo>
                    <a:pt x="264" y="281"/>
                  </a:lnTo>
                  <a:lnTo>
                    <a:pt x="274" y="277"/>
                  </a:lnTo>
                  <a:lnTo>
                    <a:pt x="279" y="276"/>
                  </a:lnTo>
                  <a:lnTo>
                    <a:pt x="283" y="276"/>
                  </a:lnTo>
                  <a:lnTo>
                    <a:pt x="283" y="276"/>
                  </a:lnTo>
                  <a:lnTo>
                    <a:pt x="291" y="276"/>
                  </a:lnTo>
                  <a:lnTo>
                    <a:pt x="297" y="278"/>
                  </a:lnTo>
                  <a:lnTo>
                    <a:pt x="303" y="280"/>
                  </a:lnTo>
                  <a:lnTo>
                    <a:pt x="307" y="284"/>
                  </a:lnTo>
                  <a:lnTo>
                    <a:pt x="311" y="288"/>
                  </a:lnTo>
                  <a:lnTo>
                    <a:pt x="313" y="293"/>
                  </a:lnTo>
                  <a:lnTo>
                    <a:pt x="318" y="302"/>
                  </a:lnTo>
                  <a:lnTo>
                    <a:pt x="320" y="313"/>
                  </a:lnTo>
                  <a:lnTo>
                    <a:pt x="324" y="322"/>
                  </a:lnTo>
                  <a:lnTo>
                    <a:pt x="326" y="325"/>
                  </a:lnTo>
                  <a:lnTo>
                    <a:pt x="328" y="327"/>
                  </a:lnTo>
                  <a:lnTo>
                    <a:pt x="330" y="330"/>
                  </a:lnTo>
                  <a:lnTo>
                    <a:pt x="335" y="330"/>
                  </a:lnTo>
                  <a:lnTo>
                    <a:pt x="335" y="330"/>
                  </a:lnTo>
                  <a:lnTo>
                    <a:pt x="337" y="330"/>
                  </a:lnTo>
                  <a:lnTo>
                    <a:pt x="341" y="329"/>
                  </a:lnTo>
                  <a:lnTo>
                    <a:pt x="348" y="324"/>
                  </a:lnTo>
                  <a:lnTo>
                    <a:pt x="355" y="321"/>
                  </a:lnTo>
                  <a:lnTo>
                    <a:pt x="357" y="319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64" y="329"/>
                  </a:lnTo>
                  <a:lnTo>
                    <a:pt x="368" y="337"/>
                  </a:lnTo>
                  <a:lnTo>
                    <a:pt x="372" y="340"/>
                  </a:lnTo>
                  <a:lnTo>
                    <a:pt x="375" y="342"/>
                  </a:lnTo>
                  <a:lnTo>
                    <a:pt x="379" y="344"/>
                  </a:lnTo>
                  <a:lnTo>
                    <a:pt x="382" y="345"/>
                  </a:lnTo>
                  <a:lnTo>
                    <a:pt x="382" y="345"/>
                  </a:lnTo>
                  <a:lnTo>
                    <a:pt x="385" y="344"/>
                  </a:lnTo>
                  <a:lnTo>
                    <a:pt x="387" y="342"/>
                  </a:lnTo>
                  <a:lnTo>
                    <a:pt x="391" y="339"/>
                  </a:lnTo>
                  <a:lnTo>
                    <a:pt x="396" y="336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8" y="334"/>
                  </a:lnTo>
                  <a:lnTo>
                    <a:pt x="414" y="338"/>
                  </a:lnTo>
                  <a:lnTo>
                    <a:pt x="428" y="348"/>
                  </a:lnTo>
                  <a:lnTo>
                    <a:pt x="435" y="354"/>
                  </a:lnTo>
                  <a:lnTo>
                    <a:pt x="444" y="359"/>
                  </a:lnTo>
                  <a:lnTo>
                    <a:pt x="454" y="362"/>
                  </a:lnTo>
                  <a:lnTo>
                    <a:pt x="464" y="363"/>
                  </a:lnTo>
                  <a:lnTo>
                    <a:pt x="464" y="363"/>
                  </a:lnTo>
                  <a:lnTo>
                    <a:pt x="467" y="370"/>
                  </a:lnTo>
                  <a:lnTo>
                    <a:pt x="467" y="3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Freeform 55"/>
            <p:cNvSpPr>
              <a:spLocks/>
            </p:cNvSpPr>
            <p:nvPr/>
          </p:nvSpPr>
          <p:spPr bwMode="auto">
            <a:xfrm>
              <a:off x="5664278" y="4595336"/>
              <a:ext cx="754111" cy="1164992"/>
            </a:xfrm>
            <a:custGeom>
              <a:avLst/>
              <a:gdLst/>
              <a:ahLst/>
              <a:cxnLst>
                <a:cxn ang="0">
                  <a:pos x="568" y="72"/>
                </a:cxn>
                <a:cxn ang="0">
                  <a:pos x="672" y="166"/>
                </a:cxn>
                <a:cxn ang="0">
                  <a:pos x="675" y="213"/>
                </a:cxn>
                <a:cxn ang="0">
                  <a:pos x="719" y="231"/>
                </a:cxn>
                <a:cxn ang="0">
                  <a:pos x="734" y="266"/>
                </a:cxn>
                <a:cxn ang="0">
                  <a:pos x="748" y="298"/>
                </a:cxn>
                <a:cxn ang="0">
                  <a:pos x="802" y="265"/>
                </a:cxn>
                <a:cxn ang="0">
                  <a:pos x="848" y="296"/>
                </a:cxn>
                <a:cxn ang="0">
                  <a:pos x="888" y="291"/>
                </a:cxn>
                <a:cxn ang="0">
                  <a:pos x="934" y="352"/>
                </a:cxn>
                <a:cxn ang="0">
                  <a:pos x="936" y="396"/>
                </a:cxn>
                <a:cxn ang="0">
                  <a:pos x="980" y="442"/>
                </a:cxn>
                <a:cxn ang="0">
                  <a:pos x="957" y="473"/>
                </a:cxn>
                <a:cxn ang="0">
                  <a:pos x="1007" y="526"/>
                </a:cxn>
                <a:cxn ang="0">
                  <a:pos x="996" y="597"/>
                </a:cxn>
                <a:cxn ang="0">
                  <a:pos x="926" y="720"/>
                </a:cxn>
                <a:cxn ang="0">
                  <a:pos x="939" y="763"/>
                </a:cxn>
                <a:cxn ang="0">
                  <a:pos x="1015" y="759"/>
                </a:cxn>
                <a:cxn ang="0">
                  <a:pos x="1017" y="846"/>
                </a:cxn>
                <a:cxn ang="0">
                  <a:pos x="999" y="1057"/>
                </a:cxn>
                <a:cxn ang="0">
                  <a:pos x="1039" y="1138"/>
                </a:cxn>
                <a:cxn ang="0">
                  <a:pos x="984" y="1213"/>
                </a:cxn>
                <a:cxn ang="0">
                  <a:pos x="878" y="1278"/>
                </a:cxn>
                <a:cxn ang="0">
                  <a:pos x="772" y="1252"/>
                </a:cxn>
                <a:cxn ang="0">
                  <a:pos x="703" y="1291"/>
                </a:cxn>
                <a:cxn ang="0">
                  <a:pos x="595" y="1277"/>
                </a:cxn>
                <a:cxn ang="0">
                  <a:pos x="538" y="1329"/>
                </a:cxn>
                <a:cxn ang="0">
                  <a:pos x="354" y="1529"/>
                </a:cxn>
                <a:cxn ang="0">
                  <a:pos x="190" y="1594"/>
                </a:cxn>
                <a:cxn ang="0">
                  <a:pos x="44" y="1575"/>
                </a:cxn>
                <a:cxn ang="0">
                  <a:pos x="2" y="1516"/>
                </a:cxn>
                <a:cxn ang="0">
                  <a:pos x="59" y="1439"/>
                </a:cxn>
                <a:cxn ang="0">
                  <a:pos x="11" y="1407"/>
                </a:cxn>
                <a:cxn ang="0">
                  <a:pos x="27" y="1350"/>
                </a:cxn>
                <a:cxn ang="0">
                  <a:pos x="15" y="1304"/>
                </a:cxn>
                <a:cxn ang="0">
                  <a:pos x="84" y="1278"/>
                </a:cxn>
                <a:cxn ang="0">
                  <a:pos x="129" y="1240"/>
                </a:cxn>
                <a:cxn ang="0">
                  <a:pos x="200" y="1230"/>
                </a:cxn>
                <a:cxn ang="0">
                  <a:pos x="220" y="1193"/>
                </a:cxn>
                <a:cxn ang="0">
                  <a:pos x="292" y="1093"/>
                </a:cxn>
                <a:cxn ang="0">
                  <a:pos x="366" y="1039"/>
                </a:cxn>
                <a:cxn ang="0">
                  <a:pos x="444" y="947"/>
                </a:cxn>
                <a:cxn ang="0">
                  <a:pos x="412" y="882"/>
                </a:cxn>
                <a:cxn ang="0">
                  <a:pos x="378" y="833"/>
                </a:cxn>
                <a:cxn ang="0">
                  <a:pos x="422" y="794"/>
                </a:cxn>
                <a:cxn ang="0">
                  <a:pos x="503" y="644"/>
                </a:cxn>
                <a:cxn ang="0">
                  <a:pos x="559" y="598"/>
                </a:cxn>
                <a:cxn ang="0">
                  <a:pos x="542" y="541"/>
                </a:cxn>
                <a:cxn ang="0">
                  <a:pos x="456" y="511"/>
                </a:cxn>
                <a:cxn ang="0">
                  <a:pos x="372" y="363"/>
                </a:cxn>
                <a:cxn ang="0">
                  <a:pos x="352" y="322"/>
                </a:cxn>
                <a:cxn ang="0">
                  <a:pos x="388" y="305"/>
                </a:cxn>
                <a:cxn ang="0">
                  <a:pos x="436" y="305"/>
                </a:cxn>
                <a:cxn ang="0">
                  <a:pos x="482" y="233"/>
                </a:cxn>
                <a:cxn ang="0">
                  <a:pos x="489" y="191"/>
                </a:cxn>
                <a:cxn ang="0">
                  <a:pos x="415" y="156"/>
                </a:cxn>
                <a:cxn ang="0">
                  <a:pos x="435" y="37"/>
                </a:cxn>
                <a:cxn ang="0">
                  <a:pos x="525" y="18"/>
                </a:cxn>
              </a:cxnLst>
              <a:rect l="0" t="0" r="r" b="b"/>
              <a:pathLst>
                <a:path w="1039" h="1597">
                  <a:moveTo>
                    <a:pt x="521" y="0"/>
                  </a:moveTo>
                  <a:lnTo>
                    <a:pt x="521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31" y="10"/>
                  </a:lnTo>
                  <a:lnTo>
                    <a:pt x="540" y="22"/>
                  </a:lnTo>
                  <a:lnTo>
                    <a:pt x="548" y="33"/>
                  </a:lnTo>
                  <a:lnTo>
                    <a:pt x="554" y="46"/>
                  </a:lnTo>
                  <a:lnTo>
                    <a:pt x="568" y="72"/>
                  </a:lnTo>
                  <a:lnTo>
                    <a:pt x="582" y="98"/>
                  </a:lnTo>
                  <a:lnTo>
                    <a:pt x="589" y="110"/>
                  </a:lnTo>
                  <a:lnTo>
                    <a:pt x="597" y="122"/>
                  </a:lnTo>
                  <a:lnTo>
                    <a:pt x="606" y="132"/>
                  </a:lnTo>
                  <a:lnTo>
                    <a:pt x="617" y="143"/>
                  </a:lnTo>
                  <a:lnTo>
                    <a:pt x="627" y="151"/>
                  </a:lnTo>
                  <a:lnTo>
                    <a:pt x="641" y="158"/>
                  </a:lnTo>
                  <a:lnTo>
                    <a:pt x="656" y="162"/>
                  </a:lnTo>
                  <a:lnTo>
                    <a:pt x="672" y="166"/>
                  </a:lnTo>
                  <a:lnTo>
                    <a:pt x="672" y="166"/>
                  </a:lnTo>
                  <a:lnTo>
                    <a:pt x="670" y="171"/>
                  </a:lnTo>
                  <a:lnTo>
                    <a:pt x="667" y="177"/>
                  </a:lnTo>
                  <a:lnTo>
                    <a:pt x="665" y="184"/>
                  </a:lnTo>
                  <a:lnTo>
                    <a:pt x="664" y="192"/>
                  </a:lnTo>
                  <a:lnTo>
                    <a:pt x="666" y="201"/>
                  </a:lnTo>
                  <a:lnTo>
                    <a:pt x="668" y="205"/>
                  </a:lnTo>
                  <a:lnTo>
                    <a:pt x="671" y="209"/>
                  </a:lnTo>
                  <a:lnTo>
                    <a:pt x="675" y="213"/>
                  </a:lnTo>
                  <a:lnTo>
                    <a:pt x="680" y="216"/>
                  </a:lnTo>
                  <a:lnTo>
                    <a:pt x="680" y="216"/>
                  </a:lnTo>
                  <a:lnTo>
                    <a:pt x="690" y="221"/>
                  </a:lnTo>
                  <a:lnTo>
                    <a:pt x="697" y="223"/>
                  </a:lnTo>
                  <a:lnTo>
                    <a:pt x="704" y="224"/>
                  </a:lnTo>
                  <a:lnTo>
                    <a:pt x="706" y="224"/>
                  </a:lnTo>
                  <a:lnTo>
                    <a:pt x="709" y="225"/>
                  </a:lnTo>
                  <a:lnTo>
                    <a:pt x="719" y="231"/>
                  </a:lnTo>
                  <a:lnTo>
                    <a:pt x="719" y="231"/>
                  </a:lnTo>
                  <a:lnTo>
                    <a:pt x="728" y="236"/>
                  </a:lnTo>
                  <a:lnTo>
                    <a:pt x="735" y="238"/>
                  </a:lnTo>
                  <a:lnTo>
                    <a:pt x="745" y="242"/>
                  </a:lnTo>
                  <a:lnTo>
                    <a:pt x="748" y="244"/>
                  </a:lnTo>
                  <a:lnTo>
                    <a:pt x="748" y="247"/>
                  </a:lnTo>
                  <a:lnTo>
                    <a:pt x="744" y="25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4" y="266"/>
                  </a:lnTo>
                  <a:lnTo>
                    <a:pt x="732" y="271"/>
                  </a:lnTo>
                  <a:lnTo>
                    <a:pt x="731" y="276"/>
                  </a:lnTo>
                  <a:lnTo>
                    <a:pt x="731" y="282"/>
                  </a:lnTo>
                  <a:lnTo>
                    <a:pt x="732" y="285"/>
                  </a:lnTo>
                  <a:lnTo>
                    <a:pt x="734" y="290"/>
                  </a:lnTo>
                  <a:lnTo>
                    <a:pt x="736" y="292"/>
                  </a:lnTo>
                  <a:lnTo>
                    <a:pt x="740" y="296"/>
                  </a:lnTo>
                  <a:lnTo>
                    <a:pt x="743" y="297"/>
                  </a:lnTo>
                  <a:lnTo>
                    <a:pt x="748" y="298"/>
                  </a:lnTo>
                  <a:lnTo>
                    <a:pt x="752" y="298"/>
                  </a:lnTo>
                  <a:lnTo>
                    <a:pt x="758" y="298"/>
                  </a:lnTo>
                  <a:lnTo>
                    <a:pt x="764" y="296"/>
                  </a:lnTo>
                  <a:lnTo>
                    <a:pt x="770" y="293"/>
                  </a:lnTo>
                  <a:lnTo>
                    <a:pt x="775" y="289"/>
                  </a:lnTo>
                  <a:lnTo>
                    <a:pt x="782" y="283"/>
                  </a:lnTo>
                  <a:lnTo>
                    <a:pt x="782" y="283"/>
                  </a:lnTo>
                  <a:lnTo>
                    <a:pt x="793" y="273"/>
                  </a:lnTo>
                  <a:lnTo>
                    <a:pt x="802" y="265"/>
                  </a:lnTo>
                  <a:lnTo>
                    <a:pt x="809" y="260"/>
                  </a:lnTo>
                  <a:lnTo>
                    <a:pt x="817" y="259"/>
                  </a:lnTo>
                  <a:lnTo>
                    <a:pt x="819" y="259"/>
                  </a:lnTo>
                  <a:lnTo>
                    <a:pt x="823" y="260"/>
                  </a:lnTo>
                  <a:lnTo>
                    <a:pt x="828" y="265"/>
                  </a:lnTo>
                  <a:lnTo>
                    <a:pt x="833" y="270"/>
                  </a:lnTo>
                  <a:lnTo>
                    <a:pt x="838" y="278"/>
                  </a:lnTo>
                  <a:lnTo>
                    <a:pt x="838" y="278"/>
                  </a:lnTo>
                  <a:lnTo>
                    <a:pt x="848" y="296"/>
                  </a:lnTo>
                  <a:lnTo>
                    <a:pt x="852" y="301"/>
                  </a:lnTo>
                  <a:lnTo>
                    <a:pt x="857" y="305"/>
                  </a:lnTo>
                  <a:lnTo>
                    <a:pt x="863" y="307"/>
                  </a:lnTo>
                  <a:lnTo>
                    <a:pt x="867" y="306"/>
                  </a:lnTo>
                  <a:lnTo>
                    <a:pt x="872" y="304"/>
                  </a:lnTo>
                  <a:lnTo>
                    <a:pt x="878" y="298"/>
                  </a:lnTo>
                  <a:lnTo>
                    <a:pt x="878" y="298"/>
                  </a:lnTo>
                  <a:lnTo>
                    <a:pt x="884" y="293"/>
                  </a:lnTo>
                  <a:lnTo>
                    <a:pt x="888" y="291"/>
                  </a:lnTo>
                  <a:lnTo>
                    <a:pt x="893" y="291"/>
                  </a:lnTo>
                  <a:lnTo>
                    <a:pt x="899" y="292"/>
                  </a:lnTo>
                  <a:lnTo>
                    <a:pt x="903" y="297"/>
                  </a:lnTo>
                  <a:lnTo>
                    <a:pt x="908" y="304"/>
                  </a:lnTo>
                  <a:lnTo>
                    <a:pt x="913" y="312"/>
                  </a:lnTo>
                  <a:lnTo>
                    <a:pt x="918" y="323"/>
                  </a:lnTo>
                  <a:lnTo>
                    <a:pt x="918" y="323"/>
                  </a:lnTo>
                  <a:lnTo>
                    <a:pt x="930" y="343"/>
                  </a:lnTo>
                  <a:lnTo>
                    <a:pt x="934" y="352"/>
                  </a:lnTo>
                  <a:lnTo>
                    <a:pt x="936" y="360"/>
                  </a:lnTo>
                  <a:lnTo>
                    <a:pt x="939" y="367"/>
                  </a:lnTo>
                  <a:lnTo>
                    <a:pt x="939" y="374"/>
                  </a:lnTo>
                  <a:lnTo>
                    <a:pt x="939" y="381"/>
                  </a:lnTo>
                  <a:lnTo>
                    <a:pt x="936" y="386"/>
                  </a:lnTo>
                  <a:lnTo>
                    <a:pt x="936" y="386"/>
                  </a:lnTo>
                  <a:lnTo>
                    <a:pt x="934" y="390"/>
                  </a:lnTo>
                  <a:lnTo>
                    <a:pt x="934" y="393"/>
                  </a:lnTo>
                  <a:lnTo>
                    <a:pt x="936" y="396"/>
                  </a:lnTo>
                  <a:lnTo>
                    <a:pt x="940" y="399"/>
                  </a:lnTo>
                  <a:lnTo>
                    <a:pt x="949" y="406"/>
                  </a:lnTo>
                  <a:lnTo>
                    <a:pt x="963" y="415"/>
                  </a:lnTo>
                  <a:lnTo>
                    <a:pt x="963" y="415"/>
                  </a:lnTo>
                  <a:lnTo>
                    <a:pt x="974" y="426"/>
                  </a:lnTo>
                  <a:lnTo>
                    <a:pt x="979" y="430"/>
                  </a:lnTo>
                  <a:lnTo>
                    <a:pt x="981" y="435"/>
                  </a:lnTo>
                  <a:lnTo>
                    <a:pt x="981" y="438"/>
                  </a:lnTo>
                  <a:lnTo>
                    <a:pt x="980" y="442"/>
                  </a:lnTo>
                  <a:lnTo>
                    <a:pt x="977" y="445"/>
                  </a:lnTo>
                  <a:lnTo>
                    <a:pt x="970" y="449"/>
                  </a:lnTo>
                  <a:lnTo>
                    <a:pt x="970" y="449"/>
                  </a:lnTo>
                  <a:lnTo>
                    <a:pt x="962" y="451"/>
                  </a:lnTo>
                  <a:lnTo>
                    <a:pt x="957" y="454"/>
                  </a:lnTo>
                  <a:lnTo>
                    <a:pt x="954" y="458"/>
                  </a:lnTo>
                  <a:lnTo>
                    <a:pt x="954" y="462"/>
                  </a:lnTo>
                  <a:lnTo>
                    <a:pt x="954" y="467"/>
                  </a:lnTo>
                  <a:lnTo>
                    <a:pt x="957" y="473"/>
                  </a:lnTo>
                  <a:lnTo>
                    <a:pt x="962" y="479"/>
                  </a:lnTo>
                  <a:lnTo>
                    <a:pt x="970" y="484"/>
                  </a:lnTo>
                  <a:lnTo>
                    <a:pt x="970" y="484"/>
                  </a:lnTo>
                  <a:lnTo>
                    <a:pt x="980" y="497"/>
                  </a:lnTo>
                  <a:lnTo>
                    <a:pt x="988" y="507"/>
                  </a:lnTo>
                  <a:lnTo>
                    <a:pt x="995" y="517"/>
                  </a:lnTo>
                  <a:lnTo>
                    <a:pt x="1000" y="521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1014" y="530"/>
                  </a:lnTo>
                  <a:lnTo>
                    <a:pt x="1019" y="536"/>
                  </a:lnTo>
                  <a:lnTo>
                    <a:pt x="1024" y="542"/>
                  </a:lnTo>
                  <a:lnTo>
                    <a:pt x="1029" y="548"/>
                  </a:lnTo>
                  <a:lnTo>
                    <a:pt x="1034" y="558"/>
                  </a:lnTo>
                  <a:lnTo>
                    <a:pt x="1035" y="563"/>
                  </a:lnTo>
                  <a:lnTo>
                    <a:pt x="1035" y="563"/>
                  </a:lnTo>
                  <a:lnTo>
                    <a:pt x="1016" y="579"/>
                  </a:lnTo>
                  <a:lnTo>
                    <a:pt x="996" y="597"/>
                  </a:lnTo>
                  <a:lnTo>
                    <a:pt x="978" y="618"/>
                  </a:lnTo>
                  <a:lnTo>
                    <a:pt x="969" y="629"/>
                  </a:lnTo>
                  <a:lnTo>
                    <a:pt x="961" y="641"/>
                  </a:lnTo>
                  <a:lnTo>
                    <a:pt x="954" y="652"/>
                  </a:lnTo>
                  <a:lnTo>
                    <a:pt x="947" y="665"/>
                  </a:lnTo>
                  <a:lnTo>
                    <a:pt x="940" y="679"/>
                  </a:lnTo>
                  <a:lnTo>
                    <a:pt x="935" y="691"/>
                  </a:lnTo>
                  <a:lnTo>
                    <a:pt x="931" y="705"/>
                  </a:lnTo>
                  <a:lnTo>
                    <a:pt x="926" y="720"/>
                  </a:lnTo>
                  <a:lnTo>
                    <a:pt x="924" y="734"/>
                  </a:lnTo>
                  <a:lnTo>
                    <a:pt x="922" y="749"/>
                  </a:lnTo>
                  <a:lnTo>
                    <a:pt x="922" y="749"/>
                  </a:lnTo>
                  <a:lnTo>
                    <a:pt x="923" y="754"/>
                  </a:lnTo>
                  <a:lnTo>
                    <a:pt x="925" y="757"/>
                  </a:lnTo>
                  <a:lnTo>
                    <a:pt x="927" y="759"/>
                  </a:lnTo>
                  <a:lnTo>
                    <a:pt x="931" y="762"/>
                  </a:lnTo>
                  <a:lnTo>
                    <a:pt x="934" y="763"/>
                  </a:lnTo>
                  <a:lnTo>
                    <a:pt x="939" y="763"/>
                  </a:lnTo>
                  <a:lnTo>
                    <a:pt x="947" y="763"/>
                  </a:lnTo>
                  <a:lnTo>
                    <a:pt x="957" y="762"/>
                  </a:lnTo>
                  <a:lnTo>
                    <a:pt x="968" y="758"/>
                  </a:lnTo>
                  <a:lnTo>
                    <a:pt x="978" y="756"/>
                  </a:lnTo>
                  <a:lnTo>
                    <a:pt x="989" y="755"/>
                  </a:lnTo>
                  <a:lnTo>
                    <a:pt x="999" y="754"/>
                  </a:lnTo>
                  <a:lnTo>
                    <a:pt x="1008" y="756"/>
                  </a:lnTo>
                  <a:lnTo>
                    <a:pt x="1011" y="757"/>
                  </a:lnTo>
                  <a:lnTo>
                    <a:pt x="1015" y="759"/>
                  </a:lnTo>
                  <a:lnTo>
                    <a:pt x="1018" y="763"/>
                  </a:lnTo>
                  <a:lnTo>
                    <a:pt x="1020" y="767"/>
                  </a:lnTo>
                  <a:lnTo>
                    <a:pt x="1023" y="773"/>
                  </a:lnTo>
                  <a:lnTo>
                    <a:pt x="1024" y="779"/>
                  </a:lnTo>
                  <a:lnTo>
                    <a:pt x="1025" y="787"/>
                  </a:lnTo>
                  <a:lnTo>
                    <a:pt x="1025" y="795"/>
                  </a:lnTo>
                  <a:lnTo>
                    <a:pt x="1023" y="817"/>
                  </a:lnTo>
                  <a:lnTo>
                    <a:pt x="1017" y="846"/>
                  </a:lnTo>
                  <a:lnTo>
                    <a:pt x="1017" y="846"/>
                  </a:lnTo>
                  <a:lnTo>
                    <a:pt x="1004" y="900"/>
                  </a:lnTo>
                  <a:lnTo>
                    <a:pt x="1001" y="920"/>
                  </a:lnTo>
                  <a:lnTo>
                    <a:pt x="999" y="940"/>
                  </a:lnTo>
                  <a:lnTo>
                    <a:pt x="996" y="960"/>
                  </a:lnTo>
                  <a:lnTo>
                    <a:pt x="995" y="980"/>
                  </a:lnTo>
                  <a:lnTo>
                    <a:pt x="995" y="1032"/>
                  </a:lnTo>
                  <a:lnTo>
                    <a:pt x="995" y="1032"/>
                  </a:lnTo>
                  <a:lnTo>
                    <a:pt x="996" y="1045"/>
                  </a:lnTo>
                  <a:lnTo>
                    <a:pt x="999" y="1057"/>
                  </a:lnTo>
                  <a:lnTo>
                    <a:pt x="1001" y="1069"/>
                  </a:lnTo>
                  <a:lnTo>
                    <a:pt x="1006" y="1078"/>
                  </a:lnTo>
                  <a:lnTo>
                    <a:pt x="1010" y="1087"/>
                  </a:lnTo>
                  <a:lnTo>
                    <a:pt x="1015" y="1096"/>
                  </a:lnTo>
                  <a:lnTo>
                    <a:pt x="1025" y="1111"/>
                  </a:lnTo>
                  <a:lnTo>
                    <a:pt x="1033" y="1123"/>
                  </a:lnTo>
                  <a:lnTo>
                    <a:pt x="1037" y="1129"/>
                  </a:lnTo>
                  <a:lnTo>
                    <a:pt x="1039" y="1133"/>
                  </a:lnTo>
                  <a:lnTo>
                    <a:pt x="1039" y="1138"/>
                  </a:lnTo>
                  <a:lnTo>
                    <a:pt x="1039" y="1141"/>
                  </a:lnTo>
                  <a:lnTo>
                    <a:pt x="1037" y="1146"/>
                  </a:lnTo>
                  <a:lnTo>
                    <a:pt x="1032" y="1149"/>
                  </a:lnTo>
                  <a:lnTo>
                    <a:pt x="1032" y="1149"/>
                  </a:lnTo>
                  <a:lnTo>
                    <a:pt x="1022" y="1157"/>
                  </a:lnTo>
                  <a:lnTo>
                    <a:pt x="1012" y="1167"/>
                  </a:lnTo>
                  <a:lnTo>
                    <a:pt x="1004" y="1177"/>
                  </a:lnTo>
                  <a:lnTo>
                    <a:pt x="996" y="1189"/>
                  </a:lnTo>
                  <a:lnTo>
                    <a:pt x="984" y="1213"/>
                  </a:lnTo>
                  <a:lnTo>
                    <a:pt x="970" y="1236"/>
                  </a:lnTo>
                  <a:lnTo>
                    <a:pt x="963" y="1246"/>
                  </a:lnTo>
                  <a:lnTo>
                    <a:pt x="955" y="1255"/>
                  </a:lnTo>
                  <a:lnTo>
                    <a:pt x="946" y="1264"/>
                  </a:lnTo>
                  <a:lnTo>
                    <a:pt x="935" y="1271"/>
                  </a:lnTo>
                  <a:lnTo>
                    <a:pt x="924" y="1276"/>
                  </a:lnTo>
                  <a:lnTo>
                    <a:pt x="910" y="1279"/>
                  </a:lnTo>
                  <a:lnTo>
                    <a:pt x="895" y="1279"/>
                  </a:lnTo>
                  <a:lnTo>
                    <a:pt x="878" y="1278"/>
                  </a:lnTo>
                  <a:lnTo>
                    <a:pt x="878" y="1278"/>
                  </a:lnTo>
                  <a:lnTo>
                    <a:pt x="859" y="1275"/>
                  </a:lnTo>
                  <a:lnTo>
                    <a:pt x="844" y="1270"/>
                  </a:lnTo>
                  <a:lnTo>
                    <a:pt x="820" y="1262"/>
                  </a:lnTo>
                  <a:lnTo>
                    <a:pt x="809" y="1258"/>
                  </a:lnTo>
                  <a:lnTo>
                    <a:pt x="797" y="1255"/>
                  </a:lnTo>
                  <a:lnTo>
                    <a:pt x="786" y="1253"/>
                  </a:lnTo>
                  <a:lnTo>
                    <a:pt x="772" y="1252"/>
                  </a:lnTo>
                  <a:lnTo>
                    <a:pt x="772" y="1252"/>
                  </a:lnTo>
                  <a:lnTo>
                    <a:pt x="767" y="1252"/>
                  </a:lnTo>
                  <a:lnTo>
                    <a:pt x="763" y="1253"/>
                  </a:lnTo>
                  <a:lnTo>
                    <a:pt x="754" y="1258"/>
                  </a:lnTo>
                  <a:lnTo>
                    <a:pt x="745" y="1263"/>
                  </a:lnTo>
                  <a:lnTo>
                    <a:pt x="736" y="1271"/>
                  </a:lnTo>
                  <a:lnTo>
                    <a:pt x="727" y="1278"/>
                  </a:lnTo>
                  <a:lnTo>
                    <a:pt x="717" y="1285"/>
                  </a:lnTo>
                  <a:lnTo>
                    <a:pt x="708" y="1290"/>
                  </a:lnTo>
                  <a:lnTo>
                    <a:pt x="703" y="1291"/>
                  </a:lnTo>
                  <a:lnTo>
                    <a:pt x="698" y="1292"/>
                  </a:lnTo>
                  <a:lnTo>
                    <a:pt x="698" y="1292"/>
                  </a:lnTo>
                  <a:lnTo>
                    <a:pt x="689" y="1294"/>
                  </a:lnTo>
                  <a:lnTo>
                    <a:pt x="679" y="1294"/>
                  </a:lnTo>
                  <a:lnTo>
                    <a:pt x="668" y="1293"/>
                  </a:lnTo>
                  <a:lnTo>
                    <a:pt x="658" y="1292"/>
                  </a:lnTo>
                  <a:lnTo>
                    <a:pt x="636" y="1286"/>
                  </a:lnTo>
                  <a:lnTo>
                    <a:pt x="615" y="1282"/>
                  </a:lnTo>
                  <a:lnTo>
                    <a:pt x="595" y="1277"/>
                  </a:lnTo>
                  <a:lnTo>
                    <a:pt x="587" y="1277"/>
                  </a:lnTo>
                  <a:lnTo>
                    <a:pt x="577" y="1277"/>
                  </a:lnTo>
                  <a:lnTo>
                    <a:pt x="571" y="1278"/>
                  </a:lnTo>
                  <a:lnTo>
                    <a:pt x="564" y="1282"/>
                  </a:lnTo>
                  <a:lnTo>
                    <a:pt x="558" y="1286"/>
                  </a:lnTo>
                  <a:lnTo>
                    <a:pt x="554" y="1292"/>
                  </a:lnTo>
                  <a:lnTo>
                    <a:pt x="554" y="1292"/>
                  </a:lnTo>
                  <a:lnTo>
                    <a:pt x="548" y="1309"/>
                  </a:lnTo>
                  <a:lnTo>
                    <a:pt x="538" y="1329"/>
                  </a:lnTo>
                  <a:lnTo>
                    <a:pt x="526" y="1350"/>
                  </a:lnTo>
                  <a:lnTo>
                    <a:pt x="511" y="1373"/>
                  </a:lnTo>
                  <a:lnTo>
                    <a:pt x="493" y="1398"/>
                  </a:lnTo>
                  <a:lnTo>
                    <a:pt x="474" y="1422"/>
                  </a:lnTo>
                  <a:lnTo>
                    <a:pt x="451" y="1447"/>
                  </a:lnTo>
                  <a:lnTo>
                    <a:pt x="427" y="1473"/>
                  </a:lnTo>
                  <a:lnTo>
                    <a:pt x="399" y="1496"/>
                  </a:lnTo>
                  <a:lnTo>
                    <a:pt x="369" y="1519"/>
                  </a:lnTo>
                  <a:lnTo>
                    <a:pt x="354" y="1529"/>
                  </a:lnTo>
                  <a:lnTo>
                    <a:pt x="338" y="1540"/>
                  </a:lnTo>
                  <a:lnTo>
                    <a:pt x="321" y="1549"/>
                  </a:lnTo>
                  <a:lnTo>
                    <a:pt x="304" y="1558"/>
                  </a:lnTo>
                  <a:lnTo>
                    <a:pt x="286" y="1566"/>
                  </a:lnTo>
                  <a:lnTo>
                    <a:pt x="268" y="1573"/>
                  </a:lnTo>
                  <a:lnTo>
                    <a:pt x="250" y="1580"/>
                  </a:lnTo>
                  <a:lnTo>
                    <a:pt x="230" y="1586"/>
                  </a:lnTo>
                  <a:lnTo>
                    <a:pt x="209" y="1590"/>
                  </a:lnTo>
                  <a:lnTo>
                    <a:pt x="190" y="1594"/>
                  </a:lnTo>
                  <a:lnTo>
                    <a:pt x="168" y="1596"/>
                  </a:lnTo>
                  <a:lnTo>
                    <a:pt x="147" y="1597"/>
                  </a:lnTo>
                  <a:lnTo>
                    <a:pt x="147" y="1597"/>
                  </a:lnTo>
                  <a:lnTo>
                    <a:pt x="124" y="1597"/>
                  </a:lnTo>
                  <a:lnTo>
                    <a:pt x="103" y="1595"/>
                  </a:lnTo>
                  <a:lnTo>
                    <a:pt x="86" y="1591"/>
                  </a:lnTo>
                  <a:lnTo>
                    <a:pt x="70" y="1588"/>
                  </a:lnTo>
                  <a:lnTo>
                    <a:pt x="56" y="1582"/>
                  </a:lnTo>
                  <a:lnTo>
                    <a:pt x="44" y="1575"/>
                  </a:lnTo>
                  <a:lnTo>
                    <a:pt x="33" y="1569"/>
                  </a:lnTo>
                  <a:lnTo>
                    <a:pt x="25" y="1561"/>
                  </a:lnTo>
                  <a:lnTo>
                    <a:pt x="18" y="1554"/>
                  </a:lnTo>
                  <a:lnTo>
                    <a:pt x="12" y="1548"/>
                  </a:lnTo>
                  <a:lnTo>
                    <a:pt x="4" y="1536"/>
                  </a:lnTo>
                  <a:lnTo>
                    <a:pt x="1" y="1527"/>
                  </a:lnTo>
                  <a:lnTo>
                    <a:pt x="0" y="1523"/>
                  </a:lnTo>
                  <a:lnTo>
                    <a:pt x="0" y="1523"/>
                  </a:lnTo>
                  <a:lnTo>
                    <a:pt x="2" y="1516"/>
                  </a:lnTo>
                  <a:lnTo>
                    <a:pt x="4" y="1510"/>
                  </a:lnTo>
                  <a:lnTo>
                    <a:pt x="8" y="1503"/>
                  </a:lnTo>
                  <a:lnTo>
                    <a:pt x="12" y="1497"/>
                  </a:lnTo>
                  <a:lnTo>
                    <a:pt x="22" y="1485"/>
                  </a:lnTo>
                  <a:lnTo>
                    <a:pt x="32" y="1474"/>
                  </a:lnTo>
                  <a:lnTo>
                    <a:pt x="42" y="1464"/>
                  </a:lnTo>
                  <a:lnTo>
                    <a:pt x="52" y="1452"/>
                  </a:lnTo>
                  <a:lnTo>
                    <a:pt x="56" y="1445"/>
                  </a:lnTo>
                  <a:lnTo>
                    <a:pt x="59" y="1439"/>
                  </a:lnTo>
                  <a:lnTo>
                    <a:pt x="61" y="1432"/>
                  </a:lnTo>
                  <a:lnTo>
                    <a:pt x="62" y="1424"/>
                  </a:lnTo>
                  <a:lnTo>
                    <a:pt x="62" y="1424"/>
                  </a:lnTo>
                  <a:lnTo>
                    <a:pt x="49" y="1422"/>
                  </a:lnTo>
                  <a:lnTo>
                    <a:pt x="40" y="1421"/>
                  </a:lnTo>
                  <a:lnTo>
                    <a:pt x="31" y="1419"/>
                  </a:lnTo>
                  <a:lnTo>
                    <a:pt x="22" y="1415"/>
                  </a:lnTo>
                  <a:lnTo>
                    <a:pt x="14" y="1411"/>
                  </a:lnTo>
                  <a:lnTo>
                    <a:pt x="11" y="1407"/>
                  </a:lnTo>
                  <a:lnTo>
                    <a:pt x="9" y="1404"/>
                  </a:lnTo>
                  <a:lnTo>
                    <a:pt x="8" y="1400"/>
                  </a:lnTo>
                  <a:lnTo>
                    <a:pt x="7" y="1396"/>
                  </a:lnTo>
                  <a:lnTo>
                    <a:pt x="7" y="1396"/>
                  </a:lnTo>
                  <a:lnTo>
                    <a:pt x="8" y="1386"/>
                  </a:lnTo>
                  <a:lnTo>
                    <a:pt x="10" y="1378"/>
                  </a:lnTo>
                  <a:lnTo>
                    <a:pt x="14" y="1370"/>
                  </a:lnTo>
                  <a:lnTo>
                    <a:pt x="17" y="1363"/>
                  </a:lnTo>
                  <a:lnTo>
                    <a:pt x="27" y="1350"/>
                  </a:lnTo>
                  <a:lnTo>
                    <a:pt x="37" y="1337"/>
                  </a:lnTo>
                  <a:lnTo>
                    <a:pt x="37" y="1337"/>
                  </a:lnTo>
                  <a:lnTo>
                    <a:pt x="30" y="1331"/>
                  </a:lnTo>
                  <a:lnTo>
                    <a:pt x="23" y="1324"/>
                  </a:lnTo>
                  <a:lnTo>
                    <a:pt x="19" y="1320"/>
                  </a:lnTo>
                  <a:lnTo>
                    <a:pt x="17" y="1315"/>
                  </a:lnTo>
                  <a:lnTo>
                    <a:pt x="15" y="1311"/>
                  </a:lnTo>
                  <a:lnTo>
                    <a:pt x="15" y="1304"/>
                  </a:lnTo>
                  <a:lnTo>
                    <a:pt x="15" y="1304"/>
                  </a:lnTo>
                  <a:lnTo>
                    <a:pt x="15" y="1300"/>
                  </a:lnTo>
                  <a:lnTo>
                    <a:pt x="16" y="1297"/>
                  </a:lnTo>
                  <a:lnTo>
                    <a:pt x="18" y="1293"/>
                  </a:lnTo>
                  <a:lnTo>
                    <a:pt x="22" y="1290"/>
                  </a:lnTo>
                  <a:lnTo>
                    <a:pt x="29" y="1285"/>
                  </a:lnTo>
                  <a:lnTo>
                    <a:pt x="38" y="1283"/>
                  </a:lnTo>
                  <a:lnTo>
                    <a:pt x="49" y="1281"/>
                  </a:lnTo>
                  <a:lnTo>
                    <a:pt x="61" y="1278"/>
                  </a:lnTo>
                  <a:lnTo>
                    <a:pt x="84" y="1278"/>
                  </a:lnTo>
                  <a:lnTo>
                    <a:pt x="84" y="1278"/>
                  </a:lnTo>
                  <a:lnTo>
                    <a:pt x="90" y="1277"/>
                  </a:lnTo>
                  <a:lnTo>
                    <a:pt x="95" y="1276"/>
                  </a:lnTo>
                  <a:lnTo>
                    <a:pt x="100" y="1274"/>
                  </a:lnTo>
                  <a:lnTo>
                    <a:pt x="103" y="1271"/>
                  </a:lnTo>
                  <a:lnTo>
                    <a:pt x="110" y="1263"/>
                  </a:lnTo>
                  <a:lnTo>
                    <a:pt x="116" y="1255"/>
                  </a:lnTo>
                  <a:lnTo>
                    <a:pt x="122" y="1247"/>
                  </a:lnTo>
                  <a:lnTo>
                    <a:pt x="129" y="1240"/>
                  </a:lnTo>
                  <a:lnTo>
                    <a:pt x="133" y="1238"/>
                  </a:lnTo>
                  <a:lnTo>
                    <a:pt x="138" y="1236"/>
                  </a:lnTo>
                  <a:lnTo>
                    <a:pt x="144" y="1235"/>
                  </a:lnTo>
                  <a:lnTo>
                    <a:pt x="151" y="1233"/>
                  </a:lnTo>
                  <a:lnTo>
                    <a:pt x="151" y="1233"/>
                  </a:lnTo>
                  <a:lnTo>
                    <a:pt x="168" y="1235"/>
                  </a:lnTo>
                  <a:lnTo>
                    <a:pt x="184" y="1233"/>
                  </a:lnTo>
                  <a:lnTo>
                    <a:pt x="192" y="1232"/>
                  </a:lnTo>
                  <a:lnTo>
                    <a:pt x="200" y="1230"/>
                  </a:lnTo>
                  <a:lnTo>
                    <a:pt x="207" y="1228"/>
                  </a:lnTo>
                  <a:lnTo>
                    <a:pt x="213" y="1223"/>
                  </a:lnTo>
                  <a:lnTo>
                    <a:pt x="213" y="1223"/>
                  </a:lnTo>
                  <a:lnTo>
                    <a:pt x="216" y="1218"/>
                  </a:lnTo>
                  <a:lnTo>
                    <a:pt x="217" y="1214"/>
                  </a:lnTo>
                  <a:lnTo>
                    <a:pt x="218" y="1208"/>
                  </a:lnTo>
                  <a:lnTo>
                    <a:pt x="218" y="1203"/>
                  </a:lnTo>
                  <a:lnTo>
                    <a:pt x="218" y="1198"/>
                  </a:lnTo>
                  <a:lnTo>
                    <a:pt x="220" y="1193"/>
                  </a:lnTo>
                  <a:lnTo>
                    <a:pt x="221" y="1187"/>
                  </a:lnTo>
                  <a:lnTo>
                    <a:pt x="224" y="1182"/>
                  </a:lnTo>
                  <a:lnTo>
                    <a:pt x="224" y="1182"/>
                  </a:lnTo>
                  <a:lnTo>
                    <a:pt x="248" y="1159"/>
                  </a:lnTo>
                  <a:lnTo>
                    <a:pt x="260" y="1147"/>
                  </a:lnTo>
                  <a:lnTo>
                    <a:pt x="269" y="1137"/>
                  </a:lnTo>
                  <a:lnTo>
                    <a:pt x="277" y="1124"/>
                  </a:lnTo>
                  <a:lnTo>
                    <a:pt x="285" y="1110"/>
                  </a:lnTo>
                  <a:lnTo>
                    <a:pt x="292" y="1093"/>
                  </a:lnTo>
                  <a:lnTo>
                    <a:pt x="298" y="1072"/>
                  </a:lnTo>
                  <a:lnTo>
                    <a:pt x="298" y="1072"/>
                  </a:lnTo>
                  <a:lnTo>
                    <a:pt x="305" y="1071"/>
                  </a:lnTo>
                  <a:lnTo>
                    <a:pt x="313" y="1070"/>
                  </a:lnTo>
                  <a:lnTo>
                    <a:pt x="320" y="1068"/>
                  </a:lnTo>
                  <a:lnTo>
                    <a:pt x="327" y="1065"/>
                  </a:lnTo>
                  <a:lnTo>
                    <a:pt x="340" y="1059"/>
                  </a:lnTo>
                  <a:lnTo>
                    <a:pt x="353" y="1049"/>
                  </a:lnTo>
                  <a:lnTo>
                    <a:pt x="366" y="1039"/>
                  </a:lnTo>
                  <a:lnTo>
                    <a:pt x="377" y="1027"/>
                  </a:lnTo>
                  <a:lnTo>
                    <a:pt x="396" y="1007"/>
                  </a:lnTo>
                  <a:lnTo>
                    <a:pt x="396" y="1007"/>
                  </a:lnTo>
                  <a:lnTo>
                    <a:pt x="414" y="992"/>
                  </a:lnTo>
                  <a:lnTo>
                    <a:pt x="423" y="985"/>
                  </a:lnTo>
                  <a:lnTo>
                    <a:pt x="430" y="977"/>
                  </a:lnTo>
                  <a:lnTo>
                    <a:pt x="436" y="969"/>
                  </a:lnTo>
                  <a:lnTo>
                    <a:pt x="441" y="958"/>
                  </a:lnTo>
                  <a:lnTo>
                    <a:pt x="444" y="947"/>
                  </a:lnTo>
                  <a:lnTo>
                    <a:pt x="444" y="933"/>
                  </a:lnTo>
                  <a:lnTo>
                    <a:pt x="444" y="933"/>
                  </a:lnTo>
                  <a:lnTo>
                    <a:pt x="444" y="924"/>
                  </a:lnTo>
                  <a:lnTo>
                    <a:pt x="442" y="916"/>
                  </a:lnTo>
                  <a:lnTo>
                    <a:pt x="438" y="909"/>
                  </a:lnTo>
                  <a:lnTo>
                    <a:pt x="434" y="903"/>
                  </a:lnTo>
                  <a:lnTo>
                    <a:pt x="429" y="897"/>
                  </a:lnTo>
                  <a:lnTo>
                    <a:pt x="423" y="892"/>
                  </a:lnTo>
                  <a:lnTo>
                    <a:pt x="412" y="882"/>
                  </a:lnTo>
                  <a:lnTo>
                    <a:pt x="399" y="873"/>
                  </a:lnTo>
                  <a:lnTo>
                    <a:pt x="393" y="869"/>
                  </a:lnTo>
                  <a:lnTo>
                    <a:pt x="389" y="864"/>
                  </a:lnTo>
                  <a:lnTo>
                    <a:pt x="384" y="858"/>
                  </a:lnTo>
                  <a:lnTo>
                    <a:pt x="381" y="853"/>
                  </a:lnTo>
                  <a:lnTo>
                    <a:pt x="378" y="846"/>
                  </a:lnTo>
                  <a:lnTo>
                    <a:pt x="378" y="838"/>
                  </a:lnTo>
                  <a:lnTo>
                    <a:pt x="378" y="838"/>
                  </a:lnTo>
                  <a:lnTo>
                    <a:pt x="378" y="833"/>
                  </a:lnTo>
                  <a:lnTo>
                    <a:pt x="380" y="828"/>
                  </a:lnTo>
                  <a:lnTo>
                    <a:pt x="381" y="825"/>
                  </a:lnTo>
                  <a:lnTo>
                    <a:pt x="383" y="823"/>
                  </a:lnTo>
                  <a:lnTo>
                    <a:pt x="389" y="817"/>
                  </a:lnTo>
                  <a:lnTo>
                    <a:pt x="396" y="812"/>
                  </a:lnTo>
                  <a:lnTo>
                    <a:pt x="411" y="804"/>
                  </a:lnTo>
                  <a:lnTo>
                    <a:pt x="418" y="800"/>
                  </a:lnTo>
                  <a:lnTo>
                    <a:pt x="422" y="794"/>
                  </a:lnTo>
                  <a:lnTo>
                    <a:pt x="422" y="794"/>
                  </a:lnTo>
                  <a:lnTo>
                    <a:pt x="430" y="774"/>
                  </a:lnTo>
                  <a:lnTo>
                    <a:pt x="439" y="752"/>
                  </a:lnTo>
                  <a:lnTo>
                    <a:pt x="449" y="731"/>
                  </a:lnTo>
                  <a:lnTo>
                    <a:pt x="458" y="708"/>
                  </a:lnTo>
                  <a:lnTo>
                    <a:pt x="469" y="687"/>
                  </a:lnTo>
                  <a:lnTo>
                    <a:pt x="481" y="667"/>
                  </a:lnTo>
                  <a:lnTo>
                    <a:pt x="488" y="659"/>
                  </a:lnTo>
                  <a:lnTo>
                    <a:pt x="495" y="651"/>
                  </a:lnTo>
                  <a:lnTo>
                    <a:pt x="503" y="644"/>
                  </a:lnTo>
                  <a:lnTo>
                    <a:pt x="511" y="640"/>
                  </a:lnTo>
                  <a:lnTo>
                    <a:pt x="511" y="640"/>
                  </a:lnTo>
                  <a:lnTo>
                    <a:pt x="519" y="634"/>
                  </a:lnTo>
                  <a:lnTo>
                    <a:pt x="528" y="629"/>
                  </a:lnTo>
                  <a:lnTo>
                    <a:pt x="536" y="625"/>
                  </a:lnTo>
                  <a:lnTo>
                    <a:pt x="544" y="619"/>
                  </a:lnTo>
                  <a:lnTo>
                    <a:pt x="552" y="612"/>
                  </a:lnTo>
                  <a:lnTo>
                    <a:pt x="557" y="603"/>
                  </a:lnTo>
                  <a:lnTo>
                    <a:pt x="559" y="598"/>
                  </a:lnTo>
                  <a:lnTo>
                    <a:pt x="560" y="591"/>
                  </a:lnTo>
                  <a:lnTo>
                    <a:pt x="561" y="584"/>
                  </a:lnTo>
                  <a:lnTo>
                    <a:pt x="563" y="578"/>
                  </a:lnTo>
                  <a:lnTo>
                    <a:pt x="563" y="578"/>
                  </a:lnTo>
                  <a:lnTo>
                    <a:pt x="561" y="567"/>
                  </a:lnTo>
                  <a:lnTo>
                    <a:pt x="558" y="559"/>
                  </a:lnTo>
                  <a:lnTo>
                    <a:pt x="553" y="552"/>
                  </a:lnTo>
                  <a:lnTo>
                    <a:pt x="549" y="545"/>
                  </a:lnTo>
                  <a:lnTo>
                    <a:pt x="542" y="541"/>
                  </a:lnTo>
                  <a:lnTo>
                    <a:pt x="534" y="535"/>
                  </a:lnTo>
                  <a:lnTo>
                    <a:pt x="518" y="526"/>
                  </a:lnTo>
                  <a:lnTo>
                    <a:pt x="518" y="526"/>
                  </a:lnTo>
                  <a:lnTo>
                    <a:pt x="508" y="519"/>
                  </a:lnTo>
                  <a:lnTo>
                    <a:pt x="500" y="515"/>
                  </a:lnTo>
                  <a:lnTo>
                    <a:pt x="492" y="513"/>
                  </a:lnTo>
                  <a:lnTo>
                    <a:pt x="484" y="512"/>
                  </a:lnTo>
                  <a:lnTo>
                    <a:pt x="466" y="512"/>
                  </a:lnTo>
                  <a:lnTo>
                    <a:pt x="456" y="511"/>
                  </a:lnTo>
                  <a:lnTo>
                    <a:pt x="444" y="507"/>
                  </a:lnTo>
                  <a:lnTo>
                    <a:pt x="444" y="507"/>
                  </a:lnTo>
                  <a:lnTo>
                    <a:pt x="431" y="479"/>
                  </a:lnTo>
                  <a:lnTo>
                    <a:pt x="421" y="456"/>
                  </a:lnTo>
                  <a:lnTo>
                    <a:pt x="415" y="441"/>
                  </a:lnTo>
                  <a:lnTo>
                    <a:pt x="415" y="441"/>
                  </a:lnTo>
                  <a:lnTo>
                    <a:pt x="406" y="420"/>
                  </a:lnTo>
                  <a:lnTo>
                    <a:pt x="396" y="403"/>
                  </a:lnTo>
                  <a:lnTo>
                    <a:pt x="372" y="363"/>
                  </a:lnTo>
                  <a:lnTo>
                    <a:pt x="372" y="363"/>
                  </a:lnTo>
                  <a:lnTo>
                    <a:pt x="366" y="359"/>
                  </a:lnTo>
                  <a:lnTo>
                    <a:pt x="360" y="353"/>
                  </a:lnTo>
                  <a:lnTo>
                    <a:pt x="357" y="350"/>
                  </a:lnTo>
                  <a:lnTo>
                    <a:pt x="354" y="345"/>
                  </a:lnTo>
                  <a:lnTo>
                    <a:pt x="353" y="340"/>
                  </a:lnTo>
                  <a:lnTo>
                    <a:pt x="352" y="335"/>
                  </a:lnTo>
                  <a:lnTo>
                    <a:pt x="352" y="335"/>
                  </a:lnTo>
                  <a:lnTo>
                    <a:pt x="352" y="322"/>
                  </a:lnTo>
                  <a:lnTo>
                    <a:pt x="353" y="311"/>
                  </a:lnTo>
                  <a:lnTo>
                    <a:pt x="354" y="306"/>
                  </a:lnTo>
                  <a:lnTo>
                    <a:pt x="357" y="301"/>
                  </a:lnTo>
                  <a:lnTo>
                    <a:pt x="361" y="299"/>
                  </a:lnTo>
                  <a:lnTo>
                    <a:pt x="367" y="298"/>
                  </a:lnTo>
                  <a:lnTo>
                    <a:pt x="367" y="298"/>
                  </a:lnTo>
                  <a:lnTo>
                    <a:pt x="373" y="298"/>
                  </a:lnTo>
                  <a:lnTo>
                    <a:pt x="378" y="300"/>
                  </a:lnTo>
                  <a:lnTo>
                    <a:pt x="388" y="305"/>
                  </a:lnTo>
                  <a:lnTo>
                    <a:pt x="392" y="308"/>
                  </a:lnTo>
                  <a:lnTo>
                    <a:pt x="398" y="311"/>
                  </a:lnTo>
                  <a:lnTo>
                    <a:pt x="404" y="312"/>
                  </a:lnTo>
                  <a:lnTo>
                    <a:pt x="411" y="313"/>
                  </a:lnTo>
                  <a:lnTo>
                    <a:pt x="411" y="313"/>
                  </a:lnTo>
                  <a:lnTo>
                    <a:pt x="419" y="312"/>
                  </a:lnTo>
                  <a:lnTo>
                    <a:pt x="424" y="311"/>
                  </a:lnTo>
                  <a:lnTo>
                    <a:pt x="431" y="307"/>
                  </a:lnTo>
                  <a:lnTo>
                    <a:pt x="436" y="305"/>
                  </a:lnTo>
                  <a:lnTo>
                    <a:pt x="446" y="296"/>
                  </a:lnTo>
                  <a:lnTo>
                    <a:pt x="456" y="285"/>
                  </a:lnTo>
                  <a:lnTo>
                    <a:pt x="464" y="275"/>
                  </a:lnTo>
                  <a:lnTo>
                    <a:pt x="472" y="266"/>
                  </a:lnTo>
                  <a:lnTo>
                    <a:pt x="480" y="259"/>
                  </a:lnTo>
                  <a:lnTo>
                    <a:pt x="484" y="255"/>
                  </a:lnTo>
                  <a:lnTo>
                    <a:pt x="489" y="254"/>
                  </a:lnTo>
                  <a:lnTo>
                    <a:pt x="489" y="254"/>
                  </a:lnTo>
                  <a:lnTo>
                    <a:pt x="482" y="233"/>
                  </a:lnTo>
                  <a:lnTo>
                    <a:pt x="479" y="224"/>
                  </a:lnTo>
                  <a:lnTo>
                    <a:pt x="477" y="216"/>
                  </a:lnTo>
                  <a:lnTo>
                    <a:pt x="477" y="216"/>
                  </a:lnTo>
                  <a:lnTo>
                    <a:pt x="477" y="212"/>
                  </a:lnTo>
                  <a:lnTo>
                    <a:pt x="479" y="208"/>
                  </a:lnTo>
                  <a:lnTo>
                    <a:pt x="482" y="202"/>
                  </a:lnTo>
                  <a:lnTo>
                    <a:pt x="485" y="198"/>
                  </a:lnTo>
                  <a:lnTo>
                    <a:pt x="489" y="191"/>
                  </a:lnTo>
                  <a:lnTo>
                    <a:pt x="489" y="191"/>
                  </a:lnTo>
                  <a:lnTo>
                    <a:pt x="462" y="185"/>
                  </a:lnTo>
                  <a:lnTo>
                    <a:pt x="451" y="183"/>
                  </a:lnTo>
                  <a:lnTo>
                    <a:pt x="439" y="179"/>
                  </a:lnTo>
                  <a:lnTo>
                    <a:pt x="429" y="175"/>
                  </a:lnTo>
                  <a:lnTo>
                    <a:pt x="426" y="171"/>
                  </a:lnTo>
                  <a:lnTo>
                    <a:pt x="422" y="168"/>
                  </a:lnTo>
                  <a:lnTo>
                    <a:pt x="419" y="164"/>
                  </a:lnTo>
                  <a:lnTo>
                    <a:pt x="416" y="161"/>
                  </a:lnTo>
                  <a:lnTo>
                    <a:pt x="415" y="156"/>
                  </a:lnTo>
                  <a:lnTo>
                    <a:pt x="415" y="151"/>
                  </a:lnTo>
                  <a:lnTo>
                    <a:pt x="415" y="151"/>
                  </a:lnTo>
                  <a:lnTo>
                    <a:pt x="415" y="52"/>
                  </a:lnTo>
                  <a:lnTo>
                    <a:pt x="415" y="52"/>
                  </a:lnTo>
                  <a:lnTo>
                    <a:pt x="416" y="47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7" y="39"/>
                  </a:lnTo>
                  <a:lnTo>
                    <a:pt x="435" y="37"/>
                  </a:lnTo>
                  <a:lnTo>
                    <a:pt x="441" y="37"/>
                  </a:lnTo>
                  <a:lnTo>
                    <a:pt x="441" y="37"/>
                  </a:lnTo>
                  <a:lnTo>
                    <a:pt x="484" y="37"/>
                  </a:lnTo>
                  <a:lnTo>
                    <a:pt x="484" y="37"/>
                  </a:lnTo>
                  <a:lnTo>
                    <a:pt x="493" y="36"/>
                  </a:lnTo>
                  <a:lnTo>
                    <a:pt x="500" y="34"/>
                  </a:lnTo>
                  <a:lnTo>
                    <a:pt x="507" y="31"/>
                  </a:lnTo>
                  <a:lnTo>
                    <a:pt x="513" y="27"/>
                  </a:lnTo>
                  <a:lnTo>
                    <a:pt x="525" y="18"/>
                  </a:lnTo>
                  <a:lnTo>
                    <a:pt x="536" y="7"/>
                  </a:lnTo>
                  <a:lnTo>
                    <a:pt x="536" y="7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Freeform 56"/>
            <p:cNvSpPr>
              <a:spLocks/>
            </p:cNvSpPr>
            <p:nvPr/>
          </p:nvSpPr>
          <p:spPr bwMode="auto">
            <a:xfrm>
              <a:off x="3287159" y="4771762"/>
              <a:ext cx="370516" cy="575935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" name="Freeform 57"/>
            <p:cNvSpPr>
              <a:spLocks/>
            </p:cNvSpPr>
            <p:nvPr/>
          </p:nvSpPr>
          <p:spPr bwMode="auto">
            <a:xfrm>
              <a:off x="2771341" y="4812588"/>
              <a:ext cx="403936" cy="288696"/>
            </a:xfrm>
            <a:custGeom>
              <a:avLst/>
              <a:gdLst/>
              <a:ahLst/>
              <a:cxnLst>
                <a:cxn ang="0">
                  <a:pos x="542" y="361"/>
                </a:cxn>
                <a:cxn ang="0">
                  <a:pos x="518" y="366"/>
                </a:cxn>
                <a:cxn ang="0">
                  <a:pos x="503" y="364"/>
                </a:cxn>
                <a:cxn ang="0">
                  <a:pos x="495" y="380"/>
                </a:cxn>
                <a:cxn ang="0">
                  <a:pos x="483" y="385"/>
                </a:cxn>
                <a:cxn ang="0">
                  <a:pos x="339" y="385"/>
                </a:cxn>
                <a:cxn ang="0">
                  <a:pos x="321" y="390"/>
                </a:cxn>
                <a:cxn ang="0">
                  <a:pos x="312" y="396"/>
                </a:cxn>
                <a:cxn ang="0">
                  <a:pos x="295" y="374"/>
                </a:cxn>
                <a:cxn ang="0">
                  <a:pos x="277" y="367"/>
                </a:cxn>
                <a:cxn ang="0">
                  <a:pos x="263" y="370"/>
                </a:cxn>
                <a:cxn ang="0">
                  <a:pos x="247" y="382"/>
                </a:cxn>
                <a:cxn ang="0">
                  <a:pos x="228" y="389"/>
                </a:cxn>
                <a:cxn ang="0">
                  <a:pos x="223" y="387"/>
                </a:cxn>
                <a:cxn ang="0">
                  <a:pos x="220" y="381"/>
                </a:cxn>
                <a:cxn ang="0">
                  <a:pos x="191" y="381"/>
                </a:cxn>
                <a:cxn ang="0">
                  <a:pos x="167" y="384"/>
                </a:cxn>
                <a:cxn ang="0">
                  <a:pos x="130" y="376"/>
                </a:cxn>
                <a:cxn ang="0">
                  <a:pos x="87" y="361"/>
                </a:cxn>
                <a:cxn ang="0">
                  <a:pos x="71" y="360"/>
                </a:cxn>
                <a:cxn ang="0">
                  <a:pos x="66" y="334"/>
                </a:cxn>
                <a:cxn ang="0">
                  <a:pos x="81" y="290"/>
                </a:cxn>
                <a:cxn ang="0">
                  <a:pos x="81" y="271"/>
                </a:cxn>
                <a:cxn ang="0">
                  <a:pos x="48" y="269"/>
                </a:cxn>
                <a:cxn ang="0">
                  <a:pos x="34" y="255"/>
                </a:cxn>
                <a:cxn ang="0">
                  <a:pos x="26" y="247"/>
                </a:cxn>
                <a:cxn ang="0">
                  <a:pos x="0" y="245"/>
                </a:cxn>
                <a:cxn ang="0">
                  <a:pos x="7" y="225"/>
                </a:cxn>
                <a:cxn ang="0">
                  <a:pos x="33" y="191"/>
                </a:cxn>
                <a:cxn ang="0">
                  <a:pos x="71" y="151"/>
                </a:cxn>
                <a:cxn ang="0">
                  <a:pos x="86" y="122"/>
                </a:cxn>
                <a:cxn ang="0">
                  <a:pos x="89" y="99"/>
                </a:cxn>
                <a:cxn ang="0">
                  <a:pos x="83" y="40"/>
                </a:cxn>
                <a:cxn ang="0">
                  <a:pos x="89" y="25"/>
                </a:cxn>
                <a:cxn ang="0">
                  <a:pos x="112" y="17"/>
                </a:cxn>
                <a:cxn ang="0">
                  <a:pos x="127" y="3"/>
                </a:cxn>
                <a:cxn ang="0">
                  <a:pos x="140" y="0"/>
                </a:cxn>
                <a:cxn ang="0">
                  <a:pos x="164" y="6"/>
                </a:cxn>
                <a:cxn ang="0">
                  <a:pos x="208" y="29"/>
                </a:cxn>
                <a:cxn ang="0">
                  <a:pos x="254" y="56"/>
                </a:cxn>
                <a:cxn ang="0">
                  <a:pos x="265" y="59"/>
                </a:cxn>
                <a:cxn ang="0">
                  <a:pos x="282" y="51"/>
                </a:cxn>
                <a:cxn ang="0">
                  <a:pos x="297" y="37"/>
                </a:cxn>
                <a:cxn ang="0">
                  <a:pos x="309" y="32"/>
                </a:cxn>
                <a:cxn ang="0">
                  <a:pos x="339" y="40"/>
                </a:cxn>
                <a:cxn ang="0">
                  <a:pos x="339" y="88"/>
                </a:cxn>
                <a:cxn ang="0">
                  <a:pos x="343" y="109"/>
                </a:cxn>
                <a:cxn ang="0">
                  <a:pos x="362" y="130"/>
                </a:cxn>
                <a:cxn ang="0">
                  <a:pos x="370" y="145"/>
                </a:cxn>
                <a:cxn ang="0">
                  <a:pos x="368" y="168"/>
                </a:cxn>
                <a:cxn ang="0">
                  <a:pos x="374" y="179"/>
                </a:cxn>
                <a:cxn ang="0">
                  <a:pos x="393" y="189"/>
                </a:cxn>
                <a:cxn ang="0">
                  <a:pos x="428" y="190"/>
                </a:cxn>
                <a:cxn ang="0">
                  <a:pos x="448" y="194"/>
                </a:cxn>
                <a:cxn ang="0">
                  <a:pos x="471" y="214"/>
                </a:cxn>
                <a:cxn ang="0">
                  <a:pos x="491" y="252"/>
                </a:cxn>
                <a:cxn ang="0">
                  <a:pos x="501" y="265"/>
                </a:cxn>
                <a:cxn ang="0">
                  <a:pos x="529" y="280"/>
                </a:cxn>
                <a:cxn ang="0">
                  <a:pos x="537" y="286"/>
                </a:cxn>
                <a:cxn ang="0">
                  <a:pos x="541" y="320"/>
                </a:cxn>
                <a:cxn ang="0">
                  <a:pos x="549" y="343"/>
                </a:cxn>
                <a:cxn ang="0">
                  <a:pos x="555" y="349"/>
                </a:cxn>
              </a:cxnLst>
              <a:rect l="0" t="0" r="r" b="b"/>
              <a:pathLst>
                <a:path w="555" h="396">
                  <a:moveTo>
                    <a:pt x="555" y="357"/>
                  </a:moveTo>
                  <a:lnTo>
                    <a:pt x="555" y="357"/>
                  </a:lnTo>
                  <a:lnTo>
                    <a:pt x="542" y="361"/>
                  </a:lnTo>
                  <a:lnTo>
                    <a:pt x="531" y="365"/>
                  </a:lnTo>
                  <a:lnTo>
                    <a:pt x="524" y="366"/>
                  </a:lnTo>
                  <a:lnTo>
                    <a:pt x="518" y="366"/>
                  </a:lnTo>
                  <a:lnTo>
                    <a:pt x="511" y="366"/>
                  </a:lnTo>
                  <a:lnTo>
                    <a:pt x="503" y="364"/>
                  </a:lnTo>
                  <a:lnTo>
                    <a:pt x="503" y="364"/>
                  </a:lnTo>
                  <a:lnTo>
                    <a:pt x="500" y="373"/>
                  </a:lnTo>
                  <a:lnTo>
                    <a:pt x="498" y="376"/>
                  </a:lnTo>
                  <a:lnTo>
                    <a:pt x="495" y="380"/>
                  </a:lnTo>
                  <a:lnTo>
                    <a:pt x="492" y="382"/>
                  </a:lnTo>
                  <a:lnTo>
                    <a:pt x="487" y="384"/>
                  </a:lnTo>
                  <a:lnTo>
                    <a:pt x="483" y="385"/>
                  </a:lnTo>
                  <a:lnTo>
                    <a:pt x="478" y="385"/>
                  </a:lnTo>
                  <a:lnTo>
                    <a:pt x="478" y="385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28" y="387"/>
                  </a:lnTo>
                  <a:lnTo>
                    <a:pt x="321" y="390"/>
                  </a:lnTo>
                  <a:lnTo>
                    <a:pt x="316" y="393"/>
                  </a:lnTo>
                  <a:lnTo>
                    <a:pt x="312" y="396"/>
                  </a:lnTo>
                  <a:lnTo>
                    <a:pt x="312" y="396"/>
                  </a:lnTo>
                  <a:lnTo>
                    <a:pt x="307" y="389"/>
                  </a:lnTo>
                  <a:lnTo>
                    <a:pt x="300" y="378"/>
                  </a:lnTo>
                  <a:lnTo>
                    <a:pt x="295" y="374"/>
                  </a:lnTo>
                  <a:lnTo>
                    <a:pt x="290" y="370"/>
                  </a:lnTo>
                  <a:lnTo>
                    <a:pt x="284" y="368"/>
                  </a:lnTo>
                  <a:lnTo>
                    <a:pt x="277" y="367"/>
                  </a:lnTo>
                  <a:lnTo>
                    <a:pt x="277" y="367"/>
                  </a:lnTo>
                  <a:lnTo>
                    <a:pt x="270" y="368"/>
                  </a:lnTo>
                  <a:lnTo>
                    <a:pt x="263" y="370"/>
                  </a:lnTo>
                  <a:lnTo>
                    <a:pt x="257" y="374"/>
                  </a:lnTo>
                  <a:lnTo>
                    <a:pt x="252" y="377"/>
                  </a:lnTo>
                  <a:lnTo>
                    <a:pt x="247" y="382"/>
                  </a:lnTo>
                  <a:lnTo>
                    <a:pt x="241" y="385"/>
                  </a:lnTo>
                  <a:lnTo>
                    <a:pt x="234" y="388"/>
                  </a:lnTo>
                  <a:lnTo>
                    <a:pt x="228" y="389"/>
                  </a:lnTo>
                  <a:lnTo>
                    <a:pt x="228" y="389"/>
                  </a:lnTo>
                  <a:lnTo>
                    <a:pt x="225" y="389"/>
                  </a:lnTo>
                  <a:lnTo>
                    <a:pt x="223" y="387"/>
                  </a:lnTo>
                  <a:lnTo>
                    <a:pt x="221" y="384"/>
                  </a:lnTo>
                  <a:lnTo>
                    <a:pt x="220" y="381"/>
                  </a:lnTo>
                  <a:lnTo>
                    <a:pt x="220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83" y="383"/>
                  </a:lnTo>
                  <a:lnTo>
                    <a:pt x="175" y="384"/>
                  </a:lnTo>
                  <a:lnTo>
                    <a:pt x="167" y="384"/>
                  </a:lnTo>
                  <a:lnTo>
                    <a:pt x="160" y="384"/>
                  </a:lnTo>
                  <a:lnTo>
                    <a:pt x="145" y="381"/>
                  </a:lnTo>
                  <a:lnTo>
                    <a:pt x="130" y="376"/>
                  </a:lnTo>
                  <a:lnTo>
                    <a:pt x="117" y="370"/>
                  </a:lnTo>
                  <a:lnTo>
                    <a:pt x="102" y="365"/>
                  </a:lnTo>
                  <a:lnTo>
                    <a:pt x="87" y="361"/>
                  </a:lnTo>
                  <a:lnTo>
                    <a:pt x="79" y="360"/>
                  </a:lnTo>
                  <a:lnTo>
                    <a:pt x="71" y="360"/>
                  </a:lnTo>
                  <a:lnTo>
                    <a:pt x="71" y="360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76" y="312"/>
                  </a:lnTo>
                  <a:lnTo>
                    <a:pt x="80" y="301"/>
                  </a:lnTo>
                  <a:lnTo>
                    <a:pt x="81" y="290"/>
                  </a:lnTo>
                  <a:lnTo>
                    <a:pt x="81" y="290"/>
                  </a:lnTo>
                  <a:lnTo>
                    <a:pt x="81" y="271"/>
                  </a:lnTo>
                  <a:lnTo>
                    <a:pt x="81" y="271"/>
                  </a:lnTo>
                  <a:lnTo>
                    <a:pt x="63" y="271"/>
                  </a:lnTo>
                  <a:lnTo>
                    <a:pt x="55" y="271"/>
                  </a:lnTo>
                  <a:lnTo>
                    <a:pt x="48" y="269"/>
                  </a:lnTo>
                  <a:lnTo>
                    <a:pt x="42" y="267"/>
                  </a:lnTo>
                  <a:lnTo>
                    <a:pt x="37" y="262"/>
                  </a:lnTo>
                  <a:lnTo>
                    <a:pt x="34" y="25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26" y="247"/>
                  </a:lnTo>
                  <a:lnTo>
                    <a:pt x="18" y="248"/>
                  </a:lnTo>
                  <a:lnTo>
                    <a:pt x="10" y="247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3" y="235"/>
                  </a:lnTo>
                  <a:lnTo>
                    <a:pt x="7" y="225"/>
                  </a:lnTo>
                  <a:lnTo>
                    <a:pt x="13" y="216"/>
                  </a:lnTo>
                  <a:lnTo>
                    <a:pt x="19" y="207"/>
                  </a:lnTo>
                  <a:lnTo>
                    <a:pt x="33" y="191"/>
                  </a:lnTo>
                  <a:lnTo>
                    <a:pt x="49" y="175"/>
                  </a:lnTo>
                  <a:lnTo>
                    <a:pt x="64" y="159"/>
                  </a:lnTo>
                  <a:lnTo>
                    <a:pt x="71" y="151"/>
                  </a:lnTo>
                  <a:lnTo>
                    <a:pt x="76" y="141"/>
                  </a:lnTo>
                  <a:lnTo>
                    <a:pt x="81" y="132"/>
                  </a:lnTo>
                  <a:lnTo>
                    <a:pt x="86" y="122"/>
                  </a:lnTo>
                  <a:lnTo>
                    <a:pt x="88" y="110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8" y="80"/>
                  </a:lnTo>
                  <a:lnTo>
                    <a:pt x="87" y="60"/>
                  </a:lnTo>
                  <a:lnTo>
                    <a:pt x="83" y="40"/>
                  </a:lnTo>
                  <a:lnTo>
                    <a:pt x="81" y="22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98" y="24"/>
                  </a:lnTo>
                  <a:lnTo>
                    <a:pt x="106" y="21"/>
                  </a:lnTo>
                  <a:lnTo>
                    <a:pt x="112" y="17"/>
                  </a:lnTo>
                  <a:lnTo>
                    <a:pt x="117" y="13"/>
                  </a:lnTo>
                  <a:lnTo>
                    <a:pt x="121" y="8"/>
                  </a:lnTo>
                  <a:lnTo>
                    <a:pt x="127" y="3"/>
                  </a:lnTo>
                  <a:lnTo>
                    <a:pt x="133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6" y="2"/>
                  </a:lnTo>
                  <a:lnTo>
                    <a:pt x="164" y="6"/>
                  </a:lnTo>
                  <a:lnTo>
                    <a:pt x="173" y="9"/>
                  </a:lnTo>
                  <a:lnTo>
                    <a:pt x="190" y="18"/>
                  </a:lnTo>
                  <a:lnTo>
                    <a:pt x="208" y="29"/>
                  </a:lnTo>
                  <a:lnTo>
                    <a:pt x="225" y="40"/>
                  </a:lnTo>
                  <a:lnTo>
                    <a:pt x="240" y="49"/>
                  </a:lnTo>
                  <a:lnTo>
                    <a:pt x="254" y="56"/>
                  </a:lnTo>
                  <a:lnTo>
                    <a:pt x="259" y="57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71" y="57"/>
                  </a:lnTo>
                  <a:lnTo>
                    <a:pt x="277" y="54"/>
                  </a:lnTo>
                  <a:lnTo>
                    <a:pt x="282" y="51"/>
                  </a:lnTo>
                  <a:lnTo>
                    <a:pt x="287" y="46"/>
                  </a:lnTo>
                  <a:lnTo>
                    <a:pt x="292" y="41"/>
                  </a:lnTo>
                  <a:lnTo>
                    <a:pt x="297" y="37"/>
                  </a:lnTo>
                  <a:lnTo>
                    <a:pt x="303" y="33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17" y="33"/>
                  </a:lnTo>
                  <a:lnTo>
                    <a:pt x="324" y="34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98"/>
                  </a:lnTo>
                  <a:lnTo>
                    <a:pt x="341" y="105"/>
                  </a:lnTo>
                  <a:lnTo>
                    <a:pt x="343" y="109"/>
                  </a:lnTo>
                  <a:lnTo>
                    <a:pt x="348" y="114"/>
                  </a:lnTo>
                  <a:lnTo>
                    <a:pt x="357" y="123"/>
                  </a:lnTo>
                  <a:lnTo>
                    <a:pt x="362" y="130"/>
                  </a:lnTo>
                  <a:lnTo>
                    <a:pt x="368" y="139"/>
                  </a:lnTo>
                  <a:lnTo>
                    <a:pt x="368" y="139"/>
                  </a:lnTo>
                  <a:lnTo>
                    <a:pt x="370" y="145"/>
                  </a:lnTo>
                  <a:lnTo>
                    <a:pt x="370" y="151"/>
                  </a:lnTo>
                  <a:lnTo>
                    <a:pt x="369" y="162"/>
                  </a:lnTo>
                  <a:lnTo>
                    <a:pt x="368" y="168"/>
                  </a:lnTo>
                  <a:lnTo>
                    <a:pt x="369" y="172"/>
                  </a:lnTo>
                  <a:lnTo>
                    <a:pt x="371" y="176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84" y="185"/>
                  </a:lnTo>
                  <a:lnTo>
                    <a:pt x="393" y="189"/>
                  </a:lnTo>
                  <a:lnTo>
                    <a:pt x="402" y="190"/>
                  </a:lnTo>
                  <a:lnTo>
                    <a:pt x="410" y="190"/>
                  </a:lnTo>
                  <a:lnTo>
                    <a:pt x="428" y="190"/>
                  </a:lnTo>
                  <a:lnTo>
                    <a:pt x="438" y="191"/>
                  </a:lnTo>
                  <a:lnTo>
                    <a:pt x="448" y="194"/>
                  </a:lnTo>
                  <a:lnTo>
                    <a:pt x="448" y="194"/>
                  </a:lnTo>
                  <a:lnTo>
                    <a:pt x="457" y="200"/>
                  </a:lnTo>
                  <a:lnTo>
                    <a:pt x="464" y="206"/>
                  </a:lnTo>
                  <a:lnTo>
                    <a:pt x="471" y="214"/>
                  </a:lnTo>
                  <a:lnTo>
                    <a:pt x="477" y="223"/>
                  </a:lnTo>
                  <a:lnTo>
                    <a:pt x="486" y="243"/>
                  </a:lnTo>
                  <a:lnTo>
                    <a:pt x="491" y="252"/>
                  </a:lnTo>
                  <a:lnTo>
                    <a:pt x="496" y="260"/>
                  </a:lnTo>
                  <a:lnTo>
                    <a:pt x="496" y="260"/>
                  </a:lnTo>
                  <a:lnTo>
                    <a:pt x="501" y="265"/>
                  </a:lnTo>
                  <a:lnTo>
                    <a:pt x="506" y="269"/>
                  </a:lnTo>
                  <a:lnTo>
                    <a:pt x="518" y="275"/>
                  </a:lnTo>
                  <a:lnTo>
                    <a:pt x="529" y="280"/>
                  </a:lnTo>
                  <a:lnTo>
                    <a:pt x="533" y="282"/>
                  </a:lnTo>
                  <a:lnTo>
                    <a:pt x="537" y="286"/>
                  </a:lnTo>
                  <a:lnTo>
                    <a:pt x="537" y="286"/>
                  </a:lnTo>
                  <a:lnTo>
                    <a:pt x="539" y="293"/>
                  </a:lnTo>
                  <a:lnTo>
                    <a:pt x="540" y="301"/>
                  </a:lnTo>
                  <a:lnTo>
                    <a:pt x="541" y="320"/>
                  </a:lnTo>
                  <a:lnTo>
                    <a:pt x="542" y="329"/>
                  </a:lnTo>
                  <a:lnTo>
                    <a:pt x="545" y="337"/>
                  </a:lnTo>
                  <a:lnTo>
                    <a:pt x="549" y="343"/>
                  </a:lnTo>
                  <a:lnTo>
                    <a:pt x="552" y="346"/>
                  </a:lnTo>
                  <a:lnTo>
                    <a:pt x="555" y="349"/>
                  </a:lnTo>
                  <a:lnTo>
                    <a:pt x="555" y="349"/>
                  </a:lnTo>
                  <a:lnTo>
                    <a:pt x="555" y="357"/>
                  </a:lnTo>
                  <a:lnTo>
                    <a:pt x="555" y="35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" name="Freeform 58"/>
            <p:cNvSpPr>
              <a:spLocks/>
            </p:cNvSpPr>
            <p:nvPr/>
          </p:nvSpPr>
          <p:spPr bwMode="auto">
            <a:xfrm>
              <a:off x="1701927" y="3551363"/>
              <a:ext cx="634964" cy="523445"/>
            </a:xfrm>
            <a:custGeom>
              <a:avLst/>
              <a:gdLst/>
              <a:ahLst/>
              <a:cxnLst>
                <a:cxn ang="0">
                  <a:pos x="828" y="480"/>
                </a:cxn>
                <a:cxn ang="0">
                  <a:pos x="823" y="463"/>
                </a:cxn>
                <a:cxn ang="0">
                  <a:pos x="794" y="458"/>
                </a:cxn>
                <a:cxn ang="0">
                  <a:pos x="764" y="477"/>
                </a:cxn>
                <a:cxn ang="0">
                  <a:pos x="747" y="461"/>
                </a:cxn>
                <a:cxn ang="0">
                  <a:pos x="638" y="411"/>
                </a:cxn>
                <a:cxn ang="0">
                  <a:pos x="628" y="371"/>
                </a:cxn>
                <a:cxn ang="0">
                  <a:pos x="576" y="340"/>
                </a:cxn>
                <a:cxn ang="0">
                  <a:pos x="521" y="326"/>
                </a:cxn>
                <a:cxn ang="0">
                  <a:pos x="507" y="313"/>
                </a:cxn>
                <a:cxn ang="0">
                  <a:pos x="492" y="279"/>
                </a:cxn>
                <a:cxn ang="0">
                  <a:pos x="452" y="273"/>
                </a:cxn>
                <a:cxn ang="0">
                  <a:pos x="447" y="251"/>
                </a:cxn>
                <a:cxn ang="0">
                  <a:pos x="416" y="218"/>
                </a:cxn>
                <a:cxn ang="0">
                  <a:pos x="386" y="179"/>
                </a:cxn>
                <a:cxn ang="0">
                  <a:pos x="397" y="109"/>
                </a:cxn>
                <a:cxn ang="0">
                  <a:pos x="413" y="54"/>
                </a:cxn>
                <a:cxn ang="0">
                  <a:pos x="380" y="6"/>
                </a:cxn>
                <a:cxn ang="0">
                  <a:pos x="317" y="13"/>
                </a:cxn>
                <a:cxn ang="0">
                  <a:pos x="286" y="33"/>
                </a:cxn>
                <a:cxn ang="0">
                  <a:pos x="232" y="19"/>
                </a:cxn>
                <a:cxn ang="0">
                  <a:pos x="202" y="27"/>
                </a:cxn>
                <a:cxn ang="0">
                  <a:pos x="123" y="87"/>
                </a:cxn>
                <a:cxn ang="0">
                  <a:pos x="124" y="138"/>
                </a:cxn>
                <a:cxn ang="0">
                  <a:pos x="70" y="171"/>
                </a:cxn>
                <a:cxn ang="0">
                  <a:pos x="26" y="167"/>
                </a:cxn>
                <a:cxn ang="0">
                  <a:pos x="10" y="188"/>
                </a:cxn>
                <a:cxn ang="0">
                  <a:pos x="0" y="221"/>
                </a:cxn>
                <a:cxn ang="0">
                  <a:pos x="34" y="236"/>
                </a:cxn>
                <a:cxn ang="0">
                  <a:pos x="42" y="266"/>
                </a:cxn>
                <a:cxn ang="0">
                  <a:pos x="36" y="319"/>
                </a:cxn>
                <a:cxn ang="0">
                  <a:pos x="54" y="329"/>
                </a:cxn>
                <a:cxn ang="0">
                  <a:pos x="87" y="311"/>
                </a:cxn>
                <a:cxn ang="0">
                  <a:pos x="103" y="325"/>
                </a:cxn>
                <a:cxn ang="0">
                  <a:pos x="107" y="377"/>
                </a:cxn>
                <a:cxn ang="0">
                  <a:pos x="139" y="385"/>
                </a:cxn>
                <a:cxn ang="0">
                  <a:pos x="164" y="397"/>
                </a:cxn>
                <a:cxn ang="0">
                  <a:pos x="196" y="425"/>
                </a:cxn>
                <a:cxn ang="0">
                  <a:pos x="211" y="413"/>
                </a:cxn>
                <a:cxn ang="0">
                  <a:pos x="231" y="415"/>
                </a:cxn>
                <a:cxn ang="0">
                  <a:pos x="262" y="480"/>
                </a:cxn>
                <a:cxn ang="0">
                  <a:pos x="291" y="545"/>
                </a:cxn>
                <a:cxn ang="0">
                  <a:pos x="322" y="549"/>
                </a:cxn>
                <a:cxn ang="0">
                  <a:pos x="362" y="530"/>
                </a:cxn>
                <a:cxn ang="0">
                  <a:pos x="408" y="544"/>
                </a:cxn>
                <a:cxn ang="0">
                  <a:pos x="433" y="539"/>
                </a:cxn>
                <a:cxn ang="0">
                  <a:pos x="452" y="523"/>
                </a:cxn>
                <a:cxn ang="0">
                  <a:pos x="466" y="562"/>
                </a:cxn>
                <a:cxn ang="0">
                  <a:pos x="553" y="634"/>
                </a:cxn>
                <a:cxn ang="0">
                  <a:pos x="596" y="679"/>
                </a:cxn>
                <a:cxn ang="0">
                  <a:pos x="666" y="716"/>
                </a:cxn>
                <a:cxn ang="0">
                  <a:pos x="714" y="712"/>
                </a:cxn>
                <a:cxn ang="0">
                  <a:pos x="795" y="642"/>
                </a:cxn>
                <a:cxn ang="0">
                  <a:pos x="872" y="547"/>
                </a:cxn>
                <a:cxn ang="0">
                  <a:pos x="830" y="518"/>
                </a:cxn>
              </a:cxnLst>
              <a:rect l="0" t="0" r="r" b="b"/>
              <a:pathLst>
                <a:path w="874" h="717">
                  <a:moveTo>
                    <a:pt x="822" y="502"/>
                  </a:moveTo>
                  <a:lnTo>
                    <a:pt x="822" y="502"/>
                  </a:lnTo>
                  <a:lnTo>
                    <a:pt x="822" y="497"/>
                  </a:lnTo>
                  <a:lnTo>
                    <a:pt x="823" y="493"/>
                  </a:lnTo>
                  <a:lnTo>
                    <a:pt x="827" y="484"/>
                  </a:lnTo>
                  <a:lnTo>
                    <a:pt x="828" y="480"/>
                  </a:lnTo>
                  <a:lnTo>
                    <a:pt x="828" y="476"/>
                  </a:lnTo>
                  <a:lnTo>
                    <a:pt x="828" y="471"/>
                  </a:lnTo>
                  <a:lnTo>
                    <a:pt x="826" y="465"/>
                  </a:lnTo>
                  <a:lnTo>
                    <a:pt x="826" y="465"/>
                  </a:lnTo>
                  <a:lnTo>
                    <a:pt x="825" y="464"/>
                  </a:lnTo>
                  <a:lnTo>
                    <a:pt x="823" y="463"/>
                  </a:lnTo>
                  <a:lnTo>
                    <a:pt x="818" y="460"/>
                  </a:lnTo>
                  <a:lnTo>
                    <a:pt x="810" y="456"/>
                  </a:lnTo>
                  <a:lnTo>
                    <a:pt x="804" y="455"/>
                  </a:lnTo>
                  <a:lnTo>
                    <a:pt x="804" y="455"/>
                  </a:lnTo>
                  <a:lnTo>
                    <a:pt x="798" y="456"/>
                  </a:lnTo>
                  <a:lnTo>
                    <a:pt x="794" y="458"/>
                  </a:lnTo>
                  <a:lnTo>
                    <a:pt x="790" y="462"/>
                  </a:lnTo>
                  <a:lnTo>
                    <a:pt x="787" y="466"/>
                  </a:lnTo>
                  <a:lnTo>
                    <a:pt x="783" y="470"/>
                  </a:lnTo>
                  <a:lnTo>
                    <a:pt x="777" y="473"/>
                  </a:lnTo>
                  <a:lnTo>
                    <a:pt x="772" y="476"/>
                  </a:lnTo>
                  <a:lnTo>
                    <a:pt x="764" y="477"/>
                  </a:lnTo>
                  <a:lnTo>
                    <a:pt x="764" y="477"/>
                  </a:lnTo>
                  <a:lnTo>
                    <a:pt x="758" y="477"/>
                  </a:lnTo>
                  <a:lnTo>
                    <a:pt x="754" y="474"/>
                  </a:lnTo>
                  <a:lnTo>
                    <a:pt x="752" y="472"/>
                  </a:lnTo>
                  <a:lnTo>
                    <a:pt x="750" y="470"/>
                  </a:lnTo>
                  <a:lnTo>
                    <a:pt x="747" y="461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26" y="431"/>
                  </a:lnTo>
                  <a:lnTo>
                    <a:pt x="715" y="422"/>
                  </a:lnTo>
                  <a:lnTo>
                    <a:pt x="700" y="411"/>
                  </a:lnTo>
                  <a:lnTo>
                    <a:pt x="638" y="411"/>
                  </a:lnTo>
                  <a:lnTo>
                    <a:pt x="638" y="411"/>
                  </a:lnTo>
                  <a:lnTo>
                    <a:pt x="634" y="403"/>
                  </a:lnTo>
                  <a:lnTo>
                    <a:pt x="630" y="395"/>
                  </a:lnTo>
                  <a:lnTo>
                    <a:pt x="628" y="385"/>
                  </a:lnTo>
                  <a:lnTo>
                    <a:pt x="628" y="371"/>
                  </a:lnTo>
                  <a:lnTo>
                    <a:pt x="628" y="371"/>
                  </a:lnTo>
                  <a:lnTo>
                    <a:pt x="621" y="370"/>
                  </a:lnTo>
                  <a:lnTo>
                    <a:pt x="614" y="367"/>
                  </a:lnTo>
                  <a:lnTo>
                    <a:pt x="604" y="362"/>
                  </a:lnTo>
                  <a:lnTo>
                    <a:pt x="593" y="355"/>
                  </a:lnTo>
                  <a:lnTo>
                    <a:pt x="584" y="347"/>
                  </a:lnTo>
                  <a:lnTo>
                    <a:pt x="576" y="340"/>
                  </a:lnTo>
                  <a:lnTo>
                    <a:pt x="568" y="333"/>
                  </a:lnTo>
                  <a:lnTo>
                    <a:pt x="560" y="328"/>
                  </a:lnTo>
                  <a:lnTo>
                    <a:pt x="555" y="327"/>
                  </a:lnTo>
                  <a:lnTo>
                    <a:pt x="551" y="326"/>
                  </a:lnTo>
                  <a:lnTo>
                    <a:pt x="551" y="326"/>
                  </a:lnTo>
                  <a:lnTo>
                    <a:pt x="521" y="326"/>
                  </a:lnTo>
                  <a:lnTo>
                    <a:pt x="521" y="326"/>
                  </a:lnTo>
                  <a:lnTo>
                    <a:pt x="517" y="326"/>
                  </a:lnTo>
                  <a:lnTo>
                    <a:pt x="514" y="325"/>
                  </a:lnTo>
                  <a:lnTo>
                    <a:pt x="512" y="323"/>
                  </a:lnTo>
                  <a:lnTo>
                    <a:pt x="509" y="320"/>
                  </a:lnTo>
                  <a:lnTo>
                    <a:pt x="507" y="313"/>
                  </a:lnTo>
                  <a:lnTo>
                    <a:pt x="505" y="305"/>
                  </a:lnTo>
                  <a:lnTo>
                    <a:pt x="502" y="297"/>
                  </a:lnTo>
                  <a:lnTo>
                    <a:pt x="501" y="289"/>
                  </a:lnTo>
                  <a:lnTo>
                    <a:pt x="497" y="282"/>
                  </a:lnTo>
                  <a:lnTo>
                    <a:pt x="494" y="280"/>
                  </a:lnTo>
                  <a:lnTo>
                    <a:pt x="492" y="279"/>
                  </a:lnTo>
                  <a:lnTo>
                    <a:pt x="492" y="279"/>
                  </a:lnTo>
                  <a:lnTo>
                    <a:pt x="485" y="277"/>
                  </a:lnTo>
                  <a:lnTo>
                    <a:pt x="478" y="277"/>
                  </a:lnTo>
                  <a:lnTo>
                    <a:pt x="464" y="277"/>
                  </a:lnTo>
                  <a:lnTo>
                    <a:pt x="458" y="275"/>
                  </a:lnTo>
                  <a:lnTo>
                    <a:pt x="452" y="273"/>
                  </a:lnTo>
                  <a:lnTo>
                    <a:pt x="451" y="271"/>
                  </a:lnTo>
                  <a:lnTo>
                    <a:pt x="448" y="267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9"/>
                  </a:lnTo>
                  <a:lnTo>
                    <a:pt x="447" y="251"/>
                  </a:lnTo>
                  <a:lnTo>
                    <a:pt x="445" y="243"/>
                  </a:lnTo>
                  <a:lnTo>
                    <a:pt x="441" y="237"/>
                  </a:lnTo>
                  <a:lnTo>
                    <a:pt x="438" y="233"/>
                  </a:lnTo>
                  <a:lnTo>
                    <a:pt x="433" y="228"/>
                  </a:lnTo>
                  <a:lnTo>
                    <a:pt x="428" y="225"/>
                  </a:lnTo>
                  <a:lnTo>
                    <a:pt x="416" y="218"/>
                  </a:lnTo>
                  <a:lnTo>
                    <a:pt x="405" y="211"/>
                  </a:lnTo>
                  <a:lnTo>
                    <a:pt x="400" y="206"/>
                  </a:lnTo>
                  <a:lnTo>
                    <a:pt x="395" y="202"/>
                  </a:lnTo>
                  <a:lnTo>
                    <a:pt x="391" y="196"/>
                  </a:lnTo>
                  <a:lnTo>
                    <a:pt x="387" y="188"/>
                  </a:lnTo>
                  <a:lnTo>
                    <a:pt x="386" y="179"/>
                  </a:lnTo>
                  <a:lnTo>
                    <a:pt x="385" y="168"/>
                  </a:lnTo>
                  <a:lnTo>
                    <a:pt x="385" y="168"/>
                  </a:lnTo>
                  <a:lnTo>
                    <a:pt x="386" y="151"/>
                  </a:lnTo>
                  <a:lnTo>
                    <a:pt x="388" y="135"/>
                  </a:lnTo>
                  <a:lnTo>
                    <a:pt x="392" y="121"/>
                  </a:lnTo>
                  <a:lnTo>
                    <a:pt x="397" y="109"/>
                  </a:lnTo>
                  <a:lnTo>
                    <a:pt x="402" y="96"/>
                  </a:lnTo>
                  <a:lnTo>
                    <a:pt x="408" y="84"/>
                  </a:lnTo>
                  <a:lnTo>
                    <a:pt x="422" y="61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398" y="33"/>
                  </a:lnTo>
                  <a:lnTo>
                    <a:pt x="390" y="16"/>
                  </a:lnTo>
                  <a:lnTo>
                    <a:pt x="385" y="11"/>
                  </a:lnTo>
                  <a:lnTo>
                    <a:pt x="380" y="6"/>
                  </a:lnTo>
                  <a:lnTo>
                    <a:pt x="380" y="6"/>
                  </a:lnTo>
                  <a:lnTo>
                    <a:pt x="374" y="4"/>
                  </a:lnTo>
                  <a:lnTo>
                    <a:pt x="365" y="2"/>
                  </a:lnTo>
                  <a:lnTo>
                    <a:pt x="35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3"/>
                  </a:lnTo>
                  <a:lnTo>
                    <a:pt x="314" y="18"/>
                  </a:lnTo>
                  <a:lnTo>
                    <a:pt x="310" y="22"/>
                  </a:lnTo>
                  <a:lnTo>
                    <a:pt x="306" y="27"/>
                  </a:lnTo>
                  <a:lnTo>
                    <a:pt x="300" y="29"/>
                  </a:lnTo>
                  <a:lnTo>
                    <a:pt x="293" y="31"/>
                  </a:lnTo>
                  <a:lnTo>
                    <a:pt x="286" y="33"/>
                  </a:lnTo>
                  <a:lnTo>
                    <a:pt x="286" y="33"/>
                  </a:lnTo>
                  <a:lnTo>
                    <a:pt x="272" y="31"/>
                  </a:lnTo>
                  <a:lnTo>
                    <a:pt x="254" y="29"/>
                  </a:lnTo>
                  <a:lnTo>
                    <a:pt x="245" y="26"/>
                  </a:lnTo>
                  <a:lnTo>
                    <a:pt x="238" y="23"/>
                  </a:lnTo>
                  <a:lnTo>
                    <a:pt x="232" y="19"/>
                  </a:lnTo>
                  <a:lnTo>
                    <a:pt x="231" y="16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02" y="27"/>
                  </a:lnTo>
                  <a:lnTo>
                    <a:pt x="173" y="44"/>
                  </a:lnTo>
                  <a:lnTo>
                    <a:pt x="148" y="63"/>
                  </a:lnTo>
                  <a:lnTo>
                    <a:pt x="136" y="72"/>
                  </a:lnTo>
                  <a:lnTo>
                    <a:pt x="127" y="80"/>
                  </a:lnTo>
                  <a:lnTo>
                    <a:pt x="127" y="80"/>
                  </a:lnTo>
                  <a:lnTo>
                    <a:pt x="123" y="87"/>
                  </a:lnTo>
                  <a:lnTo>
                    <a:pt x="120" y="94"/>
                  </a:lnTo>
                  <a:lnTo>
                    <a:pt x="120" y="100"/>
                  </a:lnTo>
                  <a:lnTo>
                    <a:pt x="122" y="107"/>
                  </a:lnTo>
                  <a:lnTo>
                    <a:pt x="125" y="121"/>
                  </a:lnTo>
                  <a:lnTo>
                    <a:pt x="125" y="129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5" y="148"/>
                  </a:lnTo>
                  <a:lnTo>
                    <a:pt x="96" y="158"/>
                  </a:lnTo>
                  <a:lnTo>
                    <a:pt x="77" y="168"/>
                  </a:lnTo>
                  <a:lnTo>
                    <a:pt x="70" y="171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51" y="172"/>
                  </a:lnTo>
                  <a:lnTo>
                    <a:pt x="39" y="171"/>
                  </a:lnTo>
                  <a:lnTo>
                    <a:pt x="32" y="170"/>
                  </a:lnTo>
                  <a:lnTo>
                    <a:pt x="26" y="167"/>
                  </a:lnTo>
                  <a:lnTo>
                    <a:pt x="20" y="165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3" y="171"/>
                  </a:lnTo>
                  <a:lnTo>
                    <a:pt x="12" y="180"/>
                  </a:lnTo>
                  <a:lnTo>
                    <a:pt x="10" y="188"/>
                  </a:lnTo>
                  <a:lnTo>
                    <a:pt x="6" y="195"/>
                  </a:lnTo>
                  <a:lnTo>
                    <a:pt x="2" y="208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1" y="224"/>
                  </a:lnTo>
                  <a:lnTo>
                    <a:pt x="5" y="227"/>
                  </a:lnTo>
                  <a:lnTo>
                    <a:pt x="11" y="229"/>
                  </a:lnTo>
                  <a:lnTo>
                    <a:pt x="18" y="232"/>
                  </a:lnTo>
                  <a:lnTo>
                    <a:pt x="31" y="235"/>
                  </a:lnTo>
                  <a:lnTo>
                    <a:pt x="34" y="236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9" y="242"/>
                  </a:lnTo>
                  <a:lnTo>
                    <a:pt x="40" y="247"/>
                  </a:lnTo>
                  <a:lnTo>
                    <a:pt x="42" y="256"/>
                  </a:lnTo>
                  <a:lnTo>
                    <a:pt x="42" y="266"/>
                  </a:lnTo>
                  <a:lnTo>
                    <a:pt x="41" y="277"/>
                  </a:lnTo>
                  <a:lnTo>
                    <a:pt x="38" y="295"/>
                  </a:lnTo>
                  <a:lnTo>
                    <a:pt x="36" y="304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6" y="319"/>
                  </a:lnTo>
                  <a:lnTo>
                    <a:pt x="39" y="325"/>
                  </a:lnTo>
                  <a:lnTo>
                    <a:pt x="42" y="328"/>
                  </a:lnTo>
                  <a:lnTo>
                    <a:pt x="44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54" y="329"/>
                  </a:lnTo>
                  <a:lnTo>
                    <a:pt x="59" y="327"/>
                  </a:lnTo>
                  <a:lnTo>
                    <a:pt x="64" y="324"/>
                  </a:lnTo>
                  <a:lnTo>
                    <a:pt x="69" y="320"/>
                  </a:lnTo>
                  <a:lnTo>
                    <a:pt x="77" y="315"/>
                  </a:lnTo>
                  <a:lnTo>
                    <a:pt x="81" y="312"/>
                  </a:lnTo>
                  <a:lnTo>
                    <a:pt x="87" y="311"/>
                  </a:lnTo>
                  <a:lnTo>
                    <a:pt x="87" y="311"/>
                  </a:lnTo>
                  <a:lnTo>
                    <a:pt x="92" y="312"/>
                  </a:lnTo>
                  <a:lnTo>
                    <a:pt x="95" y="313"/>
                  </a:lnTo>
                  <a:lnTo>
                    <a:pt x="99" y="316"/>
                  </a:lnTo>
                  <a:lnTo>
                    <a:pt x="101" y="318"/>
                  </a:lnTo>
                  <a:lnTo>
                    <a:pt x="103" y="325"/>
                  </a:lnTo>
                  <a:lnTo>
                    <a:pt x="104" y="334"/>
                  </a:lnTo>
                  <a:lnTo>
                    <a:pt x="104" y="354"/>
                  </a:lnTo>
                  <a:lnTo>
                    <a:pt x="105" y="363"/>
                  </a:lnTo>
                  <a:lnTo>
                    <a:pt x="105" y="371"/>
                  </a:lnTo>
                  <a:lnTo>
                    <a:pt x="105" y="371"/>
                  </a:lnTo>
                  <a:lnTo>
                    <a:pt x="107" y="377"/>
                  </a:lnTo>
                  <a:lnTo>
                    <a:pt x="109" y="381"/>
                  </a:lnTo>
                  <a:lnTo>
                    <a:pt x="111" y="385"/>
                  </a:lnTo>
                  <a:lnTo>
                    <a:pt x="116" y="386"/>
                  </a:lnTo>
                  <a:lnTo>
                    <a:pt x="120" y="386"/>
                  </a:lnTo>
                  <a:lnTo>
                    <a:pt x="126" y="386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45" y="386"/>
                  </a:lnTo>
                  <a:lnTo>
                    <a:pt x="149" y="387"/>
                  </a:lnTo>
                  <a:lnTo>
                    <a:pt x="153" y="389"/>
                  </a:lnTo>
                  <a:lnTo>
                    <a:pt x="157" y="392"/>
                  </a:lnTo>
                  <a:lnTo>
                    <a:pt x="164" y="397"/>
                  </a:lnTo>
                  <a:lnTo>
                    <a:pt x="170" y="405"/>
                  </a:lnTo>
                  <a:lnTo>
                    <a:pt x="177" y="412"/>
                  </a:lnTo>
                  <a:lnTo>
                    <a:pt x="183" y="419"/>
                  </a:lnTo>
                  <a:lnTo>
                    <a:pt x="187" y="422"/>
                  </a:lnTo>
                  <a:lnTo>
                    <a:pt x="192" y="424"/>
                  </a:lnTo>
                  <a:lnTo>
                    <a:pt x="196" y="425"/>
                  </a:lnTo>
                  <a:lnTo>
                    <a:pt x="201" y="426"/>
                  </a:lnTo>
                  <a:lnTo>
                    <a:pt x="201" y="426"/>
                  </a:lnTo>
                  <a:lnTo>
                    <a:pt x="202" y="425"/>
                  </a:lnTo>
                  <a:lnTo>
                    <a:pt x="204" y="424"/>
                  </a:lnTo>
                  <a:lnTo>
                    <a:pt x="207" y="418"/>
                  </a:lnTo>
                  <a:lnTo>
                    <a:pt x="211" y="413"/>
                  </a:lnTo>
                  <a:lnTo>
                    <a:pt x="214" y="411"/>
                  </a:lnTo>
                  <a:lnTo>
                    <a:pt x="216" y="411"/>
                  </a:lnTo>
                  <a:lnTo>
                    <a:pt x="216" y="411"/>
                  </a:lnTo>
                  <a:lnTo>
                    <a:pt x="222" y="411"/>
                  </a:lnTo>
                  <a:lnTo>
                    <a:pt x="226" y="412"/>
                  </a:lnTo>
                  <a:lnTo>
                    <a:pt x="231" y="415"/>
                  </a:lnTo>
                  <a:lnTo>
                    <a:pt x="235" y="417"/>
                  </a:lnTo>
                  <a:lnTo>
                    <a:pt x="242" y="424"/>
                  </a:lnTo>
                  <a:lnTo>
                    <a:pt x="248" y="433"/>
                  </a:lnTo>
                  <a:lnTo>
                    <a:pt x="253" y="443"/>
                  </a:lnTo>
                  <a:lnTo>
                    <a:pt x="256" y="455"/>
                  </a:lnTo>
                  <a:lnTo>
                    <a:pt x="262" y="480"/>
                  </a:lnTo>
                  <a:lnTo>
                    <a:pt x="269" y="507"/>
                  </a:lnTo>
                  <a:lnTo>
                    <a:pt x="272" y="518"/>
                  </a:lnTo>
                  <a:lnTo>
                    <a:pt x="277" y="529"/>
                  </a:lnTo>
                  <a:lnTo>
                    <a:pt x="284" y="538"/>
                  </a:lnTo>
                  <a:lnTo>
                    <a:pt x="287" y="541"/>
                  </a:lnTo>
                  <a:lnTo>
                    <a:pt x="291" y="545"/>
                  </a:lnTo>
                  <a:lnTo>
                    <a:pt x="295" y="547"/>
                  </a:lnTo>
                  <a:lnTo>
                    <a:pt x="300" y="548"/>
                  </a:lnTo>
                  <a:lnTo>
                    <a:pt x="306" y="550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49"/>
                  </a:lnTo>
                  <a:lnTo>
                    <a:pt x="330" y="547"/>
                  </a:lnTo>
                  <a:lnTo>
                    <a:pt x="337" y="544"/>
                  </a:lnTo>
                  <a:lnTo>
                    <a:pt x="342" y="539"/>
                  </a:lnTo>
                  <a:lnTo>
                    <a:pt x="348" y="535"/>
                  </a:lnTo>
                  <a:lnTo>
                    <a:pt x="354" y="532"/>
                  </a:lnTo>
                  <a:lnTo>
                    <a:pt x="362" y="530"/>
                  </a:lnTo>
                  <a:lnTo>
                    <a:pt x="370" y="529"/>
                  </a:lnTo>
                  <a:lnTo>
                    <a:pt x="370" y="529"/>
                  </a:lnTo>
                  <a:lnTo>
                    <a:pt x="377" y="530"/>
                  </a:lnTo>
                  <a:lnTo>
                    <a:pt x="384" y="531"/>
                  </a:lnTo>
                  <a:lnTo>
                    <a:pt x="397" y="538"/>
                  </a:lnTo>
                  <a:lnTo>
                    <a:pt x="408" y="544"/>
                  </a:lnTo>
                  <a:lnTo>
                    <a:pt x="415" y="546"/>
                  </a:lnTo>
                  <a:lnTo>
                    <a:pt x="422" y="547"/>
                  </a:lnTo>
                  <a:lnTo>
                    <a:pt x="422" y="547"/>
                  </a:lnTo>
                  <a:lnTo>
                    <a:pt x="426" y="546"/>
                  </a:lnTo>
                  <a:lnTo>
                    <a:pt x="430" y="544"/>
                  </a:lnTo>
                  <a:lnTo>
                    <a:pt x="433" y="539"/>
                  </a:lnTo>
                  <a:lnTo>
                    <a:pt x="436" y="534"/>
                  </a:lnTo>
                  <a:lnTo>
                    <a:pt x="440" y="525"/>
                  </a:lnTo>
                  <a:lnTo>
                    <a:pt x="444" y="521"/>
                  </a:lnTo>
                  <a:lnTo>
                    <a:pt x="447" y="517"/>
                  </a:lnTo>
                  <a:lnTo>
                    <a:pt x="447" y="517"/>
                  </a:lnTo>
                  <a:lnTo>
                    <a:pt x="452" y="523"/>
                  </a:lnTo>
                  <a:lnTo>
                    <a:pt x="455" y="529"/>
                  </a:lnTo>
                  <a:lnTo>
                    <a:pt x="456" y="534"/>
                  </a:lnTo>
                  <a:lnTo>
                    <a:pt x="458" y="539"/>
                  </a:lnTo>
                  <a:lnTo>
                    <a:pt x="460" y="550"/>
                  </a:lnTo>
                  <a:lnTo>
                    <a:pt x="462" y="556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9" y="578"/>
                  </a:lnTo>
                  <a:lnTo>
                    <a:pt x="493" y="592"/>
                  </a:lnTo>
                  <a:lnTo>
                    <a:pt x="508" y="603"/>
                  </a:lnTo>
                  <a:lnTo>
                    <a:pt x="523" y="614"/>
                  </a:lnTo>
                  <a:lnTo>
                    <a:pt x="553" y="634"/>
                  </a:lnTo>
                  <a:lnTo>
                    <a:pt x="568" y="647"/>
                  </a:lnTo>
                  <a:lnTo>
                    <a:pt x="583" y="661"/>
                  </a:lnTo>
                  <a:lnTo>
                    <a:pt x="583" y="661"/>
                  </a:lnTo>
                  <a:lnTo>
                    <a:pt x="586" y="667"/>
                  </a:lnTo>
                  <a:lnTo>
                    <a:pt x="591" y="674"/>
                  </a:lnTo>
                  <a:lnTo>
                    <a:pt x="596" y="679"/>
                  </a:lnTo>
                  <a:lnTo>
                    <a:pt x="601" y="685"/>
                  </a:lnTo>
                  <a:lnTo>
                    <a:pt x="615" y="695"/>
                  </a:lnTo>
                  <a:lnTo>
                    <a:pt x="631" y="705"/>
                  </a:lnTo>
                  <a:lnTo>
                    <a:pt x="649" y="712"/>
                  </a:lnTo>
                  <a:lnTo>
                    <a:pt x="657" y="714"/>
                  </a:lnTo>
                  <a:lnTo>
                    <a:pt x="666" y="716"/>
                  </a:lnTo>
                  <a:lnTo>
                    <a:pt x="675" y="717"/>
                  </a:lnTo>
                  <a:lnTo>
                    <a:pt x="684" y="717"/>
                  </a:lnTo>
                  <a:lnTo>
                    <a:pt x="692" y="717"/>
                  </a:lnTo>
                  <a:lnTo>
                    <a:pt x="700" y="715"/>
                  </a:lnTo>
                  <a:lnTo>
                    <a:pt x="700" y="715"/>
                  </a:lnTo>
                  <a:lnTo>
                    <a:pt x="714" y="712"/>
                  </a:lnTo>
                  <a:lnTo>
                    <a:pt x="727" y="705"/>
                  </a:lnTo>
                  <a:lnTo>
                    <a:pt x="739" y="698"/>
                  </a:lnTo>
                  <a:lnTo>
                    <a:pt x="751" y="689"/>
                  </a:lnTo>
                  <a:lnTo>
                    <a:pt x="762" y="678"/>
                  </a:lnTo>
                  <a:lnTo>
                    <a:pt x="773" y="667"/>
                  </a:lnTo>
                  <a:lnTo>
                    <a:pt x="795" y="642"/>
                  </a:lnTo>
                  <a:lnTo>
                    <a:pt x="834" y="592"/>
                  </a:lnTo>
                  <a:lnTo>
                    <a:pt x="853" y="569"/>
                  </a:lnTo>
                  <a:lnTo>
                    <a:pt x="864" y="560"/>
                  </a:lnTo>
                  <a:lnTo>
                    <a:pt x="874" y="550"/>
                  </a:lnTo>
                  <a:lnTo>
                    <a:pt x="874" y="550"/>
                  </a:lnTo>
                  <a:lnTo>
                    <a:pt x="872" y="547"/>
                  </a:lnTo>
                  <a:lnTo>
                    <a:pt x="868" y="544"/>
                  </a:lnTo>
                  <a:lnTo>
                    <a:pt x="861" y="538"/>
                  </a:lnTo>
                  <a:lnTo>
                    <a:pt x="853" y="532"/>
                  </a:lnTo>
                  <a:lnTo>
                    <a:pt x="845" y="529"/>
                  </a:lnTo>
                  <a:lnTo>
                    <a:pt x="837" y="523"/>
                  </a:lnTo>
                  <a:lnTo>
                    <a:pt x="830" y="518"/>
                  </a:lnTo>
                  <a:lnTo>
                    <a:pt x="827" y="515"/>
                  </a:lnTo>
                  <a:lnTo>
                    <a:pt x="825" y="511"/>
                  </a:lnTo>
                  <a:lnTo>
                    <a:pt x="823" y="507"/>
                  </a:lnTo>
                  <a:lnTo>
                    <a:pt x="822" y="502"/>
                  </a:lnTo>
                  <a:lnTo>
                    <a:pt x="822" y="50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" name="Freeform 59"/>
            <p:cNvSpPr>
              <a:spLocks/>
            </p:cNvSpPr>
            <p:nvPr/>
          </p:nvSpPr>
          <p:spPr bwMode="auto">
            <a:xfrm>
              <a:off x="3538529" y="4978807"/>
              <a:ext cx="613169" cy="470954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Freeform 60"/>
            <p:cNvSpPr>
              <a:spLocks/>
            </p:cNvSpPr>
            <p:nvPr/>
          </p:nvSpPr>
          <p:spPr bwMode="auto">
            <a:xfrm>
              <a:off x="4126997" y="5107117"/>
              <a:ext cx="296414" cy="505947"/>
            </a:xfrm>
            <a:custGeom>
              <a:avLst/>
              <a:gdLst/>
              <a:ahLst/>
              <a:cxnLst>
                <a:cxn ang="0">
                  <a:pos x="361" y="663"/>
                </a:cxn>
                <a:cxn ang="0">
                  <a:pos x="382" y="623"/>
                </a:cxn>
                <a:cxn ang="0">
                  <a:pos x="369" y="569"/>
                </a:cxn>
                <a:cxn ang="0">
                  <a:pos x="356" y="516"/>
                </a:cxn>
                <a:cxn ang="0">
                  <a:pos x="373" y="474"/>
                </a:cxn>
                <a:cxn ang="0">
                  <a:pos x="405" y="428"/>
                </a:cxn>
                <a:cxn ang="0">
                  <a:pos x="404" y="396"/>
                </a:cxn>
                <a:cxn ang="0">
                  <a:pos x="366" y="381"/>
                </a:cxn>
                <a:cxn ang="0">
                  <a:pos x="332" y="382"/>
                </a:cxn>
                <a:cxn ang="0">
                  <a:pos x="328" y="361"/>
                </a:cxn>
                <a:cxn ang="0">
                  <a:pos x="347" y="301"/>
                </a:cxn>
                <a:cxn ang="0">
                  <a:pos x="341" y="268"/>
                </a:cxn>
                <a:cxn ang="0">
                  <a:pos x="327" y="231"/>
                </a:cxn>
                <a:cxn ang="0">
                  <a:pos x="337" y="217"/>
                </a:cxn>
                <a:cxn ang="0">
                  <a:pos x="356" y="203"/>
                </a:cxn>
                <a:cxn ang="0">
                  <a:pos x="378" y="183"/>
                </a:cxn>
                <a:cxn ang="0">
                  <a:pos x="398" y="163"/>
                </a:cxn>
                <a:cxn ang="0">
                  <a:pos x="398" y="130"/>
                </a:cxn>
                <a:cxn ang="0">
                  <a:pos x="375" y="86"/>
                </a:cxn>
                <a:cxn ang="0">
                  <a:pos x="350" y="46"/>
                </a:cxn>
                <a:cxn ang="0">
                  <a:pos x="345" y="0"/>
                </a:cxn>
                <a:cxn ang="0">
                  <a:pos x="320" y="6"/>
                </a:cxn>
                <a:cxn ang="0">
                  <a:pos x="290" y="33"/>
                </a:cxn>
                <a:cxn ang="0">
                  <a:pos x="270" y="35"/>
                </a:cxn>
                <a:cxn ang="0">
                  <a:pos x="249" y="22"/>
                </a:cxn>
                <a:cxn ang="0">
                  <a:pos x="206" y="37"/>
                </a:cxn>
                <a:cxn ang="0">
                  <a:pos x="187" y="21"/>
                </a:cxn>
                <a:cxn ang="0">
                  <a:pos x="165" y="19"/>
                </a:cxn>
                <a:cxn ang="0">
                  <a:pos x="132" y="29"/>
                </a:cxn>
                <a:cxn ang="0">
                  <a:pos x="107" y="45"/>
                </a:cxn>
                <a:cxn ang="0">
                  <a:pos x="71" y="75"/>
                </a:cxn>
                <a:cxn ang="0">
                  <a:pos x="43" y="78"/>
                </a:cxn>
                <a:cxn ang="0">
                  <a:pos x="0" y="132"/>
                </a:cxn>
                <a:cxn ang="0">
                  <a:pos x="10" y="165"/>
                </a:cxn>
                <a:cxn ang="0">
                  <a:pos x="12" y="206"/>
                </a:cxn>
                <a:cxn ang="0">
                  <a:pos x="33" y="279"/>
                </a:cxn>
                <a:cxn ang="0">
                  <a:pos x="23" y="298"/>
                </a:cxn>
                <a:cxn ang="0">
                  <a:pos x="24" y="325"/>
                </a:cxn>
                <a:cxn ang="0">
                  <a:pos x="46" y="365"/>
                </a:cxn>
                <a:cxn ang="0">
                  <a:pos x="107" y="411"/>
                </a:cxn>
                <a:cxn ang="0">
                  <a:pos x="137" y="465"/>
                </a:cxn>
                <a:cxn ang="0">
                  <a:pos x="167" y="499"/>
                </a:cxn>
                <a:cxn ang="0">
                  <a:pos x="180" y="512"/>
                </a:cxn>
                <a:cxn ang="0">
                  <a:pos x="165" y="535"/>
                </a:cxn>
                <a:cxn ang="0">
                  <a:pos x="183" y="560"/>
                </a:cxn>
                <a:cxn ang="0">
                  <a:pos x="191" y="581"/>
                </a:cxn>
                <a:cxn ang="0">
                  <a:pos x="183" y="602"/>
                </a:cxn>
                <a:cxn ang="0">
                  <a:pos x="190" y="623"/>
                </a:cxn>
                <a:cxn ang="0">
                  <a:pos x="228" y="643"/>
                </a:cxn>
                <a:cxn ang="0">
                  <a:pos x="306" y="663"/>
                </a:cxn>
                <a:cxn ang="0">
                  <a:pos x="313" y="683"/>
                </a:cxn>
              </a:cxnLst>
              <a:rect l="0" t="0" r="r" b="b"/>
              <a:pathLst>
                <a:path w="407" h="694">
                  <a:moveTo>
                    <a:pt x="315" y="694"/>
                  </a:moveTo>
                  <a:lnTo>
                    <a:pt x="315" y="694"/>
                  </a:lnTo>
                  <a:lnTo>
                    <a:pt x="340" y="680"/>
                  </a:lnTo>
                  <a:lnTo>
                    <a:pt x="351" y="672"/>
                  </a:lnTo>
                  <a:lnTo>
                    <a:pt x="361" y="663"/>
                  </a:lnTo>
                  <a:lnTo>
                    <a:pt x="370" y="653"/>
                  </a:lnTo>
                  <a:lnTo>
                    <a:pt x="376" y="643"/>
                  </a:lnTo>
                  <a:lnTo>
                    <a:pt x="378" y="637"/>
                  </a:lnTo>
                  <a:lnTo>
                    <a:pt x="381" y="630"/>
                  </a:lnTo>
                  <a:lnTo>
                    <a:pt x="382" y="623"/>
                  </a:lnTo>
                  <a:lnTo>
                    <a:pt x="382" y="617"/>
                  </a:lnTo>
                  <a:lnTo>
                    <a:pt x="382" y="617"/>
                  </a:lnTo>
                  <a:lnTo>
                    <a:pt x="381" y="605"/>
                  </a:lnTo>
                  <a:lnTo>
                    <a:pt x="378" y="594"/>
                  </a:lnTo>
                  <a:lnTo>
                    <a:pt x="369" y="569"/>
                  </a:lnTo>
                  <a:lnTo>
                    <a:pt x="364" y="557"/>
                  </a:lnTo>
                  <a:lnTo>
                    <a:pt x="360" y="544"/>
                  </a:lnTo>
                  <a:lnTo>
                    <a:pt x="358" y="530"/>
                  </a:lnTo>
                  <a:lnTo>
                    <a:pt x="356" y="516"/>
                  </a:lnTo>
                  <a:lnTo>
                    <a:pt x="356" y="516"/>
                  </a:lnTo>
                  <a:lnTo>
                    <a:pt x="356" y="508"/>
                  </a:lnTo>
                  <a:lnTo>
                    <a:pt x="359" y="500"/>
                  </a:lnTo>
                  <a:lnTo>
                    <a:pt x="361" y="493"/>
                  </a:lnTo>
                  <a:lnTo>
                    <a:pt x="364" y="487"/>
                  </a:lnTo>
                  <a:lnTo>
                    <a:pt x="373" y="474"/>
                  </a:lnTo>
                  <a:lnTo>
                    <a:pt x="382" y="462"/>
                  </a:lnTo>
                  <a:lnTo>
                    <a:pt x="391" y="452"/>
                  </a:lnTo>
                  <a:lnTo>
                    <a:pt x="399" y="441"/>
                  </a:lnTo>
                  <a:lnTo>
                    <a:pt x="402" y="435"/>
                  </a:lnTo>
                  <a:lnTo>
                    <a:pt x="405" y="428"/>
                  </a:lnTo>
                  <a:lnTo>
                    <a:pt x="407" y="421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406" y="404"/>
                  </a:lnTo>
                  <a:lnTo>
                    <a:pt x="404" y="396"/>
                  </a:lnTo>
                  <a:lnTo>
                    <a:pt x="399" y="390"/>
                  </a:lnTo>
                  <a:lnTo>
                    <a:pt x="393" y="385"/>
                  </a:lnTo>
                  <a:lnTo>
                    <a:pt x="386" y="382"/>
                  </a:lnTo>
                  <a:lnTo>
                    <a:pt x="376" y="381"/>
                  </a:lnTo>
                  <a:lnTo>
                    <a:pt x="366" y="381"/>
                  </a:lnTo>
                  <a:lnTo>
                    <a:pt x="353" y="381"/>
                  </a:lnTo>
                  <a:lnTo>
                    <a:pt x="353" y="381"/>
                  </a:lnTo>
                  <a:lnTo>
                    <a:pt x="344" y="382"/>
                  </a:lnTo>
                  <a:lnTo>
                    <a:pt x="336" y="383"/>
                  </a:lnTo>
                  <a:lnTo>
                    <a:pt x="332" y="382"/>
                  </a:lnTo>
                  <a:lnTo>
                    <a:pt x="329" y="380"/>
                  </a:lnTo>
                  <a:lnTo>
                    <a:pt x="328" y="376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8" y="361"/>
                  </a:lnTo>
                  <a:lnTo>
                    <a:pt x="330" y="351"/>
                  </a:lnTo>
                  <a:lnTo>
                    <a:pt x="338" y="331"/>
                  </a:lnTo>
                  <a:lnTo>
                    <a:pt x="341" y="322"/>
                  </a:lnTo>
                  <a:lnTo>
                    <a:pt x="345" y="312"/>
                  </a:lnTo>
                  <a:lnTo>
                    <a:pt x="347" y="301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47" y="282"/>
                  </a:lnTo>
                  <a:lnTo>
                    <a:pt x="345" y="275"/>
                  </a:lnTo>
                  <a:lnTo>
                    <a:pt x="341" y="268"/>
                  </a:lnTo>
                  <a:lnTo>
                    <a:pt x="338" y="262"/>
                  </a:lnTo>
                  <a:lnTo>
                    <a:pt x="333" y="255"/>
                  </a:lnTo>
                  <a:lnTo>
                    <a:pt x="330" y="248"/>
                  </a:lnTo>
                  <a:lnTo>
                    <a:pt x="328" y="240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8" y="226"/>
                  </a:lnTo>
                  <a:lnTo>
                    <a:pt x="330" y="223"/>
                  </a:lnTo>
                  <a:lnTo>
                    <a:pt x="333" y="220"/>
                  </a:lnTo>
                  <a:lnTo>
                    <a:pt x="337" y="217"/>
                  </a:lnTo>
                  <a:lnTo>
                    <a:pt x="347" y="214"/>
                  </a:lnTo>
                  <a:lnTo>
                    <a:pt x="352" y="212"/>
                  </a:lnTo>
                  <a:lnTo>
                    <a:pt x="356" y="209"/>
                  </a:lnTo>
                  <a:lnTo>
                    <a:pt x="356" y="209"/>
                  </a:lnTo>
                  <a:lnTo>
                    <a:pt x="356" y="203"/>
                  </a:lnTo>
                  <a:lnTo>
                    <a:pt x="358" y="199"/>
                  </a:lnTo>
                  <a:lnTo>
                    <a:pt x="360" y="195"/>
                  </a:lnTo>
                  <a:lnTo>
                    <a:pt x="363" y="192"/>
                  </a:lnTo>
                  <a:lnTo>
                    <a:pt x="370" y="186"/>
                  </a:lnTo>
                  <a:lnTo>
                    <a:pt x="378" y="183"/>
                  </a:lnTo>
                  <a:lnTo>
                    <a:pt x="386" y="178"/>
                  </a:lnTo>
                  <a:lnTo>
                    <a:pt x="390" y="175"/>
                  </a:lnTo>
                  <a:lnTo>
                    <a:pt x="393" y="172"/>
                  </a:lnTo>
                  <a:lnTo>
                    <a:pt x="397" y="168"/>
                  </a:lnTo>
                  <a:lnTo>
                    <a:pt x="398" y="163"/>
                  </a:lnTo>
                  <a:lnTo>
                    <a:pt x="400" y="157"/>
                  </a:lnTo>
                  <a:lnTo>
                    <a:pt x="400" y="151"/>
                  </a:lnTo>
                  <a:lnTo>
                    <a:pt x="400" y="151"/>
                  </a:lnTo>
                  <a:lnTo>
                    <a:pt x="400" y="140"/>
                  </a:lnTo>
                  <a:lnTo>
                    <a:pt x="398" y="130"/>
                  </a:lnTo>
                  <a:lnTo>
                    <a:pt x="396" y="121"/>
                  </a:lnTo>
                  <a:lnTo>
                    <a:pt x="392" y="113"/>
                  </a:lnTo>
                  <a:lnTo>
                    <a:pt x="389" y="106"/>
                  </a:lnTo>
                  <a:lnTo>
                    <a:pt x="384" y="99"/>
                  </a:lnTo>
                  <a:lnTo>
                    <a:pt x="375" y="86"/>
                  </a:lnTo>
                  <a:lnTo>
                    <a:pt x="364" y="75"/>
                  </a:lnTo>
                  <a:lnTo>
                    <a:pt x="356" y="63"/>
                  </a:lnTo>
                  <a:lnTo>
                    <a:pt x="353" y="57"/>
                  </a:lnTo>
                  <a:lnTo>
                    <a:pt x="351" y="52"/>
                  </a:lnTo>
                  <a:lnTo>
                    <a:pt x="350" y="46"/>
                  </a:lnTo>
                  <a:lnTo>
                    <a:pt x="348" y="40"/>
                  </a:lnTo>
                  <a:lnTo>
                    <a:pt x="348" y="40"/>
                  </a:lnTo>
                  <a:lnTo>
                    <a:pt x="347" y="23"/>
                  </a:lnTo>
                  <a:lnTo>
                    <a:pt x="345" y="1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37" y="0"/>
                  </a:lnTo>
                  <a:lnTo>
                    <a:pt x="331" y="1"/>
                  </a:lnTo>
                  <a:lnTo>
                    <a:pt x="325" y="3"/>
                  </a:lnTo>
                  <a:lnTo>
                    <a:pt x="320" y="6"/>
                  </a:lnTo>
                  <a:lnTo>
                    <a:pt x="313" y="11"/>
                  </a:lnTo>
                  <a:lnTo>
                    <a:pt x="306" y="18"/>
                  </a:lnTo>
                  <a:lnTo>
                    <a:pt x="300" y="25"/>
                  </a:lnTo>
                  <a:lnTo>
                    <a:pt x="294" y="31"/>
                  </a:lnTo>
                  <a:lnTo>
                    <a:pt x="290" y="33"/>
                  </a:lnTo>
                  <a:lnTo>
                    <a:pt x="286" y="34"/>
                  </a:lnTo>
                  <a:lnTo>
                    <a:pt x="280" y="35"/>
                  </a:lnTo>
                  <a:lnTo>
                    <a:pt x="275" y="37"/>
                  </a:lnTo>
                  <a:lnTo>
                    <a:pt x="275" y="37"/>
                  </a:lnTo>
                  <a:lnTo>
                    <a:pt x="270" y="35"/>
                  </a:lnTo>
                  <a:lnTo>
                    <a:pt x="266" y="34"/>
                  </a:lnTo>
                  <a:lnTo>
                    <a:pt x="262" y="32"/>
                  </a:lnTo>
                  <a:lnTo>
                    <a:pt x="260" y="31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24" y="22"/>
                  </a:lnTo>
                  <a:lnTo>
                    <a:pt x="224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4" y="26"/>
                  </a:lnTo>
                  <a:lnTo>
                    <a:pt x="187" y="21"/>
                  </a:lnTo>
                  <a:lnTo>
                    <a:pt x="184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2" y="18"/>
                  </a:lnTo>
                  <a:lnTo>
                    <a:pt x="165" y="19"/>
                  </a:lnTo>
                  <a:lnTo>
                    <a:pt x="155" y="24"/>
                  </a:lnTo>
                  <a:lnTo>
                    <a:pt x="145" y="27"/>
                  </a:lnTo>
                  <a:lnTo>
                    <a:pt x="139" y="29"/>
                  </a:lnTo>
                  <a:lnTo>
                    <a:pt x="132" y="29"/>
                  </a:lnTo>
                  <a:lnTo>
                    <a:pt x="132" y="29"/>
                  </a:lnTo>
                  <a:lnTo>
                    <a:pt x="127" y="30"/>
                  </a:lnTo>
                  <a:lnTo>
                    <a:pt x="123" y="31"/>
                  </a:lnTo>
                  <a:lnTo>
                    <a:pt x="119" y="33"/>
                  </a:lnTo>
                  <a:lnTo>
                    <a:pt x="115" y="37"/>
                  </a:lnTo>
                  <a:lnTo>
                    <a:pt x="107" y="45"/>
                  </a:lnTo>
                  <a:lnTo>
                    <a:pt x="100" y="53"/>
                  </a:lnTo>
                  <a:lnTo>
                    <a:pt x="91" y="62"/>
                  </a:lnTo>
                  <a:lnTo>
                    <a:pt x="81" y="69"/>
                  </a:lnTo>
                  <a:lnTo>
                    <a:pt x="77" y="72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0" y="77"/>
                  </a:lnTo>
                  <a:lnTo>
                    <a:pt x="43" y="78"/>
                  </a:lnTo>
                  <a:lnTo>
                    <a:pt x="28" y="83"/>
                  </a:lnTo>
                  <a:lnTo>
                    <a:pt x="15" y="8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0" y="165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1" y="198"/>
                  </a:lnTo>
                  <a:lnTo>
                    <a:pt x="11" y="198"/>
                  </a:lnTo>
                  <a:lnTo>
                    <a:pt x="12" y="206"/>
                  </a:lnTo>
                  <a:lnTo>
                    <a:pt x="15" y="215"/>
                  </a:lnTo>
                  <a:lnTo>
                    <a:pt x="22" y="236"/>
                  </a:lnTo>
                  <a:lnTo>
                    <a:pt x="30" y="258"/>
                  </a:lnTo>
                  <a:lnTo>
                    <a:pt x="32" y="269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2" y="284"/>
                  </a:lnTo>
                  <a:lnTo>
                    <a:pt x="31" y="287"/>
                  </a:lnTo>
                  <a:lnTo>
                    <a:pt x="27" y="293"/>
                  </a:lnTo>
                  <a:lnTo>
                    <a:pt x="23" y="298"/>
                  </a:lnTo>
                  <a:lnTo>
                    <a:pt x="22" y="301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2" y="315"/>
                  </a:lnTo>
                  <a:lnTo>
                    <a:pt x="24" y="325"/>
                  </a:lnTo>
                  <a:lnTo>
                    <a:pt x="26" y="333"/>
                  </a:lnTo>
                  <a:lnTo>
                    <a:pt x="30" y="343"/>
                  </a:lnTo>
                  <a:lnTo>
                    <a:pt x="34" y="351"/>
                  </a:lnTo>
                  <a:lnTo>
                    <a:pt x="40" y="358"/>
                  </a:lnTo>
                  <a:lnTo>
                    <a:pt x="46" y="365"/>
                  </a:lnTo>
                  <a:lnTo>
                    <a:pt x="51" y="370"/>
                  </a:lnTo>
                  <a:lnTo>
                    <a:pt x="65" y="383"/>
                  </a:lnTo>
                  <a:lnTo>
                    <a:pt x="79" y="392"/>
                  </a:lnTo>
                  <a:lnTo>
                    <a:pt x="107" y="411"/>
                  </a:lnTo>
                  <a:lnTo>
                    <a:pt x="107" y="411"/>
                  </a:lnTo>
                  <a:lnTo>
                    <a:pt x="111" y="415"/>
                  </a:lnTo>
                  <a:lnTo>
                    <a:pt x="116" y="421"/>
                  </a:lnTo>
                  <a:lnTo>
                    <a:pt x="119" y="427"/>
                  </a:lnTo>
                  <a:lnTo>
                    <a:pt x="124" y="434"/>
                  </a:lnTo>
                  <a:lnTo>
                    <a:pt x="137" y="465"/>
                  </a:lnTo>
                  <a:lnTo>
                    <a:pt x="145" y="478"/>
                  </a:lnTo>
                  <a:lnTo>
                    <a:pt x="148" y="485"/>
                  </a:lnTo>
                  <a:lnTo>
                    <a:pt x="154" y="491"/>
                  </a:lnTo>
                  <a:lnTo>
                    <a:pt x="160" y="496"/>
                  </a:lnTo>
                  <a:lnTo>
                    <a:pt x="167" y="499"/>
                  </a:lnTo>
                  <a:lnTo>
                    <a:pt x="175" y="501"/>
                  </a:lnTo>
                  <a:lnTo>
                    <a:pt x="183" y="503"/>
                  </a:lnTo>
                  <a:lnTo>
                    <a:pt x="183" y="503"/>
                  </a:lnTo>
                  <a:lnTo>
                    <a:pt x="183" y="507"/>
                  </a:lnTo>
                  <a:lnTo>
                    <a:pt x="180" y="512"/>
                  </a:lnTo>
                  <a:lnTo>
                    <a:pt x="175" y="520"/>
                  </a:lnTo>
                  <a:lnTo>
                    <a:pt x="168" y="528"/>
                  </a:lnTo>
                  <a:lnTo>
                    <a:pt x="165" y="531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7" y="542"/>
                  </a:lnTo>
                  <a:lnTo>
                    <a:pt x="169" y="546"/>
                  </a:lnTo>
                  <a:lnTo>
                    <a:pt x="173" y="551"/>
                  </a:lnTo>
                  <a:lnTo>
                    <a:pt x="178" y="556"/>
                  </a:lnTo>
                  <a:lnTo>
                    <a:pt x="183" y="560"/>
                  </a:lnTo>
                  <a:lnTo>
                    <a:pt x="187" y="565"/>
                  </a:lnTo>
                  <a:lnTo>
                    <a:pt x="190" y="569"/>
                  </a:lnTo>
                  <a:lnTo>
                    <a:pt x="191" y="576"/>
                  </a:lnTo>
                  <a:lnTo>
                    <a:pt x="191" y="576"/>
                  </a:lnTo>
                  <a:lnTo>
                    <a:pt x="191" y="581"/>
                  </a:lnTo>
                  <a:lnTo>
                    <a:pt x="190" y="584"/>
                  </a:lnTo>
                  <a:lnTo>
                    <a:pt x="187" y="589"/>
                  </a:lnTo>
                  <a:lnTo>
                    <a:pt x="185" y="594"/>
                  </a:lnTo>
                  <a:lnTo>
                    <a:pt x="184" y="597"/>
                  </a:lnTo>
                  <a:lnTo>
                    <a:pt x="183" y="602"/>
                  </a:lnTo>
                  <a:lnTo>
                    <a:pt x="183" y="602"/>
                  </a:lnTo>
                  <a:lnTo>
                    <a:pt x="184" y="609"/>
                  </a:lnTo>
                  <a:lnTo>
                    <a:pt x="185" y="614"/>
                  </a:lnTo>
                  <a:lnTo>
                    <a:pt x="187" y="619"/>
                  </a:lnTo>
                  <a:lnTo>
                    <a:pt x="190" y="623"/>
                  </a:lnTo>
                  <a:lnTo>
                    <a:pt x="193" y="628"/>
                  </a:lnTo>
                  <a:lnTo>
                    <a:pt x="196" y="632"/>
                  </a:lnTo>
                  <a:lnTo>
                    <a:pt x="206" y="636"/>
                  </a:lnTo>
                  <a:lnTo>
                    <a:pt x="216" y="641"/>
                  </a:lnTo>
                  <a:lnTo>
                    <a:pt x="228" y="643"/>
                  </a:lnTo>
                  <a:lnTo>
                    <a:pt x="253" y="648"/>
                  </a:lnTo>
                  <a:lnTo>
                    <a:pt x="278" y="651"/>
                  </a:lnTo>
                  <a:lnTo>
                    <a:pt x="289" y="653"/>
                  </a:lnTo>
                  <a:lnTo>
                    <a:pt x="298" y="657"/>
                  </a:lnTo>
                  <a:lnTo>
                    <a:pt x="306" y="663"/>
                  </a:lnTo>
                  <a:lnTo>
                    <a:pt x="308" y="665"/>
                  </a:lnTo>
                  <a:lnTo>
                    <a:pt x="310" y="669"/>
                  </a:lnTo>
                  <a:lnTo>
                    <a:pt x="313" y="673"/>
                  </a:lnTo>
                  <a:lnTo>
                    <a:pt x="313" y="679"/>
                  </a:lnTo>
                  <a:lnTo>
                    <a:pt x="313" y="683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15" y="694"/>
                  </a:lnTo>
                  <a:lnTo>
                    <a:pt x="315" y="694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Freeform 61"/>
            <p:cNvSpPr>
              <a:spLocks/>
            </p:cNvSpPr>
            <p:nvPr/>
          </p:nvSpPr>
          <p:spPr bwMode="auto">
            <a:xfrm>
              <a:off x="2489457" y="4755723"/>
              <a:ext cx="347269" cy="456374"/>
            </a:xfrm>
            <a:custGeom>
              <a:avLst/>
              <a:gdLst/>
              <a:ahLst/>
              <a:cxnLst>
                <a:cxn ang="0">
                  <a:pos x="79" y="612"/>
                </a:cxn>
                <a:cxn ang="0">
                  <a:pos x="150" y="621"/>
                </a:cxn>
                <a:cxn ang="0">
                  <a:pos x="170" y="547"/>
                </a:cxn>
                <a:cxn ang="0">
                  <a:pos x="198" y="526"/>
                </a:cxn>
                <a:cxn ang="0">
                  <a:pos x="242" y="543"/>
                </a:cxn>
                <a:cxn ang="0">
                  <a:pos x="286" y="559"/>
                </a:cxn>
                <a:cxn ang="0">
                  <a:pos x="301" y="540"/>
                </a:cxn>
                <a:cxn ang="0">
                  <a:pos x="277" y="515"/>
                </a:cxn>
                <a:cxn ang="0">
                  <a:pos x="246" y="470"/>
                </a:cxn>
                <a:cxn ang="0">
                  <a:pos x="279" y="463"/>
                </a:cxn>
                <a:cxn ang="0">
                  <a:pos x="247" y="439"/>
                </a:cxn>
                <a:cxn ang="0">
                  <a:pos x="258" y="407"/>
                </a:cxn>
                <a:cxn ang="0">
                  <a:pos x="293" y="395"/>
                </a:cxn>
                <a:cxn ang="0">
                  <a:pos x="371" y="438"/>
                </a:cxn>
                <a:cxn ang="0">
                  <a:pos x="465" y="390"/>
                </a:cxn>
                <a:cxn ang="0">
                  <a:pos x="452" y="349"/>
                </a:cxn>
                <a:cxn ang="0">
                  <a:pos x="422" y="323"/>
                </a:cxn>
                <a:cxn ang="0">
                  <a:pos x="389" y="323"/>
                </a:cxn>
                <a:cxn ang="0">
                  <a:pos x="438" y="253"/>
                </a:cxn>
                <a:cxn ang="0">
                  <a:pos x="477" y="188"/>
                </a:cxn>
                <a:cxn ang="0">
                  <a:pos x="467" y="100"/>
                </a:cxn>
                <a:cxn ang="0">
                  <a:pos x="439" y="72"/>
                </a:cxn>
                <a:cxn ang="0">
                  <a:pos x="383" y="65"/>
                </a:cxn>
                <a:cxn ang="0">
                  <a:pos x="330" y="30"/>
                </a:cxn>
                <a:cxn ang="0">
                  <a:pos x="269" y="0"/>
                </a:cxn>
                <a:cxn ang="0">
                  <a:pos x="257" y="25"/>
                </a:cxn>
                <a:cxn ang="0">
                  <a:pos x="242" y="78"/>
                </a:cxn>
                <a:cxn ang="0">
                  <a:pos x="254" y="118"/>
                </a:cxn>
                <a:cxn ang="0">
                  <a:pos x="190" y="130"/>
                </a:cxn>
                <a:cxn ang="0">
                  <a:pos x="163" y="154"/>
                </a:cxn>
                <a:cxn ang="0">
                  <a:pos x="140" y="155"/>
                </a:cxn>
                <a:cxn ang="0">
                  <a:pos x="116" y="130"/>
                </a:cxn>
                <a:cxn ang="0">
                  <a:pos x="91" y="129"/>
                </a:cxn>
                <a:cxn ang="0">
                  <a:pos x="113" y="99"/>
                </a:cxn>
                <a:cxn ang="0">
                  <a:pos x="101" y="76"/>
                </a:cxn>
                <a:cxn ang="0">
                  <a:pos x="56" y="77"/>
                </a:cxn>
                <a:cxn ang="0">
                  <a:pos x="29" y="122"/>
                </a:cxn>
                <a:cxn ang="0">
                  <a:pos x="42" y="188"/>
                </a:cxn>
                <a:cxn ang="0">
                  <a:pos x="73" y="209"/>
                </a:cxn>
                <a:cxn ang="0">
                  <a:pos x="114" y="217"/>
                </a:cxn>
                <a:cxn ang="0">
                  <a:pos x="183" y="221"/>
                </a:cxn>
                <a:cxn ang="0">
                  <a:pos x="227" y="210"/>
                </a:cxn>
                <a:cxn ang="0">
                  <a:pos x="181" y="309"/>
                </a:cxn>
                <a:cxn ang="0">
                  <a:pos x="159" y="307"/>
                </a:cxn>
                <a:cxn ang="0">
                  <a:pos x="127" y="308"/>
                </a:cxn>
                <a:cxn ang="0">
                  <a:pos x="78" y="346"/>
                </a:cxn>
                <a:cxn ang="0">
                  <a:pos x="58" y="408"/>
                </a:cxn>
                <a:cxn ang="0">
                  <a:pos x="15" y="466"/>
                </a:cxn>
                <a:cxn ang="0">
                  <a:pos x="0" y="508"/>
                </a:cxn>
                <a:cxn ang="0">
                  <a:pos x="18" y="526"/>
                </a:cxn>
                <a:cxn ang="0">
                  <a:pos x="61" y="529"/>
                </a:cxn>
                <a:cxn ang="0">
                  <a:pos x="101" y="558"/>
                </a:cxn>
                <a:cxn ang="0">
                  <a:pos x="89" y="581"/>
                </a:cxn>
              </a:cxnLst>
              <a:rect l="0" t="0" r="r" b="b"/>
              <a:pathLst>
                <a:path w="478" h="626">
                  <a:moveTo>
                    <a:pt x="66" y="626"/>
                  </a:moveTo>
                  <a:lnTo>
                    <a:pt x="66" y="626"/>
                  </a:lnTo>
                  <a:lnTo>
                    <a:pt x="67" y="620"/>
                  </a:lnTo>
                  <a:lnTo>
                    <a:pt x="70" y="616"/>
                  </a:lnTo>
                  <a:lnTo>
                    <a:pt x="74" y="614"/>
                  </a:lnTo>
                  <a:lnTo>
                    <a:pt x="79" y="612"/>
                  </a:lnTo>
                  <a:lnTo>
                    <a:pt x="86" y="611"/>
                  </a:lnTo>
                  <a:lnTo>
                    <a:pt x="93" y="611"/>
                  </a:lnTo>
                  <a:lnTo>
                    <a:pt x="109" y="612"/>
                  </a:lnTo>
                  <a:lnTo>
                    <a:pt x="124" y="614"/>
                  </a:lnTo>
                  <a:lnTo>
                    <a:pt x="137" y="618"/>
                  </a:lnTo>
                  <a:lnTo>
                    <a:pt x="150" y="621"/>
                  </a:lnTo>
                  <a:lnTo>
                    <a:pt x="150" y="621"/>
                  </a:lnTo>
                  <a:lnTo>
                    <a:pt x="155" y="607"/>
                  </a:lnTo>
                  <a:lnTo>
                    <a:pt x="158" y="592"/>
                  </a:lnTo>
                  <a:lnTo>
                    <a:pt x="162" y="576"/>
                  </a:lnTo>
                  <a:lnTo>
                    <a:pt x="165" y="561"/>
                  </a:lnTo>
                  <a:lnTo>
                    <a:pt x="170" y="547"/>
                  </a:lnTo>
                  <a:lnTo>
                    <a:pt x="172" y="542"/>
                  </a:lnTo>
                  <a:lnTo>
                    <a:pt x="175" y="536"/>
                  </a:lnTo>
                  <a:lnTo>
                    <a:pt x="180" y="531"/>
                  </a:lnTo>
                  <a:lnTo>
                    <a:pt x="185" y="529"/>
                  </a:lnTo>
                  <a:lnTo>
                    <a:pt x="192" y="527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205" y="527"/>
                  </a:lnTo>
                  <a:lnTo>
                    <a:pt x="211" y="527"/>
                  </a:lnTo>
                  <a:lnTo>
                    <a:pt x="223" y="531"/>
                  </a:lnTo>
                  <a:lnTo>
                    <a:pt x="233" y="536"/>
                  </a:lnTo>
                  <a:lnTo>
                    <a:pt x="242" y="543"/>
                  </a:lnTo>
                  <a:lnTo>
                    <a:pt x="253" y="549"/>
                  </a:lnTo>
                  <a:lnTo>
                    <a:pt x="263" y="553"/>
                  </a:lnTo>
                  <a:lnTo>
                    <a:pt x="273" y="558"/>
                  </a:lnTo>
                  <a:lnTo>
                    <a:pt x="280" y="559"/>
                  </a:lnTo>
                  <a:lnTo>
                    <a:pt x="286" y="559"/>
                  </a:lnTo>
                  <a:lnTo>
                    <a:pt x="286" y="559"/>
                  </a:lnTo>
                  <a:lnTo>
                    <a:pt x="290" y="559"/>
                  </a:lnTo>
                  <a:lnTo>
                    <a:pt x="294" y="558"/>
                  </a:lnTo>
                  <a:lnTo>
                    <a:pt x="296" y="555"/>
                  </a:lnTo>
                  <a:lnTo>
                    <a:pt x="297" y="554"/>
                  </a:lnTo>
                  <a:lnTo>
                    <a:pt x="301" y="549"/>
                  </a:lnTo>
                  <a:lnTo>
                    <a:pt x="301" y="540"/>
                  </a:lnTo>
                  <a:lnTo>
                    <a:pt x="301" y="540"/>
                  </a:lnTo>
                  <a:lnTo>
                    <a:pt x="301" y="538"/>
                  </a:lnTo>
                  <a:lnTo>
                    <a:pt x="299" y="535"/>
                  </a:lnTo>
                  <a:lnTo>
                    <a:pt x="294" y="528"/>
                  </a:lnTo>
                  <a:lnTo>
                    <a:pt x="286" y="522"/>
                  </a:lnTo>
                  <a:lnTo>
                    <a:pt x="277" y="515"/>
                  </a:lnTo>
                  <a:lnTo>
                    <a:pt x="257" y="501"/>
                  </a:lnTo>
                  <a:lnTo>
                    <a:pt x="250" y="494"/>
                  </a:lnTo>
                  <a:lnTo>
                    <a:pt x="246" y="489"/>
                  </a:lnTo>
                  <a:lnTo>
                    <a:pt x="246" y="489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58" y="470"/>
                  </a:lnTo>
                  <a:lnTo>
                    <a:pt x="266" y="469"/>
                  </a:lnTo>
                  <a:lnTo>
                    <a:pt x="273" y="468"/>
                  </a:lnTo>
                  <a:lnTo>
                    <a:pt x="279" y="463"/>
                  </a:lnTo>
                  <a:lnTo>
                    <a:pt x="279" y="463"/>
                  </a:lnTo>
                  <a:lnTo>
                    <a:pt x="276" y="460"/>
                  </a:lnTo>
                  <a:lnTo>
                    <a:pt x="271" y="456"/>
                  </a:lnTo>
                  <a:lnTo>
                    <a:pt x="259" y="450"/>
                  </a:lnTo>
                  <a:lnTo>
                    <a:pt x="255" y="447"/>
                  </a:lnTo>
                  <a:lnTo>
                    <a:pt x="250" y="444"/>
                  </a:lnTo>
                  <a:lnTo>
                    <a:pt x="247" y="439"/>
                  </a:lnTo>
                  <a:lnTo>
                    <a:pt x="246" y="435"/>
                  </a:lnTo>
                  <a:lnTo>
                    <a:pt x="246" y="435"/>
                  </a:lnTo>
                  <a:lnTo>
                    <a:pt x="247" y="427"/>
                  </a:lnTo>
                  <a:lnTo>
                    <a:pt x="249" y="420"/>
                  </a:lnTo>
                  <a:lnTo>
                    <a:pt x="253" y="413"/>
                  </a:lnTo>
                  <a:lnTo>
                    <a:pt x="258" y="407"/>
                  </a:lnTo>
                  <a:lnTo>
                    <a:pt x="264" y="401"/>
                  </a:lnTo>
                  <a:lnTo>
                    <a:pt x="271" y="397"/>
                  </a:lnTo>
                  <a:lnTo>
                    <a:pt x="279" y="394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93" y="395"/>
                  </a:lnTo>
                  <a:lnTo>
                    <a:pt x="303" y="399"/>
                  </a:lnTo>
                  <a:lnTo>
                    <a:pt x="328" y="412"/>
                  </a:lnTo>
                  <a:lnTo>
                    <a:pt x="355" y="425"/>
                  </a:lnTo>
                  <a:lnTo>
                    <a:pt x="365" y="432"/>
                  </a:lnTo>
                  <a:lnTo>
                    <a:pt x="371" y="438"/>
                  </a:lnTo>
                  <a:lnTo>
                    <a:pt x="371" y="438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65" y="390"/>
                  </a:lnTo>
                  <a:lnTo>
                    <a:pt x="469" y="379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70" y="349"/>
                  </a:lnTo>
                  <a:lnTo>
                    <a:pt x="470" y="349"/>
                  </a:lnTo>
                  <a:lnTo>
                    <a:pt x="452" y="349"/>
                  </a:lnTo>
                  <a:lnTo>
                    <a:pt x="444" y="349"/>
                  </a:lnTo>
                  <a:lnTo>
                    <a:pt x="437" y="347"/>
                  </a:lnTo>
                  <a:lnTo>
                    <a:pt x="431" y="345"/>
                  </a:lnTo>
                  <a:lnTo>
                    <a:pt x="426" y="340"/>
                  </a:lnTo>
                  <a:lnTo>
                    <a:pt x="423" y="333"/>
                  </a:lnTo>
                  <a:lnTo>
                    <a:pt x="422" y="323"/>
                  </a:lnTo>
                  <a:lnTo>
                    <a:pt x="422" y="323"/>
                  </a:lnTo>
                  <a:lnTo>
                    <a:pt x="415" y="325"/>
                  </a:lnTo>
                  <a:lnTo>
                    <a:pt x="407" y="326"/>
                  </a:lnTo>
                  <a:lnTo>
                    <a:pt x="399" y="325"/>
                  </a:lnTo>
                  <a:lnTo>
                    <a:pt x="389" y="323"/>
                  </a:lnTo>
                  <a:lnTo>
                    <a:pt x="389" y="323"/>
                  </a:lnTo>
                  <a:lnTo>
                    <a:pt x="392" y="313"/>
                  </a:lnTo>
                  <a:lnTo>
                    <a:pt x="396" y="303"/>
                  </a:lnTo>
                  <a:lnTo>
                    <a:pt x="402" y="294"/>
                  </a:lnTo>
                  <a:lnTo>
                    <a:pt x="408" y="285"/>
                  </a:lnTo>
                  <a:lnTo>
                    <a:pt x="422" y="269"/>
                  </a:lnTo>
                  <a:lnTo>
                    <a:pt x="438" y="253"/>
                  </a:lnTo>
                  <a:lnTo>
                    <a:pt x="453" y="237"/>
                  </a:lnTo>
                  <a:lnTo>
                    <a:pt x="460" y="229"/>
                  </a:lnTo>
                  <a:lnTo>
                    <a:pt x="465" y="219"/>
                  </a:lnTo>
                  <a:lnTo>
                    <a:pt x="470" y="210"/>
                  </a:lnTo>
                  <a:lnTo>
                    <a:pt x="475" y="200"/>
                  </a:lnTo>
                  <a:lnTo>
                    <a:pt x="477" y="188"/>
                  </a:lnTo>
                  <a:lnTo>
                    <a:pt x="478" y="177"/>
                  </a:lnTo>
                  <a:lnTo>
                    <a:pt x="478" y="177"/>
                  </a:lnTo>
                  <a:lnTo>
                    <a:pt x="477" y="158"/>
                  </a:lnTo>
                  <a:lnTo>
                    <a:pt x="475" y="138"/>
                  </a:lnTo>
                  <a:lnTo>
                    <a:pt x="471" y="118"/>
                  </a:lnTo>
                  <a:lnTo>
                    <a:pt x="467" y="100"/>
                  </a:lnTo>
                  <a:lnTo>
                    <a:pt x="467" y="100"/>
                  </a:lnTo>
                  <a:lnTo>
                    <a:pt x="461" y="96"/>
                  </a:lnTo>
                  <a:lnTo>
                    <a:pt x="457" y="93"/>
                  </a:lnTo>
                  <a:lnTo>
                    <a:pt x="449" y="84"/>
                  </a:lnTo>
                  <a:lnTo>
                    <a:pt x="442" y="76"/>
                  </a:lnTo>
                  <a:lnTo>
                    <a:pt x="439" y="72"/>
                  </a:lnTo>
                  <a:lnTo>
                    <a:pt x="433" y="70"/>
                  </a:lnTo>
                  <a:lnTo>
                    <a:pt x="433" y="70"/>
                  </a:lnTo>
                  <a:lnTo>
                    <a:pt x="423" y="68"/>
                  </a:lnTo>
                  <a:lnTo>
                    <a:pt x="412" y="65"/>
                  </a:lnTo>
                  <a:lnTo>
                    <a:pt x="392" y="65"/>
                  </a:lnTo>
                  <a:lnTo>
                    <a:pt x="383" y="65"/>
                  </a:lnTo>
                  <a:lnTo>
                    <a:pt x="373" y="64"/>
                  </a:lnTo>
                  <a:lnTo>
                    <a:pt x="365" y="61"/>
                  </a:lnTo>
                  <a:lnTo>
                    <a:pt x="356" y="55"/>
                  </a:lnTo>
                  <a:lnTo>
                    <a:pt x="356" y="55"/>
                  </a:lnTo>
                  <a:lnTo>
                    <a:pt x="340" y="39"/>
                  </a:lnTo>
                  <a:lnTo>
                    <a:pt x="330" y="30"/>
                  </a:lnTo>
                  <a:lnTo>
                    <a:pt x="319" y="20"/>
                  </a:lnTo>
                  <a:lnTo>
                    <a:pt x="307" y="12"/>
                  </a:lnTo>
                  <a:lnTo>
                    <a:pt x="295" y="7"/>
                  </a:lnTo>
                  <a:lnTo>
                    <a:pt x="281" y="2"/>
                  </a:lnTo>
                  <a:lnTo>
                    <a:pt x="276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5" y="1"/>
                  </a:lnTo>
                  <a:lnTo>
                    <a:pt x="261" y="4"/>
                  </a:lnTo>
                  <a:lnTo>
                    <a:pt x="261" y="4"/>
                  </a:lnTo>
                  <a:lnTo>
                    <a:pt x="259" y="16"/>
                  </a:lnTo>
                  <a:lnTo>
                    <a:pt x="257" y="25"/>
                  </a:lnTo>
                  <a:lnTo>
                    <a:pt x="255" y="33"/>
                  </a:lnTo>
                  <a:lnTo>
                    <a:pt x="251" y="41"/>
                  </a:lnTo>
                  <a:lnTo>
                    <a:pt x="248" y="48"/>
                  </a:lnTo>
                  <a:lnTo>
                    <a:pt x="246" y="57"/>
                  </a:lnTo>
                  <a:lnTo>
                    <a:pt x="243" y="6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3" y="92"/>
                  </a:lnTo>
                  <a:lnTo>
                    <a:pt x="244" y="102"/>
                  </a:lnTo>
                  <a:lnTo>
                    <a:pt x="249" y="110"/>
                  </a:lnTo>
                  <a:lnTo>
                    <a:pt x="254" y="118"/>
                  </a:lnTo>
                  <a:lnTo>
                    <a:pt x="254" y="118"/>
                  </a:lnTo>
                  <a:lnTo>
                    <a:pt x="250" y="120"/>
                  </a:lnTo>
                  <a:lnTo>
                    <a:pt x="247" y="124"/>
                  </a:lnTo>
                  <a:lnTo>
                    <a:pt x="238" y="127"/>
                  </a:lnTo>
                  <a:lnTo>
                    <a:pt x="226" y="130"/>
                  </a:lnTo>
                  <a:lnTo>
                    <a:pt x="215" y="131"/>
                  </a:lnTo>
                  <a:lnTo>
                    <a:pt x="190" y="130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0" y="141"/>
                  </a:lnTo>
                  <a:lnTo>
                    <a:pt x="167" y="146"/>
                  </a:lnTo>
                  <a:lnTo>
                    <a:pt x="166" y="150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6" y="157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44" y="157"/>
                  </a:lnTo>
                  <a:lnTo>
                    <a:pt x="140" y="155"/>
                  </a:lnTo>
                  <a:lnTo>
                    <a:pt x="135" y="152"/>
                  </a:lnTo>
                  <a:lnTo>
                    <a:pt x="132" y="147"/>
                  </a:lnTo>
                  <a:lnTo>
                    <a:pt x="127" y="137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16" y="130"/>
                  </a:lnTo>
                  <a:lnTo>
                    <a:pt x="109" y="132"/>
                  </a:lnTo>
                  <a:lnTo>
                    <a:pt x="105" y="132"/>
                  </a:lnTo>
                  <a:lnTo>
                    <a:pt x="101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91" y="129"/>
                  </a:lnTo>
                  <a:lnTo>
                    <a:pt x="95" y="123"/>
                  </a:lnTo>
                  <a:lnTo>
                    <a:pt x="98" y="118"/>
                  </a:lnTo>
                  <a:lnTo>
                    <a:pt x="105" y="110"/>
                  </a:lnTo>
                  <a:lnTo>
                    <a:pt x="109" y="107"/>
                  </a:lnTo>
                  <a:lnTo>
                    <a:pt x="111" y="103"/>
                  </a:lnTo>
                  <a:lnTo>
                    <a:pt x="113" y="99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12" y="86"/>
                  </a:lnTo>
                  <a:lnTo>
                    <a:pt x="110" y="81"/>
                  </a:lnTo>
                  <a:lnTo>
                    <a:pt x="106" y="78"/>
                  </a:lnTo>
                  <a:lnTo>
                    <a:pt x="101" y="76"/>
                  </a:lnTo>
                  <a:lnTo>
                    <a:pt x="95" y="74"/>
                  </a:lnTo>
                  <a:lnTo>
                    <a:pt x="89" y="74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6" y="74"/>
                  </a:lnTo>
                  <a:lnTo>
                    <a:pt x="56" y="77"/>
                  </a:lnTo>
                  <a:lnTo>
                    <a:pt x="48" y="80"/>
                  </a:lnTo>
                  <a:lnTo>
                    <a:pt x="41" y="85"/>
                  </a:lnTo>
                  <a:lnTo>
                    <a:pt x="36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30" y="142"/>
                  </a:lnTo>
                  <a:lnTo>
                    <a:pt x="33" y="161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8"/>
                  </a:lnTo>
                  <a:lnTo>
                    <a:pt x="47" y="193"/>
                  </a:lnTo>
                  <a:lnTo>
                    <a:pt x="50" y="198"/>
                  </a:lnTo>
                  <a:lnTo>
                    <a:pt x="55" y="201"/>
                  </a:lnTo>
                  <a:lnTo>
                    <a:pt x="60" y="204"/>
                  </a:lnTo>
                  <a:lnTo>
                    <a:pt x="66" y="207"/>
                  </a:lnTo>
                  <a:lnTo>
                    <a:pt x="73" y="209"/>
                  </a:lnTo>
                  <a:lnTo>
                    <a:pt x="80" y="210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6" y="210"/>
                  </a:lnTo>
                  <a:lnTo>
                    <a:pt x="103" y="213"/>
                  </a:lnTo>
                  <a:lnTo>
                    <a:pt x="114" y="217"/>
                  </a:lnTo>
                  <a:lnTo>
                    <a:pt x="127" y="223"/>
                  </a:lnTo>
                  <a:lnTo>
                    <a:pt x="134" y="224"/>
                  </a:lnTo>
                  <a:lnTo>
                    <a:pt x="143" y="225"/>
                  </a:lnTo>
                  <a:lnTo>
                    <a:pt x="143" y="225"/>
                  </a:lnTo>
                  <a:lnTo>
                    <a:pt x="164" y="224"/>
                  </a:lnTo>
                  <a:lnTo>
                    <a:pt x="183" y="221"/>
                  </a:lnTo>
                  <a:lnTo>
                    <a:pt x="198" y="215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6" y="217"/>
                  </a:lnTo>
                  <a:lnTo>
                    <a:pt x="221" y="231"/>
                  </a:lnTo>
                  <a:lnTo>
                    <a:pt x="206" y="265"/>
                  </a:lnTo>
                  <a:lnTo>
                    <a:pt x="197" y="283"/>
                  </a:lnTo>
                  <a:lnTo>
                    <a:pt x="189" y="299"/>
                  </a:lnTo>
                  <a:lnTo>
                    <a:pt x="181" y="309"/>
                  </a:lnTo>
                  <a:lnTo>
                    <a:pt x="179" y="311"/>
                  </a:lnTo>
                  <a:lnTo>
                    <a:pt x="177" y="313"/>
                  </a:lnTo>
                  <a:lnTo>
                    <a:pt x="177" y="313"/>
                  </a:lnTo>
                  <a:lnTo>
                    <a:pt x="172" y="313"/>
                  </a:lnTo>
                  <a:lnTo>
                    <a:pt x="168" y="311"/>
                  </a:lnTo>
                  <a:lnTo>
                    <a:pt x="159" y="307"/>
                  </a:lnTo>
                  <a:lnTo>
                    <a:pt x="151" y="303"/>
                  </a:lnTo>
                  <a:lnTo>
                    <a:pt x="147" y="302"/>
                  </a:lnTo>
                  <a:lnTo>
                    <a:pt x="143" y="302"/>
                  </a:lnTo>
                  <a:lnTo>
                    <a:pt x="143" y="302"/>
                  </a:lnTo>
                  <a:lnTo>
                    <a:pt x="136" y="303"/>
                  </a:lnTo>
                  <a:lnTo>
                    <a:pt x="127" y="308"/>
                  </a:lnTo>
                  <a:lnTo>
                    <a:pt x="117" y="314"/>
                  </a:lnTo>
                  <a:lnTo>
                    <a:pt x="105" y="321"/>
                  </a:lnTo>
                  <a:lnTo>
                    <a:pt x="87" y="336"/>
                  </a:lnTo>
                  <a:lnTo>
                    <a:pt x="80" y="341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68" y="359"/>
                  </a:lnTo>
                  <a:lnTo>
                    <a:pt x="64" y="369"/>
                  </a:lnTo>
                  <a:lnTo>
                    <a:pt x="61" y="379"/>
                  </a:lnTo>
                  <a:lnTo>
                    <a:pt x="60" y="389"/>
                  </a:lnTo>
                  <a:lnTo>
                    <a:pt x="59" y="398"/>
                  </a:lnTo>
                  <a:lnTo>
                    <a:pt x="58" y="408"/>
                  </a:lnTo>
                  <a:lnTo>
                    <a:pt x="52" y="420"/>
                  </a:lnTo>
                  <a:lnTo>
                    <a:pt x="44" y="435"/>
                  </a:lnTo>
                  <a:lnTo>
                    <a:pt x="44" y="435"/>
                  </a:lnTo>
                  <a:lnTo>
                    <a:pt x="37" y="443"/>
                  </a:lnTo>
                  <a:lnTo>
                    <a:pt x="29" y="451"/>
                  </a:lnTo>
                  <a:lnTo>
                    <a:pt x="15" y="466"/>
                  </a:lnTo>
                  <a:lnTo>
                    <a:pt x="9" y="474"/>
                  </a:lnTo>
                  <a:lnTo>
                    <a:pt x="4" y="482"/>
                  </a:lnTo>
                  <a:lnTo>
                    <a:pt x="2" y="49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8"/>
                  </a:lnTo>
                  <a:lnTo>
                    <a:pt x="2" y="513"/>
                  </a:lnTo>
                  <a:lnTo>
                    <a:pt x="4" y="517"/>
                  </a:lnTo>
                  <a:lnTo>
                    <a:pt x="6" y="520"/>
                  </a:lnTo>
                  <a:lnTo>
                    <a:pt x="10" y="522"/>
                  </a:lnTo>
                  <a:lnTo>
                    <a:pt x="13" y="524"/>
                  </a:lnTo>
                  <a:lnTo>
                    <a:pt x="18" y="526"/>
                  </a:lnTo>
                  <a:lnTo>
                    <a:pt x="21" y="526"/>
                  </a:lnTo>
                  <a:lnTo>
                    <a:pt x="21" y="526"/>
                  </a:lnTo>
                  <a:lnTo>
                    <a:pt x="48" y="526"/>
                  </a:lnTo>
                  <a:lnTo>
                    <a:pt x="48" y="526"/>
                  </a:lnTo>
                  <a:lnTo>
                    <a:pt x="53" y="527"/>
                  </a:lnTo>
                  <a:lnTo>
                    <a:pt x="61" y="529"/>
                  </a:lnTo>
                  <a:lnTo>
                    <a:pt x="70" y="531"/>
                  </a:lnTo>
                  <a:lnTo>
                    <a:pt x="80" y="536"/>
                  </a:lnTo>
                  <a:lnTo>
                    <a:pt x="88" y="542"/>
                  </a:lnTo>
                  <a:lnTo>
                    <a:pt x="96" y="550"/>
                  </a:lnTo>
                  <a:lnTo>
                    <a:pt x="98" y="553"/>
                  </a:lnTo>
                  <a:lnTo>
                    <a:pt x="101" y="558"/>
                  </a:lnTo>
                  <a:lnTo>
                    <a:pt x="103" y="561"/>
                  </a:lnTo>
                  <a:lnTo>
                    <a:pt x="103" y="567"/>
                  </a:lnTo>
                  <a:lnTo>
                    <a:pt x="103" y="567"/>
                  </a:lnTo>
                  <a:lnTo>
                    <a:pt x="102" y="568"/>
                  </a:lnTo>
                  <a:lnTo>
                    <a:pt x="98" y="572"/>
                  </a:lnTo>
                  <a:lnTo>
                    <a:pt x="89" y="581"/>
                  </a:lnTo>
                  <a:lnTo>
                    <a:pt x="70" y="599"/>
                  </a:lnTo>
                  <a:lnTo>
                    <a:pt x="70" y="599"/>
                  </a:lnTo>
                  <a:lnTo>
                    <a:pt x="70" y="614"/>
                  </a:lnTo>
                  <a:lnTo>
                    <a:pt x="66" y="626"/>
                  </a:lnTo>
                  <a:lnTo>
                    <a:pt x="66" y="62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" name="Freeform 62"/>
            <p:cNvSpPr>
              <a:spLocks/>
            </p:cNvSpPr>
            <p:nvPr/>
          </p:nvSpPr>
          <p:spPr bwMode="auto">
            <a:xfrm>
              <a:off x="1977999" y="4742600"/>
              <a:ext cx="626246" cy="628425"/>
            </a:xfrm>
            <a:custGeom>
              <a:avLst/>
              <a:gdLst/>
              <a:ahLst/>
              <a:cxnLst>
                <a:cxn ang="0">
                  <a:pos x="28" y="301"/>
                </a:cxn>
                <a:cxn ang="0">
                  <a:pos x="66" y="338"/>
                </a:cxn>
                <a:cxn ang="0">
                  <a:pos x="119" y="338"/>
                </a:cxn>
                <a:cxn ang="0">
                  <a:pos x="126" y="387"/>
                </a:cxn>
                <a:cxn ang="0">
                  <a:pos x="150" y="408"/>
                </a:cxn>
                <a:cxn ang="0">
                  <a:pos x="191" y="434"/>
                </a:cxn>
                <a:cxn ang="0">
                  <a:pos x="212" y="525"/>
                </a:cxn>
                <a:cxn ang="0">
                  <a:pos x="249" y="564"/>
                </a:cxn>
                <a:cxn ang="0">
                  <a:pos x="273" y="599"/>
                </a:cxn>
                <a:cxn ang="0">
                  <a:pos x="321" y="649"/>
                </a:cxn>
                <a:cxn ang="0">
                  <a:pos x="393" y="632"/>
                </a:cxn>
                <a:cxn ang="0">
                  <a:pos x="445" y="637"/>
                </a:cxn>
                <a:cxn ang="0">
                  <a:pos x="479" y="684"/>
                </a:cxn>
                <a:cxn ang="0">
                  <a:pos x="559" y="698"/>
                </a:cxn>
                <a:cxn ang="0">
                  <a:pos x="598" y="790"/>
                </a:cxn>
                <a:cxn ang="0">
                  <a:pos x="648" y="823"/>
                </a:cxn>
                <a:cxn ang="0">
                  <a:pos x="689" y="808"/>
                </a:cxn>
                <a:cxn ang="0">
                  <a:pos x="729" y="845"/>
                </a:cxn>
                <a:cxn ang="0">
                  <a:pos x="779" y="861"/>
                </a:cxn>
                <a:cxn ang="0">
                  <a:pos x="838" y="837"/>
                </a:cxn>
                <a:cxn ang="0">
                  <a:pos x="858" y="779"/>
                </a:cxn>
                <a:cxn ang="0">
                  <a:pos x="819" y="753"/>
                </a:cxn>
                <a:cxn ang="0">
                  <a:pos x="815" y="726"/>
                </a:cxn>
                <a:cxn ang="0">
                  <a:pos x="782" y="706"/>
                </a:cxn>
                <a:cxn ang="0">
                  <a:pos x="791" y="683"/>
                </a:cxn>
                <a:cxn ang="0">
                  <a:pos x="776" y="657"/>
                </a:cxn>
                <a:cxn ang="0">
                  <a:pos x="773" y="617"/>
                </a:cxn>
                <a:cxn ang="0">
                  <a:pos x="804" y="576"/>
                </a:cxn>
                <a:cxn ang="0">
                  <a:pos x="756" y="545"/>
                </a:cxn>
                <a:cxn ang="0">
                  <a:pos x="709" y="544"/>
                </a:cxn>
                <a:cxn ang="0">
                  <a:pos x="669" y="573"/>
                </a:cxn>
                <a:cxn ang="0">
                  <a:pos x="624" y="599"/>
                </a:cxn>
                <a:cxn ang="0">
                  <a:pos x="584" y="568"/>
                </a:cxn>
                <a:cxn ang="0">
                  <a:pos x="557" y="564"/>
                </a:cxn>
                <a:cxn ang="0">
                  <a:pos x="522" y="569"/>
                </a:cxn>
                <a:cxn ang="0">
                  <a:pos x="485" y="530"/>
                </a:cxn>
                <a:cxn ang="0">
                  <a:pos x="501" y="500"/>
                </a:cxn>
                <a:cxn ang="0">
                  <a:pos x="479" y="460"/>
                </a:cxn>
                <a:cxn ang="0">
                  <a:pos x="507" y="439"/>
                </a:cxn>
                <a:cxn ang="0">
                  <a:pos x="518" y="417"/>
                </a:cxn>
                <a:cxn ang="0">
                  <a:pos x="489" y="386"/>
                </a:cxn>
                <a:cxn ang="0">
                  <a:pos x="461" y="401"/>
                </a:cxn>
                <a:cxn ang="0">
                  <a:pos x="449" y="371"/>
                </a:cxn>
                <a:cxn ang="0">
                  <a:pos x="440" y="280"/>
                </a:cxn>
                <a:cxn ang="0">
                  <a:pos x="396" y="178"/>
                </a:cxn>
                <a:cxn ang="0">
                  <a:pos x="385" y="100"/>
                </a:cxn>
                <a:cxn ang="0">
                  <a:pos x="361" y="67"/>
                </a:cxn>
                <a:cxn ang="0">
                  <a:pos x="371" y="31"/>
                </a:cxn>
                <a:cxn ang="0">
                  <a:pos x="349" y="6"/>
                </a:cxn>
                <a:cxn ang="0">
                  <a:pos x="319" y="4"/>
                </a:cxn>
                <a:cxn ang="0">
                  <a:pos x="308" y="52"/>
                </a:cxn>
                <a:cxn ang="0">
                  <a:pos x="274" y="77"/>
                </a:cxn>
                <a:cxn ang="0">
                  <a:pos x="237" y="124"/>
                </a:cxn>
                <a:cxn ang="0">
                  <a:pos x="193" y="161"/>
                </a:cxn>
                <a:cxn ang="0">
                  <a:pos x="148" y="179"/>
                </a:cxn>
                <a:cxn ang="0">
                  <a:pos x="91" y="235"/>
                </a:cxn>
                <a:cxn ang="0">
                  <a:pos x="13" y="260"/>
                </a:cxn>
              </a:cxnLst>
              <a:rect l="0" t="0" r="r" b="b"/>
              <a:pathLst>
                <a:path w="861" h="862">
                  <a:moveTo>
                    <a:pt x="0" y="279"/>
                  </a:moveTo>
                  <a:lnTo>
                    <a:pt x="0" y="279"/>
                  </a:lnTo>
                  <a:lnTo>
                    <a:pt x="7" y="281"/>
                  </a:lnTo>
                  <a:lnTo>
                    <a:pt x="13" y="283"/>
                  </a:lnTo>
                  <a:lnTo>
                    <a:pt x="18" y="287"/>
                  </a:lnTo>
                  <a:lnTo>
                    <a:pt x="21" y="292"/>
                  </a:lnTo>
                  <a:lnTo>
                    <a:pt x="28" y="301"/>
                  </a:lnTo>
                  <a:lnTo>
                    <a:pt x="34" y="311"/>
                  </a:lnTo>
                  <a:lnTo>
                    <a:pt x="40" y="321"/>
                  </a:lnTo>
                  <a:lnTo>
                    <a:pt x="44" y="326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59" y="335"/>
                  </a:lnTo>
                  <a:lnTo>
                    <a:pt x="66" y="338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87" y="338"/>
                  </a:lnTo>
                  <a:lnTo>
                    <a:pt x="98" y="335"/>
                  </a:lnTo>
                  <a:lnTo>
                    <a:pt x="109" y="335"/>
                  </a:lnTo>
                  <a:lnTo>
                    <a:pt x="113" y="336"/>
                  </a:lnTo>
                  <a:lnTo>
                    <a:pt x="119" y="338"/>
                  </a:lnTo>
                  <a:lnTo>
                    <a:pt x="119" y="338"/>
                  </a:lnTo>
                  <a:lnTo>
                    <a:pt x="122" y="343"/>
                  </a:lnTo>
                  <a:lnTo>
                    <a:pt x="126" y="349"/>
                  </a:lnTo>
                  <a:lnTo>
                    <a:pt x="126" y="357"/>
                  </a:lnTo>
                  <a:lnTo>
                    <a:pt x="126" y="364"/>
                  </a:lnTo>
                  <a:lnTo>
                    <a:pt x="126" y="380"/>
                  </a:lnTo>
                  <a:lnTo>
                    <a:pt x="126" y="387"/>
                  </a:lnTo>
                  <a:lnTo>
                    <a:pt x="126" y="393"/>
                  </a:lnTo>
                  <a:lnTo>
                    <a:pt x="126" y="393"/>
                  </a:lnTo>
                  <a:lnTo>
                    <a:pt x="128" y="397"/>
                  </a:lnTo>
                  <a:lnTo>
                    <a:pt x="132" y="400"/>
                  </a:lnTo>
                  <a:lnTo>
                    <a:pt x="135" y="403"/>
                  </a:lnTo>
                  <a:lnTo>
                    <a:pt x="140" y="404"/>
                  </a:lnTo>
                  <a:lnTo>
                    <a:pt x="150" y="408"/>
                  </a:lnTo>
                  <a:lnTo>
                    <a:pt x="162" y="411"/>
                  </a:lnTo>
                  <a:lnTo>
                    <a:pt x="173" y="416"/>
                  </a:lnTo>
                  <a:lnTo>
                    <a:pt x="179" y="418"/>
                  </a:lnTo>
                  <a:lnTo>
                    <a:pt x="182" y="420"/>
                  </a:lnTo>
                  <a:lnTo>
                    <a:pt x="187" y="425"/>
                  </a:lnTo>
                  <a:lnTo>
                    <a:pt x="189" y="430"/>
                  </a:lnTo>
                  <a:lnTo>
                    <a:pt x="191" y="434"/>
                  </a:lnTo>
                  <a:lnTo>
                    <a:pt x="193" y="441"/>
                  </a:lnTo>
                  <a:lnTo>
                    <a:pt x="193" y="441"/>
                  </a:lnTo>
                  <a:lnTo>
                    <a:pt x="193" y="454"/>
                  </a:lnTo>
                  <a:lnTo>
                    <a:pt x="195" y="470"/>
                  </a:lnTo>
                  <a:lnTo>
                    <a:pt x="199" y="488"/>
                  </a:lnTo>
                  <a:lnTo>
                    <a:pt x="205" y="507"/>
                  </a:lnTo>
                  <a:lnTo>
                    <a:pt x="212" y="525"/>
                  </a:lnTo>
                  <a:lnTo>
                    <a:pt x="220" y="541"/>
                  </a:lnTo>
                  <a:lnTo>
                    <a:pt x="225" y="548"/>
                  </a:lnTo>
                  <a:lnTo>
                    <a:pt x="229" y="554"/>
                  </a:lnTo>
                  <a:lnTo>
                    <a:pt x="234" y="558"/>
                  </a:lnTo>
                  <a:lnTo>
                    <a:pt x="240" y="562"/>
                  </a:lnTo>
                  <a:lnTo>
                    <a:pt x="240" y="562"/>
                  </a:lnTo>
                  <a:lnTo>
                    <a:pt x="249" y="564"/>
                  </a:lnTo>
                  <a:lnTo>
                    <a:pt x="257" y="567"/>
                  </a:lnTo>
                  <a:lnTo>
                    <a:pt x="262" y="570"/>
                  </a:lnTo>
                  <a:lnTo>
                    <a:pt x="266" y="575"/>
                  </a:lnTo>
                  <a:lnTo>
                    <a:pt x="269" y="580"/>
                  </a:lnTo>
                  <a:lnTo>
                    <a:pt x="271" y="586"/>
                  </a:lnTo>
                  <a:lnTo>
                    <a:pt x="273" y="599"/>
                  </a:lnTo>
                  <a:lnTo>
                    <a:pt x="273" y="599"/>
                  </a:lnTo>
                  <a:lnTo>
                    <a:pt x="275" y="610"/>
                  </a:lnTo>
                  <a:lnTo>
                    <a:pt x="280" y="619"/>
                  </a:lnTo>
                  <a:lnTo>
                    <a:pt x="286" y="629"/>
                  </a:lnTo>
                  <a:lnTo>
                    <a:pt x="293" y="636"/>
                  </a:lnTo>
                  <a:lnTo>
                    <a:pt x="302" y="641"/>
                  </a:lnTo>
                  <a:lnTo>
                    <a:pt x="311" y="646"/>
                  </a:lnTo>
                  <a:lnTo>
                    <a:pt x="321" y="649"/>
                  </a:lnTo>
                  <a:lnTo>
                    <a:pt x="332" y="651"/>
                  </a:lnTo>
                  <a:lnTo>
                    <a:pt x="332" y="651"/>
                  </a:lnTo>
                  <a:lnTo>
                    <a:pt x="343" y="649"/>
                  </a:lnTo>
                  <a:lnTo>
                    <a:pt x="353" y="647"/>
                  </a:lnTo>
                  <a:lnTo>
                    <a:pt x="373" y="639"/>
                  </a:lnTo>
                  <a:lnTo>
                    <a:pt x="382" y="636"/>
                  </a:lnTo>
                  <a:lnTo>
                    <a:pt x="393" y="632"/>
                  </a:lnTo>
                  <a:lnTo>
                    <a:pt x="404" y="630"/>
                  </a:lnTo>
                  <a:lnTo>
                    <a:pt x="416" y="629"/>
                  </a:lnTo>
                  <a:lnTo>
                    <a:pt x="416" y="629"/>
                  </a:lnTo>
                  <a:lnTo>
                    <a:pt x="425" y="629"/>
                  </a:lnTo>
                  <a:lnTo>
                    <a:pt x="433" y="631"/>
                  </a:lnTo>
                  <a:lnTo>
                    <a:pt x="439" y="633"/>
                  </a:lnTo>
                  <a:lnTo>
                    <a:pt x="445" y="637"/>
                  </a:lnTo>
                  <a:lnTo>
                    <a:pt x="449" y="640"/>
                  </a:lnTo>
                  <a:lnTo>
                    <a:pt x="454" y="645"/>
                  </a:lnTo>
                  <a:lnTo>
                    <a:pt x="460" y="654"/>
                  </a:lnTo>
                  <a:lnTo>
                    <a:pt x="465" y="664"/>
                  </a:lnTo>
                  <a:lnTo>
                    <a:pt x="471" y="675"/>
                  </a:lnTo>
                  <a:lnTo>
                    <a:pt x="475" y="679"/>
                  </a:lnTo>
                  <a:lnTo>
                    <a:pt x="479" y="684"/>
                  </a:lnTo>
                  <a:lnTo>
                    <a:pt x="484" y="687"/>
                  </a:lnTo>
                  <a:lnTo>
                    <a:pt x="489" y="691"/>
                  </a:lnTo>
                  <a:lnTo>
                    <a:pt x="489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9" y="698"/>
                  </a:lnTo>
                  <a:lnTo>
                    <a:pt x="564" y="706"/>
                  </a:lnTo>
                  <a:lnTo>
                    <a:pt x="570" y="715"/>
                  </a:lnTo>
                  <a:lnTo>
                    <a:pt x="575" y="725"/>
                  </a:lnTo>
                  <a:lnTo>
                    <a:pt x="582" y="747"/>
                  </a:lnTo>
                  <a:lnTo>
                    <a:pt x="588" y="769"/>
                  </a:lnTo>
                  <a:lnTo>
                    <a:pt x="593" y="779"/>
                  </a:lnTo>
                  <a:lnTo>
                    <a:pt x="598" y="790"/>
                  </a:lnTo>
                  <a:lnTo>
                    <a:pt x="602" y="799"/>
                  </a:lnTo>
                  <a:lnTo>
                    <a:pt x="609" y="807"/>
                  </a:lnTo>
                  <a:lnTo>
                    <a:pt x="616" y="814"/>
                  </a:lnTo>
                  <a:lnTo>
                    <a:pt x="625" y="819"/>
                  </a:lnTo>
                  <a:lnTo>
                    <a:pt x="636" y="822"/>
                  </a:lnTo>
                  <a:lnTo>
                    <a:pt x="648" y="823"/>
                  </a:lnTo>
                  <a:lnTo>
                    <a:pt x="648" y="823"/>
                  </a:lnTo>
                  <a:lnTo>
                    <a:pt x="653" y="822"/>
                  </a:lnTo>
                  <a:lnTo>
                    <a:pt x="657" y="821"/>
                  </a:lnTo>
                  <a:lnTo>
                    <a:pt x="667" y="816"/>
                  </a:lnTo>
                  <a:lnTo>
                    <a:pt x="676" y="810"/>
                  </a:lnTo>
                  <a:lnTo>
                    <a:pt x="682" y="809"/>
                  </a:lnTo>
                  <a:lnTo>
                    <a:pt x="689" y="808"/>
                  </a:lnTo>
                  <a:lnTo>
                    <a:pt x="689" y="808"/>
                  </a:lnTo>
                  <a:lnTo>
                    <a:pt x="694" y="809"/>
                  </a:lnTo>
                  <a:lnTo>
                    <a:pt x="699" y="810"/>
                  </a:lnTo>
                  <a:lnTo>
                    <a:pt x="703" y="814"/>
                  </a:lnTo>
                  <a:lnTo>
                    <a:pt x="708" y="817"/>
                  </a:lnTo>
                  <a:lnTo>
                    <a:pt x="715" y="825"/>
                  </a:lnTo>
                  <a:lnTo>
                    <a:pt x="722" y="836"/>
                  </a:lnTo>
                  <a:lnTo>
                    <a:pt x="729" y="845"/>
                  </a:lnTo>
                  <a:lnTo>
                    <a:pt x="736" y="854"/>
                  </a:lnTo>
                  <a:lnTo>
                    <a:pt x="740" y="858"/>
                  </a:lnTo>
                  <a:lnTo>
                    <a:pt x="746" y="860"/>
                  </a:lnTo>
                  <a:lnTo>
                    <a:pt x="752" y="862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79" y="861"/>
                  </a:lnTo>
                  <a:lnTo>
                    <a:pt x="798" y="859"/>
                  </a:lnTo>
                  <a:lnTo>
                    <a:pt x="807" y="857"/>
                  </a:lnTo>
                  <a:lnTo>
                    <a:pt x="814" y="853"/>
                  </a:lnTo>
                  <a:lnTo>
                    <a:pt x="821" y="850"/>
                  </a:lnTo>
                  <a:lnTo>
                    <a:pt x="828" y="846"/>
                  </a:lnTo>
                  <a:lnTo>
                    <a:pt x="834" y="842"/>
                  </a:lnTo>
                  <a:lnTo>
                    <a:pt x="838" y="837"/>
                  </a:lnTo>
                  <a:lnTo>
                    <a:pt x="847" y="825"/>
                  </a:lnTo>
                  <a:lnTo>
                    <a:pt x="854" y="813"/>
                  </a:lnTo>
                  <a:lnTo>
                    <a:pt x="861" y="797"/>
                  </a:lnTo>
                  <a:lnTo>
                    <a:pt x="861" y="797"/>
                  </a:lnTo>
                  <a:lnTo>
                    <a:pt x="860" y="790"/>
                  </a:lnTo>
                  <a:lnTo>
                    <a:pt x="859" y="784"/>
                  </a:lnTo>
                  <a:lnTo>
                    <a:pt x="858" y="779"/>
                  </a:lnTo>
                  <a:lnTo>
                    <a:pt x="855" y="775"/>
                  </a:lnTo>
                  <a:lnTo>
                    <a:pt x="853" y="771"/>
                  </a:lnTo>
                  <a:lnTo>
                    <a:pt x="850" y="769"/>
                  </a:lnTo>
                  <a:lnTo>
                    <a:pt x="843" y="764"/>
                  </a:lnTo>
                  <a:lnTo>
                    <a:pt x="828" y="759"/>
                  </a:lnTo>
                  <a:lnTo>
                    <a:pt x="822" y="755"/>
                  </a:lnTo>
                  <a:lnTo>
                    <a:pt x="819" y="753"/>
                  </a:lnTo>
                  <a:lnTo>
                    <a:pt x="816" y="749"/>
                  </a:lnTo>
                  <a:lnTo>
                    <a:pt x="816" y="749"/>
                  </a:lnTo>
                  <a:lnTo>
                    <a:pt x="815" y="746"/>
                  </a:lnTo>
                  <a:lnTo>
                    <a:pt x="815" y="744"/>
                  </a:lnTo>
                  <a:lnTo>
                    <a:pt x="816" y="737"/>
                  </a:lnTo>
                  <a:lnTo>
                    <a:pt x="816" y="730"/>
                  </a:lnTo>
                  <a:lnTo>
                    <a:pt x="815" y="726"/>
                  </a:lnTo>
                  <a:lnTo>
                    <a:pt x="813" y="724"/>
                  </a:lnTo>
                  <a:lnTo>
                    <a:pt x="813" y="724"/>
                  </a:lnTo>
                  <a:lnTo>
                    <a:pt x="811" y="720"/>
                  </a:lnTo>
                  <a:lnTo>
                    <a:pt x="806" y="717"/>
                  </a:lnTo>
                  <a:lnTo>
                    <a:pt x="796" y="713"/>
                  </a:lnTo>
                  <a:lnTo>
                    <a:pt x="785" y="708"/>
                  </a:lnTo>
                  <a:lnTo>
                    <a:pt x="782" y="706"/>
                  </a:lnTo>
                  <a:lnTo>
                    <a:pt x="781" y="702"/>
                  </a:lnTo>
                  <a:lnTo>
                    <a:pt x="781" y="702"/>
                  </a:lnTo>
                  <a:lnTo>
                    <a:pt x="781" y="699"/>
                  </a:lnTo>
                  <a:lnTo>
                    <a:pt x="782" y="697"/>
                  </a:lnTo>
                  <a:lnTo>
                    <a:pt x="785" y="691"/>
                  </a:lnTo>
                  <a:lnTo>
                    <a:pt x="790" y="685"/>
                  </a:lnTo>
                  <a:lnTo>
                    <a:pt x="791" y="683"/>
                  </a:lnTo>
                  <a:lnTo>
                    <a:pt x="791" y="679"/>
                  </a:lnTo>
                  <a:lnTo>
                    <a:pt x="791" y="679"/>
                  </a:lnTo>
                  <a:lnTo>
                    <a:pt x="790" y="672"/>
                  </a:lnTo>
                  <a:lnTo>
                    <a:pt x="787" y="668"/>
                  </a:lnTo>
                  <a:lnTo>
                    <a:pt x="784" y="663"/>
                  </a:lnTo>
                  <a:lnTo>
                    <a:pt x="781" y="660"/>
                  </a:lnTo>
                  <a:lnTo>
                    <a:pt x="776" y="657"/>
                  </a:lnTo>
                  <a:lnTo>
                    <a:pt x="773" y="654"/>
                  </a:lnTo>
                  <a:lnTo>
                    <a:pt x="770" y="649"/>
                  </a:lnTo>
                  <a:lnTo>
                    <a:pt x="769" y="644"/>
                  </a:lnTo>
                  <a:lnTo>
                    <a:pt x="769" y="644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92" y="599"/>
                  </a:lnTo>
                  <a:lnTo>
                    <a:pt x="801" y="590"/>
                  </a:lnTo>
                  <a:lnTo>
                    <a:pt x="805" y="586"/>
                  </a:lnTo>
                  <a:lnTo>
                    <a:pt x="806" y="585"/>
                  </a:lnTo>
                  <a:lnTo>
                    <a:pt x="806" y="585"/>
                  </a:lnTo>
                  <a:lnTo>
                    <a:pt x="806" y="579"/>
                  </a:lnTo>
                  <a:lnTo>
                    <a:pt x="804" y="576"/>
                  </a:lnTo>
                  <a:lnTo>
                    <a:pt x="801" y="571"/>
                  </a:lnTo>
                  <a:lnTo>
                    <a:pt x="799" y="568"/>
                  </a:lnTo>
                  <a:lnTo>
                    <a:pt x="791" y="560"/>
                  </a:lnTo>
                  <a:lnTo>
                    <a:pt x="783" y="554"/>
                  </a:lnTo>
                  <a:lnTo>
                    <a:pt x="773" y="549"/>
                  </a:lnTo>
                  <a:lnTo>
                    <a:pt x="764" y="547"/>
                  </a:lnTo>
                  <a:lnTo>
                    <a:pt x="756" y="545"/>
                  </a:lnTo>
                  <a:lnTo>
                    <a:pt x="751" y="544"/>
                  </a:lnTo>
                  <a:lnTo>
                    <a:pt x="751" y="544"/>
                  </a:lnTo>
                  <a:lnTo>
                    <a:pt x="724" y="544"/>
                  </a:lnTo>
                  <a:lnTo>
                    <a:pt x="724" y="544"/>
                  </a:lnTo>
                  <a:lnTo>
                    <a:pt x="717" y="545"/>
                  </a:lnTo>
                  <a:lnTo>
                    <a:pt x="712" y="545"/>
                  </a:lnTo>
                  <a:lnTo>
                    <a:pt x="709" y="544"/>
                  </a:lnTo>
                  <a:lnTo>
                    <a:pt x="708" y="542"/>
                  </a:lnTo>
                  <a:lnTo>
                    <a:pt x="707" y="540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698" y="544"/>
                  </a:lnTo>
                  <a:lnTo>
                    <a:pt x="689" y="552"/>
                  </a:lnTo>
                  <a:lnTo>
                    <a:pt x="669" y="573"/>
                  </a:lnTo>
                  <a:lnTo>
                    <a:pt x="659" y="583"/>
                  </a:lnTo>
                  <a:lnTo>
                    <a:pt x="649" y="592"/>
                  </a:lnTo>
                  <a:lnTo>
                    <a:pt x="639" y="596"/>
                  </a:lnTo>
                  <a:lnTo>
                    <a:pt x="634" y="599"/>
                  </a:lnTo>
                  <a:lnTo>
                    <a:pt x="630" y="599"/>
                  </a:lnTo>
                  <a:lnTo>
                    <a:pt x="630" y="599"/>
                  </a:lnTo>
                  <a:lnTo>
                    <a:pt x="624" y="599"/>
                  </a:lnTo>
                  <a:lnTo>
                    <a:pt x="618" y="598"/>
                  </a:lnTo>
                  <a:lnTo>
                    <a:pt x="614" y="595"/>
                  </a:lnTo>
                  <a:lnTo>
                    <a:pt x="609" y="593"/>
                  </a:lnTo>
                  <a:lnTo>
                    <a:pt x="602" y="587"/>
                  </a:lnTo>
                  <a:lnTo>
                    <a:pt x="596" y="580"/>
                  </a:lnTo>
                  <a:lnTo>
                    <a:pt x="591" y="573"/>
                  </a:lnTo>
                  <a:lnTo>
                    <a:pt x="584" y="568"/>
                  </a:lnTo>
                  <a:lnTo>
                    <a:pt x="580" y="565"/>
                  </a:lnTo>
                  <a:lnTo>
                    <a:pt x="576" y="563"/>
                  </a:lnTo>
                  <a:lnTo>
                    <a:pt x="572" y="562"/>
                  </a:lnTo>
                  <a:lnTo>
                    <a:pt x="567" y="562"/>
                  </a:lnTo>
                  <a:lnTo>
                    <a:pt x="567" y="562"/>
                  </a:lnTo>
                  <a:lnTo>
                    <a:pt x="562" y="562"/>
                  </a:lnTo>
                  <a:lnTo>
                    <a:pt x="557" y="564"/>
                  </a:lnTo>
                  <a:lnTo>
                    <a:pt x="550" y="568"/>
                  </a:lnTo>
                  <a:lnTo>
                    <a:pt x="542" y="571"/>
                  </a:lnTo>
                  <a:lnTo>
                    <a:pt x="539" y="572"/>
                  </a:lnTo>
                  <a:lnTo>
                    <a:pt x="533" y="573"/>
                  </a:lnTo>
                  <a:lnTo>
                    <a:pt x="533" y="573"/>
                  </a:lnTo>
                  <a:lnTo>
                    <a:pt x="529" y="572"/>
                  </a:lnTo>
                  <a:lnTo>
                    <a:pt x="522" y="569"/>
                  </a:lnTo>
                  <a:lnTo>
                    <a:pt x="504" y="560"/>
                  </a:lnTo>
                  <a:lnTo>
                    <a:pt x="489" y="550"/>
                  </a:lnTo>
                  <a:lnTo>
                    <a:pt x="485" y="546"/>
                  </a:lnTo>
                  <a:lnTo>
                    <a:pt x="483" y="544"/>
                  </a:lnTo>
                  <a:lnTo>
                    <a:pt x="483" y="544"/>
                  </a:lnTo>
                  <a:lnTo>
                    <a:pt x="484" y="535"/>
                  </a:lnTo>
                  <a:lnTo>
                    <a:pt x="485" y="530"/>
                  </a:lnTo>
                  <a:lnTo>
                    <a:pt x="488" y="525"/>
                  </a:lnTo>
                  <a:lnTo>
                    <a:pt x="492" y="522"/>
                  </a:lnTo>
                  <a:lnTo>
                    <a:pt x="495" y="518"/>
                  </a:lnTo>
                  <a:lnTo>
                    <a:pt x="498" y="514"/>
                  </a:lnTo>
                  <a:lnTo>
                    <a:pt x="500" y="508"/>
                  </a:lnTo>
                  <a:lnTo>
                    <a:pt x="501" y="500"/>
                  </a:lnTo>
                  <a:lnTo>
                    <a:pt x="501" y="500"/>
                  </a:lnTo>
                  <a:lnTo>
                    <a:pt x="500" y="492"/>
                  </a:lnTo>
                  <a:lnTo>
                    <a:pt x="498" y="486"/>
                  </a:lnTo>
                  <a:lnTo>
                    <a:pt x="494" y="481"/>
                  </a:lnTo>
                  <a:lnTo>
                    <a:pt x="489" y="477"/>
                  </a:lnTo>
                  <a:lnTo>
                    <a:pt x="483" y="469"/>
                  </a:lnTo>
                  <a:lnTo>
                    <a:pt x="480" y="464"/>
                  </a:lnTo>
                  <a:lnTo>
                    <a:pt x="479" y="460"/>
                  </a:lnTo>
                  <a:lnTo>
                    <a:pt x="479" y="460"/>
                  </a:lnTo>
                  <a:lnTo>
                    <a:pt x="479" y="456"/>
                  </a:lnTo>
                  <a:lnTo>
                    <a:pt x="480" y="454"/>
                  </a:lnTo>
                  <a:lnTo>
                    <a:pt x="485" y="449"/>
                  </a:lnTo>
                  <a:lnTo>
                    <a:pt x="492" y="446"/>
                  </a:lnTo>
                  <a:lnTo>
                    <a:pt x="499" y="442"/>
                  </a:lnTo>
                  <a:lnTo>
                    <a:pt x="507" y="439"/>
                  </a:lnTo>
                  <a:lnTo>
                    <a:pt x="512" y="435"/>
                  </a:lnTo>
                  <a:lnTo>
                    <a:pt x="515" y="433"/>
                  </a:lnTo>
                  <a:lnTo>
                    <a:pt x="517" y="430"/>
                  </a:lnTo>
                  <a:lnTo>
                    <a:pt x="518" y="426"/>
                  </a:lnTo>
                  <a:lnTo>
                    <a:pt x="519" y="423"/>
                  </a:lnTo>
                  <a:lnTo>
                    <a:pt x="519" y="423"/>
                  </a:lnTo>
                  <a:lnTo>
                    <a:pt x="518" y="417"/>
                  </a:lnTo>
                  <a:lnTo>
                    <a:pt x="516" y="411"/>
                  </a:lnTo>
                  <a:lnTo>
                    <a:pt x="511" y="404"/>
                  </a:lnTo>
                  <a:lnTo>
                    <a:pt x="507" y="399"/>
                  </a:lnTo>
                  <a:lnTo>
                    <a:pt x="502" y="394"/>
                  </a:lnTo>
                  <a:lnTo>
                    <a:pt x="498" y="389"/>
                  </a:lnTo>
                  <a:lnTo>
                    <a:pt x="493" y="387"/>
                  </a:lnTo>
                  <a:lnTo>
                    <a:pt x="489" y="386"/>
                  </a:lnTo>
                  <a:lnTo>
                    <a:pt x="489" y="386"/>
                  </a:lnTo>
                  <a:lnTo>
                    <a:pt x="486" y="386"/>
                  </a:lnTo>
                  <a:lnTo>
                    <a:pt x="483" y="388"/>
                  </a:lnTo>
                  <a:lnTo>
                    <a:pt x="477" y="393"/>
                  </a:lnTo>
                  <a:lnTo>
                    <a:pt x="470" y="399"/>
                  </a:lnTo>
                  <a:lnTo>
                    <a:pt x="465" y="400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57" y="400"/>
                  </a:lnTo>
                  <a:lnTo>
                    <a:pt x="454" y="397"/>
                  </a:lnTo>
                  <a:lnTo>
                    <a:pt x="453" y="395"/>
                  </a:lnTo>
                  <a:lnTo>
                    <a:pt x="451" y="392"/>
                  </a:lnTo>
                  <a:lnTo>
                    <a:pt x="450" y="381"/>
                  </a:lnTo>
                  <a:lnTo>
                    <a:pt x="449" y="371"/>
                  </a:lnTo>
                  <a:lnTo>
                    <a:pt x="449" y="371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9" y="321"/>
                  </a:lnTo>
                  <a:lnTo>
                    <a:pt x="447" y="306"/>
                  </a:lnTo>
                  <a:lnTo>
                    <a:pt x="445" y="293"/>
                  </a:lnTo>
                  <a:lnTo>
                    <a:pt x="440" y="280"/>
                  </a:lnTo>
                  <a:lnTo>
                    <a:pt x="437" y="268"/>
                  </a:lnTo>
                  <a:lnTo>
                    <a:pt x="431" y="258"/>
                  </a:lnTo>
                  <a:lnTo>
                    <a:pt x="420" y="236"/>
                  </a:lnTo>
                  <a:lnTo>
                    <a:pt x="409" y="214"/>
                  </a:lnTo>
                  <a:lnTo>
                    <a:pt x="404" y="203"/>
                  </a:lnTo>
                  <a:lnTo>
                    <a:pt x="400" y="190"/>
                  </a:lnTo>
                  <a:lnTo>
                    <a:pt x="396" y="178"/>
                  </a:lnTo>
                  <a:lnTo>
                    <a:pt x="394" y="163"/>
                  </a:lnTo>
                  <a:lnTo>
                    <a:pt x="392" y="147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89" y="120"/>
                  </a:lnTo>
                  <a:lnTo>
                    <a:pt x="387" y="110"/>
                  </a:lnTo>
                  <a:lnTo>
                    <a:pt x="385" y="100"/>
                  </a:lnTo>
                  <a:lnTo>
                    <a:pt x="384" y="91"/>
                  </a:lnTo>
                  <a:lnTo>
                    <a:pt x="384" y="91"/>
                  </a:lnTo>
                  <a:lnTo>
                    <a:pt x="380" y="88"/>
                  </a:lnTo>
                  <a:lnTo>
                    <a:pt x="377" y="84"/>
                  </a:lnTo>
                  <a:lnTo>
                    <a:pt x="367" y="76"/>
                  </a:lnTo>
                  <a:lnTo>
                    <a:pt x="364" y="72"/>
                  </a:lnTo>
                  <a:lnTo>
                    <a:pt x="361" y="67"/>
                  </a:lnTo>
                  <a:lnTo>
                    <a:pt x="358" y="61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58" y="50"/>
                  </a:lnTo>
                  <a:lnTo>
                    <a:pt x="359" y="46"/>
                  </a:lnTo>
                  <a:lnTo>
                    <a:pt x="365" y="38"/>
                  </a:lnTo>
                  <a:lnTo>
                    <a:pt x="371" y="31"/>
                  </a:lnTo>
                  <a:lnTo>
                    <a:pt x="374" y="27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70" y="20"/>
                  </a:lnTo>
                  <a:lnTo>
                    <a:pt x="364" y="16"/>
                  </a:lnTo>
                  <a:lnTo>
                    <a:pt x="354" y="10"/>
                  </a:lnTo>
                  <a:lnTo>
                    <a:pt x="349" y="6"/>
                  </a:lnTo>
                  <a:lnTo>
                    <a:pt x="344" y="3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3" y="2"/>
                  </a:lnTo>
                  <a:lnTo>
                    <a:pt x="319" y="4"/>
                  </a:lnTo>
                  <a:lnTo>
                    <a:pt x="317" y="6"/>
                  </a:lnTo>
                  <a:lnTo>
                    <a:pt x="316" y="10"/>
                  </a:lnTo>
                  <a:lnTo>
                    <a:pt x="313" y="13"/>
                  </a:lnTo>
                  <a:lnTo>
                    <a:pt x="312" y="22"/>
                  </a:lnTo>
                  <a:lnTo>
                    <a:pt x="311" y="41"/>
                  </a:lnTo>
                  <a:lnTo>
                    <a:pt x="309" y="49"/>
                  </a:lnTo>
                  <a:lnTo>
                    <a:pt x="308" y="52"/>
                  </a:lnTo>
                  <a:lnTo>
                    <a:pt x="307" y="56"/>
                  </a:lnTo>
                  <a:lnTo>
                    <a:pt x="307" y="56"/>
                  </a:lnTo>
                  <a:lnTo>
                    <a:pt x="301" y="63"/>
                  </a:lnTo>
                  <a:lnTo>
                    <a:pt x="294" y="67"/>
                  </a:lnTo>
                  <a:lnTo>
                    <a:pt x="287" y="72"/>
                  </a:lnTo>
                  <a:lnTo>
                    <a:pt x="281" y="75"/>
                  </a:lnTo>
                  <a:lnTo>
                    <a:pt x="274" y="77"/>
                  </a:lnTo>
                  <a:lnTo>
                    <a:pt x="269" y="81"/>
                  </a:lnTo>
                  <a:lnTo>
                    <a:pt x="263" y="86"/>
                  </a:lnTo>
                  <a:lnTo>
                    <a:pt x="258" y="91"/>
                  </a:lnTo>
                  <a:lnTo>
                    <a:pt x="258" y="91"/>
                  </a:lnTo>
                  <a:lnTo>
                    <a:pt x="251" y="100"/>
                  </a:lnTo>
                  <a:lnTo>
                    <a:pt x="244" y="112"/>
                  </a:lnTo>
                  <a:lnTo>
                    <a:pt x="237" y="124"/>
                  </a:lnTo>
                  <a:lnTo>
                    <a:pt x="229" y="135"/>
                  </a:lnTo>
                  <a:lnTo>
                    <a:pt x="221" y="145"/>
                  </a:lnTo>
                  <a:lnTo>
                    <a:pt x="217" y="150"/>
                  </a:lnTo>
                  <a:lnTo>
                    <a:pt x="212" y="153"/>
                  </a:lnTo>
                  <a:lnTo>
                    <a:pt x="206" y="157"/>
                  </a:lnTo>
                  <a:lnTo>
                    <a:pt x="199" y="159"/>
                  </a:lnTo>
                  <a:lnTo>
                    <a:pt x="193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79" y="163"/>
                  </a:lnTo>
                  <a:lnTo>
                    <a:pt x="172" y="164"/>
                  </a:lnTo>
                  <a:lnTo>
                    <a:pt x="165" y="166"/>
                  </a:lnTo>
                  <a:lnTo>
                    <a:pt x="159" y="170"/>
                  </a:lnTo>
                  <a:lnTo>
                    <a:pt x="148" y="179"/>
                  </a:lnTo>
                  <a:lnTo>
                    <a:pt x="137" y="189"/>
                  </a:lnTo>
                  <a:lnTo>
                    <a:pt x="119" y="211"/>
                  </a:lnTo>
                  <a:lnTo>
                    <a:pt x="111" y="221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98" y="232"/>
                  </a:lnTo>
                  <a:lnTo>
                    <a:pt x="91" y="235"/>
                  </a:lnTo>
                  <a:lnTo>
                    <a:pt x="78" y="239"/>
                  </a:lnTo>
                  <a:lnTo>
                    <a:pt x="48" y="244"/>
                  </a:lnTo>
                  <a:lnTo>
                    <a:pt x="34" y="248"/>
                  </a:lnTo>
                  <a:lnTo>
                    <a:pt x="28" y="250"/>
                  </a:lnTo>
                  <a:lnTo>
                    <a:pt x="22" y="252"/>
                  </a:lnTo>
                  <a:lnTo>
                    <a:pt x="18" y="256"/>
                  </a:lnTo>
                  <a:lnTo>
                    <a:pt x="13" y="260"/>
                  </a:lnTo>
                  <a:lnTo>
                    <a:pt x="11" y="266"/>
                  </a:lnTo>
                  <a:lnTo>
                    <a:pt x="8" y="272"/>
                  </a:lnTo>
                  <a:lnTo>
                    <a:pt x="8" y="272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7" name="Freeform 63"/>
            <p:cNvSpPr>
              <a:spLocks/>
            </p:cNvSpPr>
            <p:nvPr/>
          </p:nvSpPr>
          <p:spPr bwMode="auto">
            <a:xfrm>
              <a:off x="1728082" y="4143337"/>
              <a:ext cx="453338" cy="320774"/>
            </a:xfrm>
            <a:custGeom>
              <a:avLst/>
              <a:gdLst/>
              <a:ahLst/>
              <a:cxnLst>
                <a:cxn ang="0">
                  <a:pos x="278" y="422"/>
                </a:cxn>
                <a:cxn ang="0">
                  <a:pos x="302" y="404"/>
                </a:cxn>
                <a:cxn ang="0">
                  <a:pos x="333" y="384"/>
                </a:cxn>
                <a:cxn ang="0">
                  <a:pos x="340" y="368"/>
                </a:cxn>
                <a:cxn ang="0">
                  <a:pos x="347" y="328"/>
                </a:cxn>
                <a:cxn ang="0">
                  <a:pos x="361" y="315"/>
                </a:cxn>
                <a:cxn ang="0">
                  <a:pos x="386" y="311"/>
                </a:cxn>
                <a:cxn ang="0">
                  <a:pos x="371" y="264"/>
                </a:cxn>
                <a:cxn ang="0">
                  <a:pos x="374" y="244"/>
                </a:cxn>
                <a:cxn ang="0">
                  <a:pos x="394" y="217"/>
                </a:cxn>
                <a:cxn ang="0">
                  <a:pos x="445" y="201"/>
                </a:cxn>
                <a:cxn ang="0">
                  <a:pos x="463" y="206"/>
                </a:cxn>
                <a:cxn ang="0">
                  <a:pos x="488" y="223"/>
                </a:cxn>
                <a:cxn ang="0">
                  <a:pos x="489" y="213"/>
                </a:cxn>
                <a:cxn ang="0">
                  <a:pos x="517" y="177"/>
                </a:cxn>
                <a:cxn ang="0">
                  <a:pos x="547" y="164"/>
                </a:cxn>
                <a:cxn ang="0">
                  <a:pos x="564" y="172"/>
                </a:cxn>
                <a:cxn ang="0">
                  <a:pos x="580" y="179"/>
                </a:cxn>
                <a:cxn ang="0">
                  <a:pos x="604" y="166"/>
                </a:cxn>
                <a:cxn ang="0">
                  <a:pos x="624" y="161"/>
                </a:cxn>
                <a:cxn ang="0">
                  <a:pos x="610" y="126"/>
                </a:cxn>
                <a:cxn ang="0">
                  <a:pos x="562" y="62"/>
                </a:cxn>
                <a:cxn ang="0">
                  <a:pos x="515" y="53"/>
                </a:cxn>
                <a:cxn ang="0">
                  <a:pos x="501" y="46"/>
                </a:cxn>
                <a:cxn ang="0">
                  <a:pos x="489" y="12"/>
                </a:cxn>
                <a:cxn ang="0">
                  <a:pos x="476" y="0"/>
                </a:cxn>
                <a:cxn ang="0">
                  <a:pos x="462" y="1"/>
                </a:cxn>
                <a:cxn ang="0">
                  <a:pos x="433" y="24"/>
                </a:cxn>
                <a:cxn ang="0">
                  <a:pos x="404" y="35"/>
                </a:cxn>
                <a:cxn ang="0">
                  <a:pos x="355" y="32"/>
                </a:cxn>
                <a:cxn ang="0">
                  <a:pos x="301" y="28"/>
                </a:cxn>
                <a:cxn ang="0">
                  <a:pos x="295" y="58"/>
                </a:cxn>
                <a:cxn ang="0">
                  <a:pos x="267" y="76"/>
                </a:cxn>
                <a:cxn ang="0">
                  <a:pos x="248" y="72"/>
                </a:cxn>
                <a:cxn ang="0">
                  <a:pos x="233" y="55"/>
                </a:cxn>
                <a:cxn ang="0">
                  <a:pos x="219" y="51"/>
                </a:cxn>
                <a:cxn ang="0">
                  <a:pos x="194" y="76"/>
                </a:cxn>
                <a:cxn ang="0">
                  <a:pos x="179" y="88"/>
                </a:cxn>
                <a:cxn ang="0">
                  <a:pos x="164" y="115"/>
                </a:cxn>
                <a:cxn ang="0">
                  <a:pos x="133" y="134"/>
                </a:cxn>
                <a:cxn ang="0">
                  <a:pos x="53" y="153"/>
                </a:cxn>
                <a:cxn ang="0">
                  <a:pos x="11" y="172"/>
                </a:cxn>
                <a:cxn ang="0">
                  <a:pos x="0" y="194"/>
                </a:cxn>
                <a:cxn ang="0">
                  <a:pos x="2" y="217"/>
                </a:cxn>
                <a:cxn ang="0">
                  <a:pos x="16" y="231"/>
                </a:cxn>
                <a:cxn ang="0">
                  <a:pos x="29" y="249"/>
                </a:cxn>
                <a:cxn ang="0">
                  <a:pos x="19" y="262"/>
                </a:cxn>
                <a:cxn ang="0">
                  <a:pos x="20" y="276"/>
                </a:cxn>
                <a:cxn ang="0">
                  <a:pos x="42" y="293"/>
                </a:cxn>
                <a:cxn ang="0">
                  <a:pos x="76" y="300"/>
                </a:cxn>
                <a:cxn ang="0">
                  <a:pos x="96" y="311"/>
                </a:cxn>
                <a:cxn ang="0">
                  <a:pos x="109" y="351"/>
                </a:cxn>
                <a:cxn ang="0">
                  <a:pos x="111" y="398"/>
                </a:cxn>
                <a:cxn ang="0">
                  <a:pos x="128" y="430"/>
                </a:cxn>
                <a:cxn ang="0">
                  <a:pos x="150" y="439"/>
                </a:cxn>
                <a:cxn ang="0">
                  <a:pos x="183" y="427"/>
                </a:cxn>
                <a:cxn ang="0">
                  <a:pos x="234" y="401"/>
                </a:cxn>
                <a:cxn ang="0">
                  <a:pos x="248" y="404"/>
                </a:cxn>
                <a:cxn ang="0">
                  <a:pos x="275" y="432"/>
                </a:cxn>
              </a:cxnLst>
              <a:rect l="0" t="0" r="r" b="b"/>
              <a:pathLst>
                <a:path w="624" h="439">
                  <a:moveTo>
                    <a:pt x="275" y="429"/>
                  </a:moveTo>
                  <a:lnTo>
                    <a:pt x="275" y="429"/>
                  </a:lnTo>
                  <a:lnTo>
                    <a:pt x="277" y="425"/>
                  </a:lnTo>
                  <a:lnTo>
                    <a:pt x="278" y="422"/>
                  </a:lnTo>
                  <a:lnTo>
                    <a:pt x="280" y="418"/>
                  </a:lnTo>
                  <a:lnTo>
                    <a:pt x="283" y="415"/>
                  </a:lnTo>
                  <a:lnTo>
                    <a:pt x="293" y="409"/>
                  </a:lnTo>
                  <a:lnTo>
                    <a:pt x="302" y="404"/>
                  </a:lnTo>
                  <a:lnTo>
                    <a:pt x="312" y="399"/>
                  </a:lnTo>
                  <a:lnTo>
                    <a:pt x="323" y="393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334" y="381"/>
                  </a:lnTo>
                  <a:lnTo>
                    <a:pt x="334" y="381"/>
                  </a:lnTo>
                  <a:lnTo>
                    <a:pt x="338" y="374"/>
                  </a:lnTo>
                  <a:lnTo>
                    <a:pt x="340" y="368"/>
                  </a:lnTo>
                  <a:lnTo>
                    <a:pt x="342" y="355"/>
                  </a:lnTo>
                  <a:lnTo>
                    <a:pt x="343" y="343"/>
                  </a:lnTo>
                  <a:lnTo>
                    <a:pt x="344" y="332"/>
                  </a:lnTo>
                  <a:lnTo>
                    <a:pt x="347" y="328"/>
                  </a:lnTo>
                  <a:lnTo>
                    <a:pt x="348" y="324"/>
                  </a:lnTo>
                  <a:lnTo>
                    <a:pt x="351" y="321"/>
                  </a:lnTo>
                  <a:lnTo>
                    <a:pt x="355" y="317"/>
                  </a:lnTo>
                  <a:lnTo>
                    <a:pt x="361" y="315"/>
                  </a:lnTo>
                  <a:lnTo>
                    <a:pt x="367" y="313"/>
                  </a:lnTo>
                  <a:lnTo>
                    <a:pt x="375" y="311"/>
                  </a:lnTo>
                  <a:lnTo>
                    <a:pt x="386" y="311"/>
                  </a:lnTo>
                  <a:lnTo>
                    <a:pt x="386" y="311"/>
                  </a:lnTo>
                  <a:lnTo>
                    <a:pt x="384" y="303"/>
                  </a:lnTo>
                  <a:lnTo>
                    <a:pt x="378" y="287"/>
                  </a:lnTo>
                  <a:lnTo>
                    <a:pt x="373" y="272"/>
                  </a:lnTo>
                  <a:lnTo>
                    <a:pt x="371" y="264"/>
                  </a:lnTo>
                  <a:lnTo>
                    <a:pt x="371" y="264"/>
                  </a:lnTo>
                  <a:lnTo>
                    <a:pt x="371" y="256"/>
                  </a:lnTo>
                  <a:lnTo>
                    <a:pt x="372" y="249"/>
                  </a:lnTo>
                  <a:lnTo>
                    <a:pt x="374" y="244"/>
                  </a:lnTo>
                  <a:lnTo>
                    <a:pt x="378" y="237"/>
                  </a:lnTo>
                  <a:lnTo>
                    <a:pt x="380" y="231"/>
                  </a:lnTo>
                  <a:lnTo>
                    <a:pt x="385" y="226"/>
                  </a:lnTo>
                  <a:lnTo>
                    <a:pt x="394" y="217"/>
                  </a:lnTo>
                  <a:lnTo>
                    <a:pt x="405" y="210"/>
                  </a:lnTo>
                  <a:lnTo>
                    <a:pt x="418" y="206"/>
                  </a:lnTo>
                  <a:lnTo>
                    <a:pt x="431" y="202"/>
                  </a:lnTo>
                  <a:lnTo>
                    <a:pt x="445" y="201"/>
                  </a:lnTo>
                  <a:lnTo>
                    <a:pt x="445" y="201"/>
                  </a:lnTo>
                  <a:lnTo>
                    <a:pt x="451" y="202"/>
                  </a:lnTo>
                  <a:lnTo>
                    <a:pt x="457" y="203"/>
                  </a:lnTo>
                  <a:lnTo>
                    <a:pt x="463" y="206"/>
                  </a:lnTo>
                  <a:lnTo>
                    <a:pt x="468" y="209"/>
                  </a:lnTo>
                  <a:lnTo>
                    <a:pt x="478" y="217"/>
                  </a:lnTo>
                  <a:lnTo>
                    <a:pt x="488" y="223"/>
                  </a:lnTo>
                  <a:lnTo>
                    <a:pt x="488" y="223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9" y="213"/>
                  </a:lnTo>
                  <a:lnTo>
                    <a:pt x="494" y="203"/>
                  </a:lnTo>
                  <a:lnTo>
                    <a:pt x="500" y="194"/>
                  </a:lnTo>
                  <a:lnTo>
                    <a:pt x="508" y="185"/>
                  </a:lnTo>
                  <a:lnTo>
                    <a:pt x="517" y="177"/>
                  </a:lnTo>
                  <a:lnTo>
                    <a:pt x="527" y="171"/>
                  </a:lnTo>
                  <a:lnTo>
                    <a:pt x="538" y="166"/>
                  </a:lnTo>
                  <a:lnTo>
                    <a:pt x="542" y="165"/>
                  </a:lnTo>
                  <a:lnTo>
                    <a:pt x="547" y="164"/>
                  </a:lnTo>
                  <a:lnTo>
                    <a:pt x="547" y="164"/>
                  </a:lnTo>
                  <a:lnTo>
                    <a:pt x="553" y="165"/>
                  </a:lnTo>
                  <a:lnTo>
                    <a:pt x="556" y="166"/>
                  </a:lnTo>
                  <a:lnTo>
                    <a:pt x="564" y="172"/>
                  </a:lnTo>
                  <a:lnTo>
                    <a:pt x="571" y="177"/>
                  </a:lnTo>
                  <a:lnTo>
                    <a:pt x="576" y="179"/>
                  </a:lnTo>
                  <a:lnTo>
                    <a:pt x="580" y="179"/>
                  </a:lnTo>
                  <a:lnTo>
                    <a:pt x="580" y="179"/>
                  </a:lnTo>
                  <a:lnTo>
                    <a:pt x="585" y="178"/>
                  </a:lnTo>
                  <a:lnTo>
                    <a:pt x="591" y="177"/>
                  </a:lnTo>
                  <a:lnTo>
                    <a:pt x="600" y="170"/>
                  </a:lnTo>
                  <a:lnTo>
                    <a:pt x="604" y="166"/>
                  </a:lnTo>
                  <a:lnTo>
                    <a:pt x="610" y="164"/>
                  </a:lnTo>
                  <a:lnTo>
                    <a:pt x="617" y="162"/>
                  </a:lnTo>
                  <a:lnTo>
                    <a:pt x="624" y="161"/>
                  </a:lnTo>
                  <a:lnTo>
                    <a:pt x="624" y="161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10" y="126"/>
                  </a:lnTo>
                  <a:lnTo>
                    <a:pt x="588" y="101"/>
                  </a:lnTo>
                  <a:lnTo>
                    <a:pt x="570" y="76"/>
                  </a:lnTo>
                  <a:lnTo>
                    <a:pt x="564" y="66"/>
                  </a:lnTo>
                  <a:lnTo>
                    <a:pt x="562" y="62"/>
                  </a:lnTo>
                  <a:lnTo>
                    <a:pt x="562" y="62"/>
                  </a:lnTo>
                  <a:lnTo>
                    <a:pt x="548" y="61"/>
                  </a:lnTo>
                  <a:lnTo>
                    <a:pt x="531" y="57"/>
                  </a:lnTo>
                  <a:lnTo>
                    <a:pt x="515" y="53"/>
                  </a:lnTo>
                  <a:lnTo>
                    <a:pt x="508" y="49"/>
                  </a:lnTo>
                  <a:lnTo>
                    <a:pt x="503" y="47"/>
                  </a:lnTo>
                  <a:lnTo>
                    <a:pt x="503" y="47"/>
                  </a:lnTo>
                  <a:lnTo>
                    <a:pt x="501" y="46"/>
                  </a:lnTo>
                  <a:lnTo>
                    <a:pt x="499" y="42"/>
                  </a:lnTo>
                  <a:lnTo>
                    <a:pt x="496" y="36"/>
                  </a:lnTo>
                  <a:lnTo>
                    <a:pt x="492" y="20"/>
                  </a:lnTo>
                  <a:lnTo>
                    <a:pt x="489" y="12"/>
                  </a:lnTo>
                  <a:lnTo>
                    <a:pt x="486" y="5"/>
                  </a:lnTo>
                  <a:lnTo>
                    <a:pt x="483" y="3"/>
                  </a:lnTo>
                  <a:lnTo>
                    <a:pt x="479" y="1"/>
                  </a:lnTo>
                  <a:lnTo>
                    <a:pt x="47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5" y="5"/>
                  </a:lnTo>
                  <a:lnTo>
                    <a:pt x="448" y="11"/>
                  </a:lnTo>
                  <a:lnTo>
                    <a:pt x="441" y="18"/>
                  </a:lnTo>
                  <a:lnTo>
                    <a:pt x="433" y="24"/>
                  </a:lnTo>
                  <a:lnTo>
                    <a:pt x="425" y="30"/>
                  </a:lnTo>
                  <a:lnTo>
                    <a:pt x="415" y="34"/>
                  </a:lnTo>
                  <a:lnTo>
                    <a:pt x="410" y="35"/>
                  </a:lnTo>
                  <a:lnTo>
                    <a:pt x="404" y="35"/>
                  </a:lnTo>
                  <a:lnTo>
                    <a:pt x="404" y="35"/>
                  </a:lnTo>
                  <a:lnTo>
                    <a:pt x="388" y="35"/>
                  </a:lnTo>
                  <a:lnTo>
                    <a:pt x="371" y="33"/>
                  </a:lnTo>
                  <a:lnTo>
                    <a:pt x="355" y="32"/>
                  </a:lnTo>
                  <a:lnTo>
                    <a:pt x="341" y="28"/>
                  </a:lnTo>
                  <a:lnTo>
                    <a:pt x="34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40"/>
                  </a:lnTo>
                  <a:lnTo>
                    <a:pt x="298" y="50"/>
                  </a:lnTo>
                  <a:lnTo>
                    <a:pt x="295" y="58"/>
                  </a:lnTo>
                  <a:lnTo>
                    <a:pt x="290" y="65"/>
                  </a:lnTo>
                  <a:lnTo>
                    <a:pt x="283" y="70"/>
                  </a:lnTo>
                  <a:lnTo>
                    <a:pt x="277" y="73"/>
                  </a:lnTo>
                  <a:lnTo>
                    <a:pt x="267" y="76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1" y="76"/>
                  </a:lnTo>
                  <a:lnTo>
                    <a:pt x="248" y="72"/>
                  </a:lnTo>
                  <a:lnTo>
                    <a:pt x="244" y="69"/>
                  </a:lnTo>
                  <a:lnTo>
                    <a:pt x="241" y="63"/>
                  </a:lnTo>
                  <a:lnTo>
                    <a:pt x="237" y="58"/>
                  </a:lnTo>
                  <a:lnTo>
                    <a:pt x="233" y="55"/>
                  </a:lnTo>
                  <a:lnTo>
                    <a:pt x="229" y="51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19" y="51"/>
                  </a:lnTo>
                  <a:lnTo>
                    <a:pt x="214" y="55"/>
                  </a:lnTo>
                  <a:lnTo>
                    <a:pt x="205" y="65"/>
                  </a:lnTo>
                  <a:lnTo>
                    <a:pt x="199" y="71"/>
                  </a:lnTo>
                  <a:lnTo>
                    <a:pt x="194" y="76"/>
                  </a:lnTo>
                  <a:lnTo>
                    <a:pt x="188" y="79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9" y="88"/>
                  </a:lnTo>
                  <a:lnTo>
                    <a:pt x="176" y="96"/>
                  </a:lnTo>
                  <a:lnTo>
                    <a:pt x="173" y="103"/>
                  </a:lnTo>
                  <a:lnTo>
                    <a:pt x="168" y="109"/>
                  </a:lnTo>
                  <a:lnTo>
                    <a:pt x="164" y="115"/>
                  </a:lnTo>
                  <a:lnTo>
                    <a:pt x="159" y="119"/>
                  </a:lnTo>
                  <a:lnTo>
                    <a:pt x="153" y="124"/>
                  </a:lnTo>
                  <a:lnTo>
                    <a:pt x="147" y="127"/>
                  </a:lnTo>
                  <a:lnTo>
                    <a:pt x="133" y="134"/>
                  </a:lnTo>
                  <a:lnTo>
                    <a:pt x="118" y="139"/>
                  </a:lnTo>
                  <a:lnTo>
                    <a:pt x="102" y="143"/>
                  </a:lnTo>
                  <a:lnTo>
                    <a:pt x="86" y="146"/>
                  </a:lnTo>
                  <a:lnTo>
                    <a:pt x="53" y="153"/>
                  </a:lnTo>
                  <a:lnTo>
                    <a:pt x="39" y="156"/>
                  </a:lnTo>
                  <a:lnTo>
                    <a:pt x="27" y="162"/>
                  </a:lnTo>
                  <a:lnTo>
                    <a:pt x="15" y="168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4" y="181"/>
                  </a:lnTo>
                  <a:lnTo>
                    <a:pt x="2" y="187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17"/>
                  </a:lnTo>
                  <a:lnTo>
                    <a:pt x="4" y="222"/>
                  </a:lnTo>
                  <a:lnTo>
                    <a:pt x="7" y="226"/>
                  </a:lnTo>
                  <a:lnTo>
                    <a:pt x="12" y="229"/>
                  </a:lnTo>
                  <a:lnTo>
                    <a:pt x="16" y="231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54"/>
                  </a:lnTo>
                  <a:lnTo>
                    <a:pt x="22" y="259"/>
                  </a:lnTo>
                  <a:lnTo>
                    <a:pt x="19" y="262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9" y="272"/>
                  </a:lnTo>
                  <a:lnTo>
                    <a:pt x="20" y="276"/>
                  </a:lnTo>
                  <a:lnTo>
                    <a:pt x="22" y="280"/>
                  </a:lnTo>
                  <a:lnTo>
                    <a:pt x="26" y="284"/>
                  </a:lnTo>
                  <a:lnTo>
                    <a:pt x="33" y="290"/>
                  </a:lnTo>
                  <a:lnTo>
                    <a:pt x="42" y="293"/>
                  </a:lnTo>
                  <a:lnTo>
                    <a:pt x="52" y="297"/>
                  </a:lnTo>
                  <a:lnTo>
                    <a:pt x="61" y="299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83" y="301"/>
                  </a:lnTo>
                  <a:lnTo>
                    <a:pt x="88" y="303"/>
                  </a:lnTo>
                  <a:lnTo>
                    <a:pt x="92" y="307"/>
                  </a:lnTo>
                  <a:lnTo>
                    <a:pt x="96" y="311"/>
                  </a:lnTo>
                  <a:lnTo>
                    <a:pt x="99" y="316"/>
                  </a:lnTo>
                  <a:lnTo>
                    <a:pt x="102" y="322"/>
                  </a:lnTo>
                  <a:lnTo>
                    <a:pt x="105" y="336"/>
                  </a:lnTo>
                  <a:lnTo>
                    <a:pt x="109" y="351"/>
                  </a:lnTo>
                  <a:lnTo>
                    <a:pt x="110" y="366"/>
                  </a:lnTo>
                  <a:lnTo>
                    <a:pt x="110" y="389"/>
                  </a:lnTo>
                  <a:lnTo>
                    <a:pt x="110" y="389"/>
                  </a:lnTo>
                  <a:lnTo>
                    <a:pt x="111" y="398"/>
                  </a:lnTo>
                  <a:lnTo>
                    <a:pt x="113" y="407"/>
                  </a:lnTo>
                  <a:lnTo>
                    <a:pt x="117" y="416"/>
                  </a:lnTo>
                  <a:lnTo>
                    <a:pt x="122" y="424"/>
                  </a:lnTo>
                  <a:lnTo>
                    <a:pt x="128" y="430"/>
                  </a:lnTo>
                  <a:lnTo>
                    <a:pt x="135" y="436"/>
                  </a:lnTo>
                  <a:lnTo>
                    <a:pt x="142" y="438"/>
                  </a:lnTo>
                  <a:lnTo>
                    <a:pt x="150" y="439"/>
                  </a:lnTo>
                  <a:lnTo>
                    <a:pt x="150" y="439"/>
                  </a:lnTo>
                  <a:lnTo>
                    <a:pt x="156" y="439"/>
                  </a:lnTo>
                  <a:lnTo>
                    <a:pt x="160" y="438"/>
                  </a:lnTo>
                  <a:lnTo>
                    <a:pt x="172" y="433"/>
                  </a:lnTo>
                  <a:lnTo>
                    <a:pt x="183" y="427"/>
                  </a:lnTo>
                  <a:lnTo>
                    <a:pt x="196" y="420"/>
                  </a:lnTo>
                  <a:lnTo>
                    <a:pt x="207" y="413"/>
                  </a:lnTo>
                  <a:lnTo>
                    <a:pt x="221" y="406"/>
                  </a:lnTo>
                  <a:lnTo>
                    <a:pt x="234" y="401"/>
                  </a:lnTo>
                  <a:lnTo>
                    <a:pt x="240" y="400"/>
                  </a:lnTo>
                  <a:lnTo>
                    <a:pt x="247" y="400"/>
                  </a:lnTo>
                  <a:lnTo>
                    <a:pt x="247" y="400"/>
                  </a:lnTo>
                  <a:lnTo>
                    <a:pt x="248" y="404"/>
                  </a:lnTo>
                  <a:lnTo>
                    <a:pt x="251" y="408"/>
                  </a:lnTo>
                  <a:lnTo>
                    <a:pt x="260" y="418"/>
                  </a:lnTo>
                  <a:lnTo>
                    <a:pt x="275" y="432"/>
                  </a:lnTo>
                  <a:lnTo>
                    <a:pt x="275" y="432"/>
                  </a:lnTo>
                  <a:lnTo>
                    <a:pt x="275" y="429"/>
                  </a:lnTo>
                  <a:lnTo>
                    <a:pt x="275" y="42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8" name="Freeform 64"/>
            <p:cNvSpPr>
              <a:spLocks/>
            </p:cNvSpPr>
            <p:nvPr/>
          </p:nvSpPr>
          <p:spPr bwMode="auto">
            <a:xfrm>
              <a:off x="1816715" y="3929002"/>
              <a:ext cx="457697" cy="259535"/>
            </a:xfrm>
            <a:custGeom>
              <a:avLst/>
              <a:gdLst/>
              <a:ahLst/>
              <a:cxnLst>
                <a:cxn ang="0">
                  <a:pos x="599" y="167"/>
                </a:cxn>
                <a:cxn ang="0">
                  <a:pos x="556" y="195"/>
                </a:cxn>
                <a:cxn ang="0">
                  <a:pos x="527" y="200"/>
                </a:cxn>
                <a:cxn ang="0">
                  <a:pos x="492" y="195"/>
                </a:cxn>
                <a:cxn ang="0">
                  <a:pos x="439" y="162"/>
                </a:cxn>
                <a:cxn ang="0">
                  <a:pos x="426" y="144"/>
                </a:cxn>
                <a:cxn ang="0">
                  <a:pos x="351" y="86"/>
                </a:cxn>
                <a:cxn ang="0">
                  <a:pos x="309" y="45"/>
                </a:cxn>
                <a:cxn ang="0">
                  <a:pos x="299" y="17"/>
                </a:cxn>
                <a:cxn ang="0">
                  <a:pos x="290" y="0"/>
                </a:cxn>
                <a:cxn ang="0">
                  <a:pos x="276" y="22"/>
                </a:cxn>
                <a:cxn ang="0">
                  <a:pos x="265" y="30"/>
                </a:cxn>
                <a:cxn ang="0">
                  <a:pos x="227" y="14"/>
                </a:cxn>
                <a:cxn ang="0">
                  <a:pos x="205" y="13"/>
                </a:cxn>
                <a:cxn ang="0">
                  <a:pos x="180" y="27"/>
                </a:cxn>
                <a:cxn ang="0">
                  <a:pos x="154" y="33"/>
                </a:cxn>
                <a:cxn ang="0">
                  <a:pos x="121" y="76"/>
                </a:cxn>
                <a:cxn ang="0">
                  <a:pos x="62" y="92"/>
                </a:cxn>
                <a:cxn ang="0">
                  <a:pos x="55" y="114"/>
                </a:cxn>
                <a:cxn ang="0">
                  <a:pos x="30" y="129"/>
                </a:cxn>
                <a:cxn ang="0">
                  <a:pos x="6" y="139"/>
                </a:cxn>
                <a:cxn ang="0">
                  <a:pos x="0" y="154"/>
                </a:cxn>
                <a:cxn ang="0">
                  <a:pos x="17" y="173"/>
                </a:cxn>
                <a:cxn ang="0">
                  <a:pos x="61" y="190"/>
                </a:cxn>
                <a:cxn ang="0">
                  <a:pos x="85" y="189"/>
                </a:cxn>
                <a:cxn ang="0">
                  <a:pos x="111" y="162"/>
                </a:cxn>
                <a:cxn ang="0">
                  <a:pos x="121" y="199"/>
                </a:cxn>
                <a:cxn ang="0">
                  <a:pos x="131" y="215"/>
                </a:cxn>
                <a:cxn ang="0">
                  <a:pos x="169" y="237"/>
                </a:cxn>
                <a:cxn ang="0">
                  <a:pos x="175" y="253"/>
                </a:cxn>
                <a:cxn ang="0">
                  <a:pos x="161" y="250"/>
                </a:cxn>
                <a:cxn ang="0">
                  <a:pos x="167" y="277"/>
                </a:cxn>
                <a:cxn ang="0">
                  <a:pos x="195" y="289"/>
                </a:cxn>
                <a:cxn ang="0">
                  <a:pos x="225" y="299"/>
                </a:cxn>
                <a:cxn ang="0">
                  <a:pos x="235" y="323"/>
                </a:cxn>
                <a:cxn ang="0">
                  <a:pos x="283" y="330"/>
                </a:cxn>
                <a:cxn ang="0">
                  <a:pos x="304" y="325"/>
                </a:cxn>
                <a:cxn ang="0">
                  <a:pos x="334" y="300"/>
                </a:cxn>
                <a:cxn ang="0">
                  <a:pos x="349" y="295"/>
                </a:cxn>
                <a:cxn ang="0">
                  <a:pos x="365" y="300"/>
                </a:cxn>
                <a:cxn ang="0">
                  <a:pos x="378" y="337"/>
                </a:cxn>
                <a:cxn ang="0">
                  <a:pos x="387" y="344"/>
                </a:cxn>
                <a:cxn ang="0">
                  <a:pos x="441" y="357"/>
                </a:cxn>
                <a:cxn ang="0">
                  <a:pos x="459" y="342"/>
                </a:cxn>
                <a:cxn ang="0">
                  <a:pos x="471" y="326"/>
                </a:cxn>
                <a:cxn ang="0">
                  <a:pos x="485" y="313"/>
                </a:cxn>
                <a:cxn ang="0">
                  <a:pos x="531" y="315"/>
                </a:cxn>
                <a:cxn ang="0">
                  <a:pos x="577" y="314"/>
                </a:cxn>
                <a:cxn ang="0">
                  <a:pos x="599" y="298"/>
                </a:cxn>
                <a:cxn ang="0">
                  <a:pos x="603" y="246"/>
                </a:cxn>
                <a:cxn ang="0">
                  <a:pos x="628" y="152"/>
                </a:cxn>
                <a:cxn ang="0">
                  <a:pos x="628" y="136"/>
                </a:cxn>
              </a:cxnLst>
              <a:rect l="0" t="0" r="r" b="b"/>
              <a:pathLst>
                <a:path w="632" h="357">
                  <a:moveTo>
                    <a:pt x="628" y="136"/>
                  </a:moveTo>
                  <a:lnTo>
                    <a:pt x="628" y="136"/>
                  </a:lnTo>
                  <a:lnTo>
                    <a:pt x="609" y="158"/>
                  </a:lnTo>
                  <a:lnTo>
                    <a:pt x="599" y="167"/>
                  </a:lnTo>
                  <a:lnTo>
                    <a:pt x="589" y="176"/>
                  </a:lnTo>
                  <a:lnTo>
                    <a:pt x="578" y="183"/>
                  </a:lnTo>
                  <a:lnTo>
                    <a:pt x="567" y="190"/>
                  </a:lnTo>
                  <a:lnTo>
                    <a:pt x="556" y="195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35" y="200"/>
                  </a:lnTo>
                  <a:lnTo>
                    <a:pt x="527" y="200"/>
                  </a:lnTo>
                  <a:lnTo>
                    <a:pt x="518" y="200"/>
                  </a:lnTo>
                  <a:lnTo>
                    <a:pt x="509" y="199"/>
                  </a:lnTo>
                  <a:lnTo>
                    <a:pt x="500" y="197"/>
                  </a:lnTo>
                  <a:lnTo>
                    <a:pt x="492" y="195"/>
                  </a:lnTo>
                  <a:lnTo>
                    <a:pt x="474" y="188"/>
                  </a:lnTo>
                  <a:lnTo>
                    <a:pt x="458" y="178"/>
                  </a:lnTo>
                  <a:lnTo>
                    <a:pt x="444" y="168"/>
                  </a:lnTo>
                  <a:lnTo>
                    <a:pt x="439" y="162"/>
                  </a:lnTo>
                  <a:lnTo>
                    <a:pt x="434" y="157"/>
                  </a:lnTo>
                  <a:lnTo>
                    <a:pt x="429" y="150"/>
                  </a:lnTo>
                  <a:lnTo>
                    <a:pt x="426" y="144"/>
                  </a:lnTo>
                  <a:lnTo>
                    <a:pt x="426" y="144"/>
                  </a:lnTo>
                  <a:lnTo>
                    <a:pt x="411" y="130"/>
                  </a:lnTo>
                  <a:lnTo>
                    <a:pt x="396" y="117"/>
                  </a:lnTo>
                  <a:lnTo>
                    <a:pt x="366" y="97"/>
                  </a:lnTo>
                  <a:lnTo>
                    <a:pt x="351" y="86"/>
                  </a:lnTo>
                  <a:lnTo>
                    <a:pt x="336" y="75"/>
                  </a:lnTo>
                  <a:lnTo>
                    <a:pt x="322" y="61"/>
                  </a:lnTo>
                  <a:lnTo>
                    <a:pt x="309" y="45"/>
                  </a:lnTo>
                  <a:lnTo>
                    <a:pt x="309" y="45"/>
                  </a:lnTo>
                  <a:lnTo>
                    <a:pt x="305" y="39"/>
                  </a:lnTo>
                  <a:lnTo>
                    <a:pt x="303" y="33"/>
                  </a:lnTo>
                  <a:lnTo>
                    <a:pt x="301" y="22"/>
                  </a:lnTo>
                  <a:lnTo>
                    <a:pt x="299" y="17"/>
                  </a:lnTo>
                  <a:lnTo>
                    <a:pt x="298" y="12"/>
                  </a:lnTo>
                  <a:lnTo>
                    <a:pt x="295" y="6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87" y="4"/>
                  </a:lnTo>
                  <a:lnTo>
                    <a:pt x="283" y="8"/>
                  </a:lnTo>
                  <a:lnTo>
                    <a:pt x="279" y="17"/>
                  </a:lnTo>
                  <a:lnTo>
                    <a:pt x="276" y="22"/>
                  </a:lnTo>
                  <a:lnTo>
                    <a:pt x="273" y="27"/>
                  </a:lnTo>
                  <a:lnTo>
                    <a:pt x="269" y="29"/>
                  </a:lnTo>
                  <a:lnTo>
                    <a:pt x="265" y="30"/>
                  </a:lnTo>
                  <a:lnTo>
                    <a:pt x="265" y="30"/>
                  </a:lnTo>
                  <a:lnTo>
                    <a:pt x="258" y="29"/>
                  </a:lnTo>
                  <a:lnTo>
                    <a:pt x="251" y="27"/>
                  </a:lnTo>
                  <a:lnTo>
                    <a:pt x="240" y="21"/>
                  </a:lnTo>
                  <a:lnTo>
                    <a:pt x="227" y="14"/>
                  </a:lnTo>
                  <a:lnTo>
                    <a:pt x="220" y="13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05" y="13"/>
                  </a:lnTo>
                  <a:lnTo>
                    <a:pt x="197" y="15"/>
                  </a:lnTo>
                  <a:lnTo>
                    <a:pt x="191" y="18"/>
                  </a:lnTo>
                  <a:lnTo>
                    <a:pt x="185" y="22"/>
                  </a:lnTo>
                  <a:lnTo>
                    <a:pt x="180" y="27"/>
                  </a:lnTo>
                  <a:lnTo>
                    <a:pt x="173" y="30"/>
                  </a:lnTo>
                  <a:lnTo>
                    <a:pt x="165" y="32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0" y="46"/>
                  </a:lnTo>
                  <a:lnTo>
                    <a:pt x="142" y="58"/>
                  </a:lnTo>
                  <a:lnTo>
                    <a:pt x="133" y="68"/>
                  </a:lnTo>
                  <a:lnTo>
                    <a:pt x="121" y="76"/>
                  </a:lnTo>
                  <a:lnTo>
                    <a:pt x="108" y="83"/>
                  </a:lnTo>
                  <a:lnTo>
                    <a:pt x="93" y="89"/>
                  </a:lnTo>
                  <a:lnTo>
                    <a:pt x="78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1" y="101"/>
                  </a:lnTo>
                  <a:lnTo>
                    <a:pt x="59" y="108"/>
                  </a:lnTo>
                  <a:lnTo>
                    <a:pt x="55" y="114"/>
                  </a:lnTo>
                  <a:lnTo>
                    <a:pt x="51" y="119"/>
                  </a:lnTo>
                  <a:lnTo>
                    <a:pt x="46" y="122"/>
                  </a:lnTo>
                  <a:lnTo>
                    <a:pt x="40" y="125"/>
                  </a:lnTo>
                  <a:lnTo>
                    <a:pt x="30" y="129"/>
                  </a:lnTo>
                  <a:lnTo>
                    <a:pt x="19" y="132"/>
                  </a:lnTo>
                  <a:lnTo>
                    <a:pt x="14" y="135"/>
                  </a:lnTo>
                  <a:lnTo>
                    <a:pt x="9" y="137"/>
                  </a:lnTo>
                  <a:lnTo>
                    <a:pt x="6" y="139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8" y="167"/>
                  </a:lnTo>
                  <a:lnTo>
                    <a:pt x="17" y="173"/>
                  </a:lnTo>
                  <a:lnTo>
                    <a:pt x="28" y="178"/>
                  </a:lnTo>
                  <a:lnTo>
                    <a:pt x="39" y="184"/>
                  </a:lnTo>
                  <a:lnTo>
                    <a:pt x="51" y="188"/>
                  </a:lnTo>
                  <a:lnTo>
                    <a:pt x="61" y="190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8" y="191"/>
                  </a:lnTo>
                  <a:lnTo>
                    <a:pt x="85" y="189"/>
                  </a:lnTo>
                  <a:lnTo>
                    <a:pt x="91" y="185"/>
                  </a:lnTo>
                  <a:lnTo>
                    <a:pt x="96" y="181"/>
                  </a:lnTo>
                  <a:lnTo>
                    <a:pt x="103" y="17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5" y="174"/>
                  </a:lnTo>
                  <a:lnTo>
                    <a:pt x="118" y="188"/>
                  </a:lnTo>
                  <a:lnTo>
                    <a:pt x="121" y="199"/>
                  </a:lnTo>
                  <a:lnTo>
                    <a:pt x="122" y="205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31" y="215"/>
                  </a:lnTo>
                  <a:lnTo>
                    <a:pt x="138" y="221"/>
                  </a:lnTo>
                  <a:lnTo>
                    <a:pt x="154" y="228"/>
                  </a:lnTo>
                  <a:lnTo>
                    <a:pt x="161" y="232"/>
                  </a:lnTo>
                  <a:lnTo>
                    <a:pt x="169" y="237"/>
                  </a:lnTo>
                  <a:lnTo>
                    <a:pt x="175" y="243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75" y="253"/>
                  </a:lnTo>
                  <a:lnTo>
                    <a:pt x="170" y="254"/>
                  </a:lnTo>
                  <a:lnTo>
                    <a:pt x="167" y="253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7" y="277"/>
                  </a:lnTo>
                  <a:lnTo>
                    <a:pt x="172" y="281"/>
                  </a:lnTo>
                  <a:lnTo>
                    <a:pt x="177" y="283"/>
                  </a:lnTo>
                  <a:lnTo>
                    <a:pt x="183" y="285"/>
                  </a:lnTo>
                  <a:lnTo>
                    <a:pt x="195" y="289"/>
                  </a:lnTo>
                  <a:lnTo>
                    <a:pt x="205" y="291"/>
                  </a:lnTo>
                  <a:lnTo>
                    <a:pt x="215" y="293"/>
                  </a:lnTo>
                  <a:lnTo>
                    <a:pt x="220" y="296"/>
                  </a:lnTo>
                  <a:lnTo>
                    <a:pt x="225" y="299"/>
                  </a:lnTo>
                  <a:lnTo>
                    <a:pt x="228" y="304"/>
                  </a:lnTo>
                  <a:lnTo>
                    <a:pt x="231" y="308"/>
                  </a:lnTo>
                  <a:lnTo>
                    <a:pt x="234" y="315"/>
                  </a:lnTo>
                  <a:lnTo>
                    <a:pt x="235" y="323"/>
                  </a:lnTo>
                  <a:lnTo>
                    <a:pt x="235" y="323"/>
                  </a:lnTo>
                  <a:lnTo>
                    <a:pt x="259" y="328"/>
                  </a:lnTo>
                  <a:lnTo>
                    <a:pt x="272" y="330"/>
                  </a:lnTo>
                  <a:lnTo>
                    <a:pt x="283" y="330"/>
                  </a:lnTo>
                  <a:lnTo>
                    <a:pt x="283" y="330"/>
                  </a:lnTo>
                  <a:lnTo>
                    <a:pt x="289" y="330"/>
                  </a:lnTo>
                  <a:lnTo>
                    <a:pt x="294" y="329"/>
                  </a:lnTo>
                  <a:lnTo>
                    <a:pt x="304" y="325"/>
                  </a:lnTo>
                  <a:lnTo>
                    <a:pt x="312" y="319"/>
                  </a:lnTo>
                  <a:lnTo>
                    <a:pt x="320" y="313"/>
                  </a:lnTo>
                  <a:lnTo>
                    <a:pt x="327" y="306"/>
                  </a:lnTo>
                  <a:lnTo>
                    <a:pt x="334" y="300"/>
                  </a:lnTo>
                  <a:lnTo>
                    <a:pt x="341" y="296"/>
                  </a:lnTo>
                  <a:lnTo>
                    <a:pt x="345" y="295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355" y="295"/>
                  </a:lnTo>
                  <a:lnTo>
                    <a:pt x="358" y="296"/>
                  </a:lnTo>
                  <a:lnTo>
                    <a:pt x="362" y="298"/>
                  </a:lnTo>
                  <a:lnTo>
                    <a:pt x="365" y="300"/>
                  </a:lnTo>
                  <a:lnTo>
                    <a:pt x="368" y="307"/>
                  </a:lnTo>
                  <a:lnTo>
                    <a:pt x="371" y="315"/>
                  </a:lnTo>
                  <a:lnTo>
                    <a:pt x="375" y="331"/>
                  </a:lnTo>
                  <a:lnTo>
                    <a:pt x="378" y="337"/>
                  </a:lnTo>
                  <a:lnTo>
                    <a:pt x="380" y="341"/>
                  </a:lnTo>
                  <a:lnTo>
                    <a:pt x="382" y="342"/>
                  </a:lnTo>
                  <a:lnTo>
                    <a:pt x="382" y="342"/>
                  </a:lnTo>
                  <a:lnTo>
                    <a:pt x="387" y="344"/>
                  </a:lnTo>
                  <a:lnTo>
                    <a:pt x="394" y="348"/>
                  </a:lnTo>
                  <a:lnTo>
                    <a:pt x="410" y="352"/>
                  </a:lnTo>
                  <a:lnTo>
                    <a:pt x="427" y="356"/>
                  </a:lnTo>
                  <a:lnTo>
                    <a:pt x="441" y="357"/>
                  </a:lnTo>
                  <a:lnTo>
                    <a:pt x="441" y="357"/>
                  </a:lnTo>
                  <a:lnTo>
                    <a:pt x="443" y="353"/>
                  </a:lnTo>
                  <a:lnTo>
                    <a:pt x="448" y="350"/>
                  </a:lnTo>
                  <a:lnTo>
                    <a:pt x="459" y="342"/>
                  </a:lnTo>
                  <a:lnTo>
                    <a:pt x="459" y="342"/>
                  </a:lnTo>
                  <a:lnTo>
                    <a:pt x="463" y="338"/>
                  </a:lnTo>
                  <a:lnTo>
                    <a:pt x="466" y="335"/>
                  </a:lnTo>
                  <a:lnTo>
                    <a:pt x="471" y="326"/>
                  </a:lnTo>
                  <a:lnTo>
                    <a:pt x="473" y="321"/>
                  </a:lnTo>
                  <a:lnTo>
                    <a:pt x="477" y="318"/>
                  </a:lnTo>
                  <a:lnTo>
                    <a:pt x="480" y="314"/>
                  </a:lnTo>
                  <a:lnTo>
                    <a:pt x="485" y="313"/>
                  </a:lnTo>
                  <a:lnTo>
                    <a:pt x="485" y="313"/>
                  </a:lnTo>
                  <a:lnTo>
                    <a:pt x="496" y="312"/>
                  </a:lnTo>
                  <a:lnTo>
                    <a:pt x="512" y="314"/>
                  </a:lnTo>
                  <a:lnTo>
                    <a:pt x="531" y="315"/>
                  </a:lnTo>
                  <a:lnTo>
                    <a:pt x="550" y="316"/>
                  </a:lnTo>
                  <a:lnTo>
                    <a:pt x="559" y="316"/>
                  </a:lnTo>
                  <a:lnTo>
                    <a:pt x="569" y="315"/>
                  </a:lnTo>
                  <a:lnTo>
                    <a:pt x="577" y="314"/>
                  </a:lnTo>
                  <a:lnTo>
                    <a:pt x="585" y="312"/>
                  </a:lnTo>
                  <a:lnTo>
                    <a:pt x="590" y="308"/>
                  </a:lnTo>
                  <a:lnTo>
                    <a:pt x="595" y="304"/>
                  </a:lnTo>
                  <a:lnTo>
                    <a:pt x="599" y="298"/>
                  </a:lnTo>
                  <a:lnTo>
                    <a:pt x="600" y="290"/>
                  </a:lnTo>
                  <a:lnTo>
                    <a:pt x="600" y="290"/>
                  </a:lnTo>
                  <a:lnTo>
                    <a:pt x="600" y="267"/>
                  </a:lnTo>
                  <a:lnTo>
                    <a:pt x="603" y="246"/>
                  </a:lnTo>
                  <a:lnTo>
                    <a:pt x="608" y="228"/>
                  </a:lnTo>
                  <a:lnTo>
                    <a:pt x="612" y="209"/>
                  </a:lnTo>
                  <a:lnTo>
                    <a:pt x="624" y="173"/>
                  </a:lnTo>
                  <a:lnTo>
                    <a:pt x="628" y="152"/>
                  </a:lnTo>
                  <a:lnTo>
                    <a:pt x="632" y="129"/>
                  </a:lnTo>
                  <a:lnTo>
                    <a:pt x="632" y="129"/>
                  </a:lnTo>
                  <a:lnTo>
                    <a:pt x="628" y="136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9" name="Freeform 65"/>
            <p:cNvSpPr>
              <a:spLocks/>
            </p:cNvSpPr>
            <p:nvPr/>
          </p:nvSpPr>
          <p:spPr bwMode="auto">
            <a:xfrm>
              <a:off x="1680132" y="3831311"/>
              <a:ext cx="248464" cy="226000"/>
            </a:xfrm>
            <a:custGeom>
              <a:avLst/>
              <a:gdLst/>
              <a:ahLst/>
              <a:cxnLst>
                <a:cxn ang="0">
                  <a:pos x="187" y="280"/>
                </a:cxn>
                <a:cxn ang="0">
                  <a:pos x="196" y="269"/>
                </a:cxn>
                <a:cxn ang="0">
                  <a:pos x="217" y="261"/>
                </a:cxn>
                <a:cxn ang="0">
                  <a:pos x="238" y="251"/>
                </a:cxn>
                <a:cxn ang="0">
                  <a:pos x="248" y="233"/>
                </a:cxn>
                <a:cxn ang="0">
                  <a:pos x="265" y="223"/>
                </a:cxn>
                <a:cxn ang="0">
                  <a:pos x="308" y="208"/>
                </a:cxn>
                <a:cxn ang="0">
                  <a:pos x="337" y="178"/>
                </a:cxn>
                <a:cxn ang="0">
                  <a:pos x="336" y="165"/>
                </a:cxn>
                <a:cxn ang="0">
                  <a:pos x="321" y="160"/>
                </a:cxn>
                <a:cxn ang="0">
                  <a:pos x="307" y="144"/>
                </a:cxn>
                <a:cxn ang="0">
                  <a:pos x="292" y="95"/>
                </a:cxn>
                <a:cxn ang="0">
                  <a:pos x="278" y="48"/>
                </a:cxn>
                <a:cxn ang="0">
                  <a:pos x="261" y="30"/>
                </a:cxn>
                <a:cxn ang="0">
                  <a:pos x="246" y="26"/>
                </a:cxn>
                <a:cxn ang="0">
                  <a:pos x="241" y="28"/>
                </a:cxn>
                <a:cxn ang="0">
                  <a:pos x="232" y="40"/>
                </a:cxn>
                <a:cxn ang="0">
                  <a:pos x="226" y="40"/>
                </a:cxn>
                <a:cxn ang="0">
                  <a:pos x="213" y="34"/>
                </a:cxn>
                <a:cxn ang="0">
                  <a:pos x="194" y="12"/>
                </a:cxn>
                <a:cxn ang="0">
                  <a:pos x="179" y="2"/>
                </a:cxn>
                <a:cxn ang="0">
                  <a:pos x="169" y="0"/>
                </a:cxn>
                <a:cxn ang="0">
                  <a:pos x="147" y="3"/>
                </a:cxn>
                <a:cxn ang="0">
                  <a:pos x="142" y="0"/>
                </a:cxn>
                <a:cxn ang="0">
                  <a:pos x="129" y="10"/>
                </a:cxn>
                <a:cxn ang="0">
                  <a:pos x="95" y="11"/>
                </a:cxn>
                <a:cxn ang="0">
                  <a:pos x="94" y="27"/>
                </a:cxn>
                <a:cxn ang="0">
                  <a:pos x="84" y="48"/>
                </a:cxn>
                <a:cxn ang="0">
                  <a:pos x="64" y="68"/>
                </a:cxn>
                <a:cxn ang="0">
                  <a:pos x="59" y="81"/>
                </a:cxn>
                <a:cxn ang="0">
                  <a:pos x="59" y="94"/>
                </a:cxn>
                <a:cxn ang="0">
                  <a:pos x="66" y="108"/>
                </a:cxn>
                <a:cxn ang="0">
                  <a:pos x="79" y="114"/>
                </a:cxn>
                <a:cxn ang="0">
                  <a:pos x="84" y="132"/>
                </a:cxn>
                <a:cxn ang="0">
                  <a:pos x="80" y="149"/>
                </a:cxn>
                <a:cxn ang="0">
                  <a:pos x="64" y="169"/>
                </a:cxn>
                <a:cxn ang="0">
                  <a:pos x="26" y="196"/>
                </a:cxn>
                <a:cxn ang="0">
                  <a:pos x="8" y="218"/>
                </a:cxn>
                <a:cxn ang="0">
                  <a:pos x="0" y="249"/>
                </a:cxn>
                <a:cxn ang="0">
                  <a:pos x="3" y="268"/>
                </a:cxn>
                <a:cxn ang="0">
                  <a:pos x="18" y="295"/>
                </a:cxn>
                <a:cxn ang="0">
                  <a:pos x="36" y="308"/>
                </a:cxn>
                <a:cxn ang="0">
                  <a:pos x="46" y="308"/>
                </a:cxn>
                <a:cxn ang="0">
                  <a:pos x="66" y="299"/>
                </a:cxn>
                <a:cxn ang="0">
                  <a:pos x="86" y="280"/>
                </a:cxn>
                <a:cxn ang="0">
                  <a:pos x="102" y="276"/>
                </a:cxn>
                <a:cxn ang="0">
                  <a:pos x="123" y="277"/>
                </a:cxn>
                <a:cxn ang="0">
                  <a:pos x="172" y="286"/>
                </a:cxn>
                <a:cxn ang="0">
                  <a:pos x="187" y="286"/>
                </a:cxn>
              </a:cxnLst>
              <a:rect l="0" t="0" r="r" b="b"/>
              <a:pathLst>
                <a:path w="341" h="309">
                  <a:moveTo>
                    <a:pt x="187" y="286"/>
                  </a:moveTo>
                  <a:lnTo>
                    <a:pt x="187" y="286"/>
                  </a:lnTo>
                  <a:lnTo>
                    <a:pt x="187" y="280"/>
                  </a:lnTo>
                  <a:lnTo>
                    <a:pt x="189" y="276"/>
                  </a:lnTo>
                  <a:lnTo>
                    <a:pt x="193" y="271"/>
                  </a:lnTo>
                  <a:lnTo>
                    <a:pt x="196" y="269"/>
                  </a:lnTo>
                  <a:lnTo>
                    <a:pt x="201" y="267"/>
                  </a:lnTo>
                  <a:lnTo>
                    <a:pt x="206" y="264"/>
                  </a:lnTo>
                  <a:lnTo>
                    <a:pt x="217" y="261"/>
                  </a:lnTo>
                  <a:lnTo>
                    <a:pt x="227" y="257"/>
                  </a:lnTo>
                  <a:lnTo>
                    <a:pt x="233" y="254"/>
                  </a:lnTo>
                  <a:lnTo>
                    <a:pt x="238" y="251"/>
                  </a:lnTo>
                  <a:lnTo>
                    <a:pt x="242" y="246"/>
                  </a:lnTo>
                  <a:lnTo>
                    <a:pt x="246" y="240"/>
                  </a:lnTo>
                  <a:lnTo>
                    <a:pt x="248" y="233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65" y="223"/>
                  </a:lnTo>
                  <a:lnTo>
                    <a:pt x="280" y="221"/>
                  </a:lnTo>
                  <a:lnTo>
                    <a:pt x="295" y="215"/>
                  </a:lnTo>
                  <a:lnTo>
                    <a:pt x="308" y="208"/>
                  </a:lnTo>
                  <a:lnTo>
                    <a:pt x="320" y="200"/>
                  </a:lnTo>
                  <a:lnTo>
                    <a:pt x="329" y="190"/>
                  </a:lnTo>
                  <a:lnTo>
                    <a:pt x="337" y="178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36" y="165"/>
                  </a:lnTo>
                  <a:lnTo>
                    <a:pt x="330" y="163"/>
                  </a:lnTo>
                  <a:lnTo>
                    <a:pt x="325" y="162"/>
                  </a:lnTo>
                  <a:lnTo>
                    <a:pt x="321" y="160"/>
                  </a:lnTo>
                  <a:lnTo>
                    <a:pt x="317" y="156"/>
                  </a:lnTo>
                  <a:lnTo>
                    <a:pt x="314" y="153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299" y="122"/>
                  </a:lnTo>
                  <a:lnTo>
                    <a:pt x="292" y="95"/>
                  </a:lnTo>
                  <a:lnTo>
                    <a:pt x="286" y="70"/>
                  </a:lnTo>
                  <a:lnTo>
                    <a:pt x="283" y="58"/>
                  </a:lnTo>
                  <a:lnTo>
                    <a:pt x="278" y="48"/>
                  </a:lnTo>
                  <a:lnTo>
                    <a:pt x="272" y="39"/>
                  </a:lnTo>
                  <a:lnTo>
                    <a:pt x="265" y="32"/>
                  </a:lnTo>
                  <a:lnTo>
                    <a:pt x="261" y="30"/>
                  </a:lnTo>
                  <a:lnTo>
                    <a:pt x="256" y="27"/>
                  </a:lnTo>
                  <a:lnTo>
                    <a:pt x="252" y="26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33"/>
                  </a:lnTo>
                  <a:lnTo>
                    <a:pt x="234" y="39"/>
                  </a:lnTo>
                  <a:lnTo>
                    <a:pt x="232" y="40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7" y="37"/>
                  </a:lnTo>
                  <a:lnTo>
                    <a:pt x="213" y="34"/>
                  </a:lnTo>
                  <a:lnTo>
                    <a:pt x="207" y="27"/>
                  </a:lnTo>
                  <a:lnTo>
                    <a:pt x="200" y="20"/>
                  </a:lnTo>
                  <a:lnTo>
                    <a:pt x="194" y="12"/>
                  </a:lnTo>
                  <a:lnTo>
                    <a:pt x="187" y="7"/>
                  </a:lnTo>
                  <a:lnTo>
                    <a:pt x="183" y="4"/>
                  </a:lnTo>
                  <a:lnTo>
                    <a:pt x="179" y="2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1" y="1"/>
                  </a:lnTo>
                  <a:lnTo>
                    <a:pt x="153" y="3"/>
                  </a:lnTo>
                  <a:lnTo>
                    <a:pt x="147" y="3"/>
                  </a:lnTo>
                  <a:lnTo>
                    <a:pt x="145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2" y="8"/>
                  </a:lnTo>
                  <a:lnTo>
                    <a:pt x="129" y="10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2" y="34"/>
                  </a:lnTo>
                  <a:lnTo>
                    <a:pt x="89" y="40"/>
                  </a:lnTo>
                  <a:lnTo>
                    <a:pt x="84" y="48"/>
                  </a:lnTo>
                  <a:lnTo>
                    <a:pt x="77" y="55"/>
                  </a:lnTo>
                  <a:lnTo>
                    <a:pt x="70" y="61"/>
                  </a:lnTo>
                  <a:lnTo>
                    <a:pt x="64" y="68"/>
                  </a:lnTo>
                  <a:lnTo>
                    <a:pt x="62" y="72"/>
                  </a:lnTo>
                  <a:lnTo>
                    <a:pt x="61" y="77"/>
                  </a:lnTo>
                  <a:lnTo>
                    <a:pt x="59" y="81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9" y="94"/>
                  </a:lnTo>
                  <a:lnTo>
                    <a:pt x="61" y="100"/>
                  </a:lnTo>
                  <a:lnTo>
                    <a:pt x="63" y="104"/>
                  </a:lnTo>
                  <a:lnTo>
                    <a:pt x="66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9" y="114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41"/>
                  </a:lnTo>
                  <a:lnTo>
                    <a:pt x="80" y="149"/>
                  </a:lnTo>
                  <a:lnTo>
                    <a:pt x="77" y="156"/>
                  </a:lnTo>
                  <a:lnTo>
                    <a:pt x="71" y="163"/>
                  </a:lnTo>
                  <a:lnTo>
                    <a:pt x="64" y="169"/>
                  </a:lnTo>
                  <a:lnTo>
                    <a:pt x="57" y="175"/>
                  </a:lnTo>
                  <a:lnTo>
                    <a:pt x="42" y="185"/>
                  </a:lnTo>
                  <a:lnTo>
                    <a:pt x="26" y="196"/>
                  </a:lnTo>
                  <a:lnTo>
                    <a:pt x="19" y="203"/>
                  </a:lnTo>
                  <a:lnTo>
                    <a:pt x="13" y="210"/>
                  </a:lnTo>
                  <a:lnTo>
                    <a:pt x="8" y="218"/>
                  </a:lnTo>
                  <a:lnTo>
                    <a:pt x="4" y="228"/>
                  </a:lnTo>
                  <a:lnTo>
                    <a:pt x="1" y="238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1" y="259"/>
                  </a:lnTo>
                  <a:lnTo>
                    <a:pt x="3" y="268"/>
                  </a:lnTo>
                  <a:lnTo>
                    <a:pt x="7" y="278"/>
                  </a:lnTo>
                  <a:lnTo>
                    <a:pt x="12" y="287"/>
                  </a:lnTo>
                  <a:lnTo>
                    <a:pt x="18" y="295"/>
                  </a:lnTo>
                  <a:lnTo>
                    <a:pt x="25" y="302"/>
                  </a:lnTo>
                  <a:lnTo>
                    <a:pt x="32" y="307"/>
                  </a:lnTo>
                  <a:lnTo>
                    <a:pt x="36" y="308"/>
                  </a:lnTo>
                  <a:lnTo>
                    <a:pt x="40" y="309"/>
                  </a:lnTo>
                  <a:lnTo>
                    <a:pt x="40" y="309"/>
                  </a:lnTo>
                  <a:lnTo>
                    <a:pt x="46" y="308"/>
                  </a:lnTo>
                  <a:lnTo>
                    <a:pt x="50" y="307"/>
                  </a:lnTo>
                  <a:lnTo>
                    <a:pt x="58" y="304"/>
                  </a:lnTo>
                  <a:lnTo>
                    <a:pt x="66" y="299"/>
                  </a:lnTo>
                  <a:lnTo>
                    <a:pt x="72" y="292"/>
                  </a:lnTo>
                  <a:lnTo>
                    <a:pt x="79" y="286"/>
                  </a:lnTo>
                  <a:lnTo>
                    <a:pt x="86" y="280"/>
                  </a:lnTo>
                  <a:lnTo>
                    <a:pt x="94" y="277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14" y="276"/>
                  </a:lnTo>
                  <a:lnTo>
                    <a:pt x="123" y="277"/>
                  </a:lnTo>
                  <a:lnTo>
                    <a:pt x="142" y="282"/>
                  </a:lnTo>
                  <a:lnTo>
                    <a:pt x="163" y="285"/>
                  </a:lnTo>
                  <a:lnTo>
                    <a:pt x="172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7" y="286"/>
                  </a:lnTo>
                  <a:lnTo>
                    <a:pt x="187" y="286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0" name="Freeform 66"/>
            <p:cNvSpPr>
              <a:spLocks/>
            </p:cNvSpPr>
            <p:nvPr/>
          </p:nvSpPr>
          <p:spPr bwMode="auto">
            <a:xfrm>
              <a:off x="1313975" y="3675299"/>
              <a:ext cx="469321" cy="322232"/>
            </a:xfrm>
            <a:custGeom>
              <a:avLst/>
              <a:gdLst/>
              <a:ahLst/>
              <a:cxnLst>
                <a:cxn ang="0">
                  <a:pos x="18" y="134"/>
                </a:cxn>
                <a:cxn ang="0">
                  <a:pos x="67" y="89"/>
                </a:cxn>
                <a:cxn ang="0">
                  <a:pos x="69" y="56"/>
                </a:cxn>
                <a:cxn ang="0">
                  <a:pos x="80" y="1"/>
                </a:cxn>
                <a:cxn ang="0">
                  <a:pos x="102" y="1"/>
                </a:cxn>
                <a:cxn ang="0">
                  <a:pos x="128" y="28"/>
                </a:cxn>
                <a:cxn ang="0">
                  <a:pos x="172" y="42"/>
                </a:cxn>
                <a:cxn ang="0">
                  <a:pos x="240" y="50"/>
                </a:cxn>
                <a:cxn ang="0">
                  <a:pos x="274" y="72"/>
                </a:cxn>
                <a:cxn ang="0">
                  <a:pos x="290" y="81"/>
                </a:cxn>
                <a:cxn ang="0">
                  <a:pos x="343" y="63"/>
                </a:cxn>
                <a:cxn ang="0">
                  <a:pos x="385" y="46"/>
                </a:cxn>
                <a:cxn ang="0">
                  <a:pos x="409" y="54"/>
                </a:cxn>
                <a:cxn ang="0">
                  <a:pos x="426" y="92"/>
                </a:cxn>
                <a:cxn ang="0">
                  <a:pos x="437" y="100"/>
                </a:cxn>
                <a:cxn ang="0">
                  <a:pos x="459" y="89"/>
                </a:cxn>
                <a:cxn ang="0">
                  <a:pos x="474" y="110"/>
                </a:cxn>
                <a:cxn ang="0">
                  <a:pos x="487" y="114"/>
                </a:cxn>
                <a:cxn ang="0">
                  <a:pos x="503" y="103"/>
                </a:cxn>
                <a:cxn ang="0">
                  <a:pos x="537" y="124"/>
                </a:cxn>
                <a:cxn ang="0">
                  <a:pos x="569" y="140"/>
                </a:cxn>
                <a:cxn ang="0">
                  <a:pos x="575" y="157"/>
                </a:cxn>
                <a:cxn ang="0">
                  <a:pos x="592" y="156"/>
                </a:cxn>
                <a:cxn ang="0">
                  <a:pos x="620" y="140"/>
                </a:cxn>
                <a:cxn ang="0">
                  <a:pos x="634" y="147"/>
                </a:cxn>
                <a:cxn ang="0">
                  <a:pos x="638" y="200"/>
                </a:cxn>
                <a:cxn ang="0">
                  <a:pos x="645" y="214"/>
                </a:cxn>
                <a:cxn ang="0">
                  <a:pos x="628" y="225"/>
                </a:cxn>
                <a:cxn ang="0">
                  <a:pos x="597" y="241"/>
                </a:cxn>
                <a:cxn ang="0">
                  <a:pos x="573" y="275"/>
                </a:cxn>
                <a:cxn ang="0">
                  <a:pos x="561" y="302"/>
                </a:cxn>
                <a:cxn ang="0">
                  <a:pos x="569" y="322"/>
                </a:cxn>
                <a:cxn ang="0">
                  <a:pos x="587" y="328"/>
                </a:cxn>
                <a:cxn ang="0">
                  <a:pos x="581" y="368"/>
                </a:cxn>
                <a:cxn ang="0">
                  <a:pos x="538" y="402"/>
                </a:cxn>
                <a:cxn ang="0">
                  <a:pos x="506" y="442"/>
                </a:cxn>
                <a:cxn ang="0">
                  <a:pos x="481" y="400"/>
                </a:cxn>
                <a:cxn ang="0">
                  <a:pos x="443" y="391"/>
                </a:cxn>
                <a:cxn ang="0">
                  <a:pos x="411" y="405"/>
                </a:cxn>
                <a:cxn ang="0">
                  <a:pos x="397" y="397"/>
                </a:cxn>
                <a:cxn ang="0">
                  <a:pos x="378" y="379"/>
                </a:cxn>
                <a:cxn ang="0">
                  <a:pos x="337" y="369"/>
                </a:cxn>
                <a:cxn ang="0">
                  <a:pos x="321" y="347"/>
                </a:cxn>
                <a:cxn ang="0">
                  <a:pos x="299" y="340"/>
                </a:cxn>
                <a:cxn ang="0">
                  <a:pos x="253" y="350"/>
                </a:cxn>
                <a:cxn ang="0">
                  <a:pos x="224" y="338"/>
                </a:cxn>
                <a:cxn ang="0">
                  <a:pos x="195" y="291"/>
                </a:cxn>
                <a:cxn ang="0">
                  <a:pos x="157" y="272"/>
                </a:cxn>
                <a:cxn ang="0">
                  <a:pos x="116" y="271"/>
                </a:cxn>
                <a:cxn ang="0">
                  <a:pos x="60" y="231"/>
                </a:cxn>
                <a:cxn ang="0">
                  <a:pos x="0" y="140"/>
                </a:cxn>
              </a:cxnLst>
              <a:rect l="0" t="0" r="r" b="b"/>
              <a:pathLst>
                <a:path w="645" h="442">
                  <a:moveTo>
                    <a:pt x="0" y="140"/>
                  </a:moveTo>
                  <a:lnTo>
                    <a:pt x="0" y="140"/>
                  </a:lnTo>
                  <a:lnTo>
                    <a:pt x="3" y="140"/>
                  </a:lnTo>
                  <a:lnTo>
                    <a:pt x="8" y="139"/>
                  </a:lnTo>
                  <a:lnTo>
                    <a:pt x="18" y="134"/>
                  </a:lnTo>
                  <a:lnTo>
                    <a:pt x="30" y="126"/>
                  </a:lnTo>
                  <a:lnTo>
                    <a:pt x="41" y="118"/>
                  </a:lnTo>
                  <a:lnTo>
                    <a:pt x="52" y="108"/>
                  </a:lnTo>
                  <a:lnTo>
                    <a:pt x="61" y="99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45"/>
                  </a:lnTo>
                  <a:lnTo>
                    <a:pt x="73" y="31"/>
                  </a:lnTo>
                  <a:lnTo>
                    <a:pt x="77" y="17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10" y="4"/>
                  </a:lnTo>
                  <a:lnTo>
                    <a:pt x="115" y="9"/>
                  </a:lnTo>
                  <a:lnTo>
                    <a:pt x="118" y="13"/>
                  </a:lnTo>
                  <a:lnTo>
                    <a:pt x="122" y="19"/>
                  </a:lnTo>
                  <a:lnTo>
                    <a:pt x="128" y="28"/>
                  </a:lnTo>
                  <a:lnTo>
                    <a:pt x="131" y="32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55" y="40"/>
                  </a:lnTo>
                  <a:lnTo>
                    <a:pt x="172" y="42"/>
                  </a:lnTo>
                  <a:lnTo>
                    <a:pt x="187" y="45"/>
                  </a:lnTo>
                  <a:lnTo>
                    <a:pt x="200" y="45"/>
                  </a:lnTo>
                  <a:lnTo>
                    <a:pt x="213" y="46"/>
                  </a:lnTo>
                  <a:lnTo>
                    <a:pt x="226" y="47"/>
                  </a:lnTo>
                  <a:lnTo>
                    <a:pt x="240" y="50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62" y="60"/>
                  </a:lnTo>
                  <a:lnTo>
                    <a:pt x="266" y="63"/>
                  </a:lnTo>
                  <a:lnTo>
                    <a:pt x="274" y="72"/>
                  </a:lnTo>
                  <a:lnTo>
                    <a:pt x="277" y="76"/>
                  </a:lnTo>
                  <a:lnTo>
                    <a:pt x="281" y="79"/>
                  </a:lnTo>
                  <a:lnTo>
                    <a:pt x="284" y="81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97" y="81"/>
                  </a:lnTo>
                  <a:lnTo>
                    <a:pt x="305" y="80"/>
                  </a:lnTo>
                  <a:lnTo>
                    <a:pt x="319" y="76"/>
                  </a:lnTo>
                  <a:lnTo>
                    <a:pt x="331" y="70"/>
                  </a:lnTo>
                  <a:lnTo>
                    <a:pt x="343" y="63"/>
                  </a:lnTo>
                  <a:lnTo>
                    <a:pt x="354" y="57"/>
                  </a:lnTo>
                  <a:lnTo>
                    <a:pt x="366" y="51"/>
                  </a:lnTo>
                  <a:lnTo>
                    <a:pt x="376" y="47"/>
                  </a:lnTo>
                  <a:lnTo>
                    <a:pt x="381" y="46"/>
                  </a:lnTo>
                  <a:lnTo>
                    <a:pt x="385" y="46"/>
                  </a:lnTo>
                  <a:lnTo>
                    <a:pt x="385" y="46"/>
                  </a:lnTo>
                  <a:lnTo>
                    <a:pt x="393" y="46"/>
                  </a:lnTo>
                  <a:lnTo>
                    <a:pt x="399" y="48"/>
                  </a:lnTo>
                  <a:lnTo>
                    <a:pt x="405" y="50"/>
                  </a:lnTo>
                  <a:lnTo>
                    <a:pt x="409" y="54"/>
                  </a:lnTo>
                  <a:lnTo>
                    <a:pt x="413" y="58"/>
                  </a:lnTo>
                  <a:lnTo>
                    <a:pt x="415" y="63"/>
                  </a:lnTo>
                  <a:lnTo>
                    <a:pt x="420" y="72"/>
                  </a:lnTo>
                  <a:lnTo>
                    <a:pt x="422" y="83"/>
                  </a:lnTo>
                  <a:lnTo>
                    <a:pt x="426" y="92"/>
                  </a:lnTo>
                  <a:lnTo>
                    <a:pt x="428" y="95"/>
                  </a:lnTo>
                  <a:lnTo>
                    <a:pt x="430" y="97"/>
                  </a:lnTo>
                  <a:lnTo>
                    <a:pt x="432" y="100"/>
                  </a:lnTo>
                  <a:lnTo>
                    <a:pt x="437" y="100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43" y="99"/>
                  </a:lnTo>
                  <a:lnTo>
                    <a:pt x="450" y="94"/>
                  </a:lnTo>
                  <a:lnTo>
                    <a:pt x="457" y="91"/>
                  </a:lnTo>
                  <a:lnTo>
                    <a:pt x="459" y="89"/>
                  </a:lnTo>
                  <a:lnTo>
                    <a:pt x="462" y="88"/>
                  </a:lnTo>
                  <a:lnTo>
                    <a:pt x="462" y="88"/>
                  </a:lnTo>
                  <a:lnTo>
                    <a:pt x="466" y="99"/>
                  </a:lnTo>
                  <a:lnTo>
                    <a:pt x="470" y="107"/>
                  </a:lnTo>
                  <a:lnTo>
                    <a:pt x="474" y="110"/>
                  </a:lnTo>
                  <a:lnTo>
                    <a:pt x="477" y="112"/>
                  </a:lnTo>
                  <a:lnTo>
                    <a:pt x="481" y="114"/>
                  </a:lnTo>
                  <a:lnTo>
                    <a:pt x="484" y="115"/>
                  </a:lnTo>
                  <a:lnTo>
                    <a:pt x="484" y="115"/>
                  </a:lnTo>
                  <a:lnTo>
                    <a:pt x="487" y="114"/>
                  </a:lnTo>
                  <a:lnTo>
                    <a:pt x="489" y="112"/>
                  </a:lnTo>
                  <a:lnTo>
                    <a:pt x="493" y="109"/>
                  </a:lnTo>
                  <a:lnTo>
                    <a:pt x="498" y="106"/>
                  </a:lnTo>
                  <a:lnTo>
                    <a:pt x="500" y="104"/>
                  </a:lnTo>
                  <a:lnTo>
                    <a:pt x="503" y="103"/>
                  </a:lnTo>
                  <a:lnTo>
                    <a:pt x="503" y="103"/>
                  </a:lnTo>
                  <a:lnTo>
                    <a:pt x="510" y="104"/>
                  </a:lnTo>
                  <a:lnTo>
                    <a:pt x="516" y="108"/>
                  </a:lnTo>
                  <a:lnTo>
                    <a:pt x="530" y="118"/>
                  </a:lnTo>
                  <a:lnTo>
                    <a:pt x="537" y="124"/>
                  </a:lnTo>
                  <a:lnTo>
                    <a:pt x="546" y="129"/>
                  </a:lnTo>
                  <a:lnTo>
                    <a:pt x="556" y="132"/>
                  </a:lnTo>
                  <a:lnTo>
                    <a:pt x="566" y="133"/>
                  </a:lnTo>
                  <a:lnTo>
                    <a:pt x="566" y="133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8"/>
                  </a:lnTo>
                  <a:lnTo>
                    <a:pt x="572" y="154"/>
                  </a:lnTo>
                  <a:lnTo>
                    <a:pt x="575" y="157"/>
                  </a:lnTo>
                  <a:lnTo>
                    <a:pt x="577" y="158"/>
                  </a:lnTo>
                  <a:lnTo>
                    <a:pt x="580" y="158"/>
                  </a:lnTo>
                  <a:lnTo>
                    <a:pt x="580" y="158"/>
                  </a:lnTo>
                  <a:lnTo>
                    <a:pt x="587" y="158"/>
                  </a:lnTo>
                  <a:lnTo>
                    <a:pt x="592" y="156"/>
                  </a:lnTo>
                  <a:lnTo>
                    <a:pt x="597" y="153"/>
                  </a:lnTo>
                  <a:lnTo>
                    <a:pt x="602" y="149"/>
                  </a:lnTo>
                  <a:lnTo>
                    <a:pt x="610" y="144"/>
                  </a:lnTo>
                  <a:lnTo>
                    <a:pt x="614" y="141"/>
                  </a:lnTo>
                  <a:lnTo>
                    <a:pt x="620" y="140"/>
                  </a:lnTo>
                  <a:lnTo>
                    <a:pt x="620" y="140"/>
                  </a:lnTo>
                  <a:lnTo>
                    <a:pt x="625" y="141"/>
                  </a:lnTo>
                  <a:lnTo>
                    <a:pt x="628" y="142"/>
                  </a:lnTo>
                  <a:lnTo>
                    <a:pt x="632" y="145"/>
                  </a:lnTo>
                  <a:lnTo>
                    <a:pt x="634" y="147"/>
                  </a:lnTo>
                  <a:lnTo>
                    <a:pt x="636" y="154"/>
                  </a:lnTo>
                  <a:lnTo>
                    <a:pt x="637" y="163"/>
                  </a:lnTo>
                  <a:lnTo>
                    <a:pt x="637" y="183"/>
                  </a:lnTo>
                  <a:lnTo>
                    <a:pt x="638" y="192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40" y="205"/>
                  </a:lnTo>
                  <a:lnTo>
                    <a:pt x="641" y="209"/>
                  </a:lnTo>
                  <a:lnTo>
                    <a:pt x="643" y="213"/>
                  </a:lnTo>
                  <a:lnTo>
                    <a:pt x="645" y="214"/>
                  </a:lnTo>
                  <a:lnTo>
                    <a:pt x="645" y="214"/>
                  </a:lnTo>
                  <a:lnTo>
                    <a:pt x="641" y="218"/>
                  </a:lnTo>
                  <a:lnTo>
                    <a:pt x="635" y="222"/>
                  </a:lnTo>
                  <a:lnTo>
                    <a:pt x="632" y="224"/>
                  </a:lnTo>
                  <a:lnTo>
                    <a:pt x="628" y="225"/>
                  </a:lnTo>
                  <a:lnTo>
                    <a:pt x="628" y="225"/>
                  </a:lnTo>
                  <a:lnTo>
                    <a:pt x="598" y="225"/>
                  </a:lnTo>
                  <a:lnTo>
                    <a:pt x="598" y="225"/>
                  </a:lnTo>
                  <a:lnTo>
                    <a:pt x="598" y="234"/>
                  </a:lnTo>
                  <a:lnTo>
                    <a:pt x="597" y="241"/>
                  </a:lnTo>
                  <a:lnTo>
                    <a:pt x="595" y="248"/>
                  </a:lnTo>
                  <a:lnTo>
                    <a:pt x="592" y="254"/>
                  </a:lnTo>
                  <a:lnTo>
                    <a:pt x="587" y="262"/>
                  </a:lnTo>
                  <a:lnTo>
                    <a:pt x="580" y="269"/>
                  </a:lnTo>
                  <a:lnTo>
                    <a:pt x="573" y="275"/>
                  </a:lnTo>
                  <a:lnTo>
                    <a:pt x="567" y="282"/>
                  </a:lnTo>
                  <a:lnTo>
                    <a:pt x="565" y="286"/>
                  </a:lnTo>
                  <a:lnTo>
                    <a:pt x="564" y="291"/>
                  </a:lnTo>
                  <a:lnTo>
                    <a:pt x="562" y="295"/>
                  </a:lnTo>
                  <a:lnTo>
                    <a:pt x="561" y="302"/>
                  </a:lnTo>
                  <a:lnTo>
                    <a:pt x="561" y="302"/>
                  </a:lnTo>
                  <a:lnTo>
                    <a:pt x="562" y="308"/>
                  </a:lnTo>
                  <a:lnTo>
                    <a:pt x="564" y="314"/>
                  </a:lnTo>
                  <a:lnTo>
                    <a:pt x="566" y="318"/>
                  </a:lnTo>
                  <a:lnTo>
                    <a:pt x="569" y="322"/>
                  </a:lnTo>
                  <a:lnTo>
                    <a:pt x="573" y="324"/>
                  </a:lnTo>
                  <a:lnTo>
                    <a:pt x="577" y="326"/>
                  </a:lnTo>
                  <a:lnTo>
                    <a:pt x="582" y="328"/>
                  </a:lnTo>
                  <a:lnTo>
                    <a:pt x="587" y="328"/>
                  </a:lnTo>
                  <a:lnTo>
                    <a:pt x="587" y="328"/>
                  </a:lnTo>
                  <a:lnTo>
                    <a:pt x="587" y="346"/>
                  </a:lnTo>
                  <a:lnTo>
                    <a:pt x="587" y="346"/>
                  </a:lnTo>
                  <a:lnTo>
                    <a:pt x="587" y="354"/>
                  </a:lnTo>
                  <a:lnTo>
                    <a:pt x="584" y="361"/>
                  </a:lnTo>
                  <a:lnTo>
                    <a:pt x="581" y="368"/>
                  </a:lnTo>
                  <a:lnTo>
                    <a:pt x="576" y="374"/>
                  </a:lnTo>
                  <a:lnTo>
                    <a:pt x="572" y="378"/>
                  </a:lnTo>
                  <a:lnTo>
                    <a:pt x="566" y="383"/>
                  </a:lnTo>
                  <a:lnTo>
                    <a:pt x="552" y="392"/>
                  </a:lnTo>
                  <a:lnTo>
                    <a:pt x="538" y="402"/>
                  </a:lnTo>
                  <a:lnTo>
                    <a:pt x="526" y="413"/>
                  </a:lnTo>
                  <a:lnTo>
                    <a:pt x="520" y="419"/>
                  </a:lnTo>
                  <a:lnTo>
                    <a:pt x="514" y="425"/>
                  </a:lnTo>
                  <a:lnTo>
                    <a:pt x="510" y="434"/>
                  </a:lnTo>
                  <a:lnTo>
                    <a:pt x="506" y="442"/>
                  </a:lnTo>
                  <a:lnTo>
                    <a:pt x="506" y="442"/>
                  </a:lnTo>
                  <a:lnTo>
                    <a:pt x="498" y="423"/>
                  </a:lnTo>
                  <a:lnTo>
                    <a:pt x="493" y="414"/>
                  </a:lnTo>
                  <a:lnTo>
                    <a:pt x="488" y="407"/>
                  </a:lnTo>
                  <a:lnTo>
                    <a:pt x="481" y="400"/>
                  </a:lnTo>
                  <a:lnTo>
                    <a:pt x="473" y="394"/>
                  </a:lnTo>
                  <a:lnTo>
                    <a:pt x="461" y="392"/>
                  </a:lnTo>
                  <a:lnTo>
                    <a:pt x="447" y="391"/>
                  </a:lnTo>
                  <a:lnTo>
                    <a:pt x="447" y="391"/>
                  </a:lnTo>
                  <a:lnTo>
                    <a:pt x="443" y="391"/>
                  </a:lnTo>
                  <a:lnTo>
                    <a:pt x="437" y="393"/>
                  </a:lnTo>
                  <a:lnTo>
                    <a:pt x="428" y="398"/>
                  </a:lnTo>
                  <a:lnTo>
                    <a:pt x="419" y="402"/>
                  </a:lnTo>
                  <a:lnTo>
                    <a:pt x="415" y="405"/>
                  </a:lnTo>
                  <a:lnTo>
                    <a:pt x="411" y="405"/>
                  </a:lnTo>
                  <a:lnTo>
                    <a:pt x="411" y="405"/>
                  </a:lnTo>
                  <a:lnTo>
                    <a:pt x="406" y="405"/>
                  </a:lnTo>
                  <a:lnTo>
                    <a:pt x="403" y="402"/>
                  </a:lnTo>
                  <a:lnTo>
                    <a:pt x="399" y="400"/>
                  </a:lnTo>
                  <a:lnTo>
                    <a:pt x="397" y="397"/>
                  </a:lnTo>
                  <a:lnTo>
                    <a:pt x="392" y="390"/>
                  </a:lnTo>
                  <a:lnTo>
                    <a:pt x="389" y="386"/>
                  </a:lnTo>
                  <a:lnTo>
                    <a:pt x="385" y="383"/>
                  </a:lnTo>
                  <a:lnTo>
                    <a:pt x="385" y="383"/>
                  </a:lnTo>
                  <a:lnTo>
                    <a:pt x="378" y="379"/>
                  </a:lnTo>
                  <a:lnTo>
                    <a:pt x="371" y="377"/>
                  </a:lnTo>
                  <a:lnTo>
                    <a:pt x="360" y="374"/>
                  </a:lnTo>
                  <a:lnTo>
                    <a:pt x="350" y="373"/>
                  </a:lnTo>
                  <a:lnTo>
                    <a:pt x="340" y="370"/>
                  </a:lnTo>
                  <a:lnTo>
                    <a:pt x="337" y="369"/>
                  </a:lnTo>
                  <a:lnTo>
                    <a:pt x="333" y="367"/>
                  </a:lnTo>
                  <a:lnTo>
                    <a:pt x="330" y="364"/>
                  </a:lnTo>
                  <a:lnTo>
                    <a:pt x="327" y="360"/>
                  </a:lnTo>
                  <a:lnTo>
                    <a:pt x="324" y="354"/>
                  </a:lnTo>
                  <a:lnTo>
                    <a:pt x="321" y="347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10" y="330"/>
                  </a:lnTo>
                  <a:lnTo>
                    <a:pt x="306" y="333"/>
                  </a:lnTo>
                  <a:lnTo>
                    <a:pt x="299" y="340"/>
                  </a:lnTo>
                  <a:lnTo>
                    <a:pt x="293" y="347"/>
                  </a:lnTo>
                  <a:lnTo>
                    <a:pt x="290" y="350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53" y="350"/>
                  </a:lnTo>
                  <a:lnTo>
                    <a:pt x="253" y="350"/>
                  </a:lnTo>
                  <a:lnTo>
                    <a:pt x="244" y="350"/>
                  </a:lnTo>
                  <a:lnTo>
                    <a:pt x="236" y="346"/>
                  </a:lnTo>
                  <a:lnTo>
                    <a:pt x="229" y="343"/>
                  </a:lnTo>
                  <a:lnTo>
                    <a:pt x="224" y="338"/>
                  </a:lnTo>
                  <a:lnTo>
                    <a:pt x="218" y="332"/>
                  </a:lnTo>
                  <a:lnTo>
                    <a:pt x="215" y="325"/>
                  </a:lnTo>
                  <a:lnTo>
                    <a:pt x="208" y="312"/>
                  </a:lnTo>
                  <a:lnTo>
                    <a:pt x="200" y="298"/>
                  </a:lnTo>
                  <a:lnTo>
                    <a:pt x="195" y="291"/>
                  </a:lnTo>
                  <a:lnTo>
                    <a:pt x="191" y="285"/>
                  </a:lnTo>
                  <a:lnTo>
                    <a:pt x="185" y="280"/>
                  </a:lnTo>
                  <a:lnTo>
                    <a:pt x="177" y="276"/>
                  </a:lnTo>
                  <a:lnTo>
                    <a:pt x="168" y="274"/>
                  </a:lnTo>
                  <a:lnTo>
                    <a:pt x="157" y="272"/>
                  </a:lnTo>
                  <a:lnTo>
                    <a:pt x="157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22" y="272"/>
                  </a:lnTo>
                  <a:lnTo>
                    <a:pt x="116" y="271"/>
                  </a:lnTo>
                  <a:lnTo>
                    <a:pt x="104" y="267"/>
                  </a:lnTo>
                  <a:lnTo>
                    <a:pt x="93" y="261"/>
                  </a:lnTo>
                  <a:lnTo>
                    <a:pt x="81" y="252"/>
                  </a:lnTo>
                  <a:lnTo>
                    <a:pt x="70" y="242"/>
                  </a:lnTo>
                  <a:lnTo>
                    <a:pt x="60" y="231"/>
                  </a:lnTo>
                  <a:lnTo>
                    <a:pt x="50" y="219"/>
                  </a:lnTo>
                  <a:lnTo>
                    <a:pt x="40" y="207"/>
                  </a:lnTo>
                  <a:lnTo>
                    <a:pt x="24" y="183"/>
                  </a:lnTo>
                  <a:lnTo>
                    <a:pt x="11" y="16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Freeform 67"/>
            <p:cNvSpPr>
              <a:spLocks/>
            </p:cNvSpPr>
            <p:nvPr/>
          </p:nvSpPr>
          <p:spPr bwMode="auto">
            <a:xfrm>
              <a:off x="1167221" y="3765699"/>
              <a:ext cx="319661" cy="256619"/>
            </a:xfrm>
            <a:custGeom>
              <a:avLst/>
              <a:gdLst/>
              <a:ahLst/>
              <a:cxnLst>
                <a:cxn ang="0">
                  <a:pos x="199" y="17"/>
                </a:cxn>
                <a:cxn ang="0">
                  <a:pos x="186" y="2"/>
                </a:cxn>
                <a:cxn ang="0">
                  <a:pos x="181" y="0"/>
                </a:cxn>
                <a:cxn ang="0">
                  <a:pos x="172" y="4"/>
                </a:cxn>
                <a:cxn ang="0">
                  <a:pos x="162" y="10"/>
                </a:cxn>
                <a:cxn ang="0">
                  <a:pos x="156" y="21"/>
                </a:cxn>
                <a:cxn ang="0">
                  <a:pos x="137" y="31"/>
                </a:cxn>
                <a:cxn ang="0">
                  <a:pos x="121" y="39"/>
                </a:cxn>
                <a:cxn ang="0">
                  <a:pos x="107" y="60"/>
                </a:cxn>
                <a:cxn ang="0">
                  <a:pos x="92" y="82"/>
                </a:cxn>
                <a:cxn ang="0">
                  <a:pos x="75" y="90"/>
                </a:cxn>
                <a:cxn ang="0">
                  <a:pos x="55" y="91"/>
                </a:cxn>
                <a:cxn ang="0">
                  <a:pos x="36" y="163"/>
                </a:cxn>
                <a:cxn ang="0">
                  <a:pos x="29" y="194"/>
                </a:cxn>
                <a:cxn ang="0">
                  <a:pos x="35" y="217"/>
                </a:cxn>
                <a:cxn ang="0">
                  <a:pos x="34" y="235"/>
                </a:cxn>
                <a:cxn ang="0">
                  <a:pos x="27" y="240"/>
                </a:cxn>
                <a:cxn ang="0">
                  <a:pos x="7" y="241"/>
                </a:cxn>
                <a:cxn ang="0">
                  <a:pos x="0" y="246"/>
                </a:cxn>
                <a:cxn ang="0">
                  <a:pos x="9" y="263"/>
                </a:cxn>
                <a:cxn ang="0">
                  <a:pos x="26" y="283"/>
                </a:cxn>
                <a:cxn ang="0">
                  <a:pos x="30" y="300"/>
                </a:cxn>
                <a:cxn ang="0">
                  <a:pos x="26" y="315"/>
                </a:cxn>
                <a:cxn ang="0">
                  <a:pos x="22" y="330"/>
                </a:cxn>
                <a:cxn ang="0">
                  <a:pos x="29" y="345"/>
                </a:cxn>
                <a:cxn ang="0">
                  <a:pos x="46" y="348"/>
                </a:cxn>
                <a:cxn ang="0">
                  <a:pos x="70" y="347"/>
                </a:cxn>
                <a:cxn ang="0">
                  <a:pos x="105" y="340"/>
                </a:cxn>
                <a:cxn ang="0">
                  <a:pos x="182" y="306"/>
                </a:cxn>
                <a:cxn ang="0">
                  <a:pos x="213" y="293"/>
                </a:cxn>
                <a:cxn ang="0">
                  <a:pos x="234" y="331"/>
                </a:cxn>
                <a:cxn ang="0">
                  <a:pos x="243" y="340"/>
                </a:cxn>
                <a:cxn ang="0">
                  <a:pos x="257" y="330"/>
                </a:cxn>
                <a:cxn ang="0">
                  <a:pos x="267" y="337"/>
                </a:cxn>
                <a:cxn ang="0">
                  <a:pos x="283" y="352"/>
                </a:cxn>
                <a:cxn ang="0">
                  <a:pos x="293" y="352"/>
                </a:cxn>
                <a:cxn ang="0">
                  <a:pos x="302" y="344"/>
                </a:cxn>
                <a:cxn ang="0">
                  <a:pos x="312" y="334"/>
                </a:cxn>
                <a:cxn ang="0">
                  <a:pos x="340" y="327"/>
                </a:cxn>
                <a:cxn ang="0">
                  <a:pos x="367" y="312"/>
                </a:cxn>
                <a:cxn ang="0">
                  <a:pos x="388" y="292"/>
                </a:cxn>
                <a:cxn ang="0">
                  <a:pos x="425" y="243"/>
                </a:cxn>
                <a:cxn ang="0">
                  <a:pos x="441" y="223"/>
                </a:cxn>
                <a:cxn ang="0">
                  <a:pos x="425" y="212"/>
                </a:cxn>
                <a:cxn ang="0">
                  <a:pos x="408" y="182"/>
                </a:cxn>
                <a:cxn ang="0">
                  <a:pos x="391" y="160"/>
                </a:cxn>
                <a:cxn ang="0">
                  <a:pos x="370" y="151"/>
                </a:cxn>
                <a:cxn ang="0">
                  <a:pos x="331" y="149"/>
                </a:cxn>
                <a:cxn ang="0">
                  <a:pos x="309" y="145"/>
                </a:cxn>
                <a:cxn ang="0">
                  <a:pos x="280" y="124"/>
                </a:cxn>
                <a:cxn ang="0">
                  <a:pos x="255" y="92"/>
                </a:cxn>
                <a:cxn ang="0">
                  <a:pos x="210" y="25"/>
                </a:cxn>
                <a:cxn ang="0">
                  <a:pos x="195" y="10"/>
                </a:cxn>
              </a:cxnLst>
              <a:rect l="0" t="0" r="r" b="b"/>
              <a:pathLst>
                <a:path w="441" h="352">
                  <a:moveTo>
                    <a:pt x="203" y="17"/>
                  </a:moveTo>
                  <a:lnTo>
                    <a:pt x="203" y="17"/>
                  </a:lnTo>
                  <a:lnTo>
                    <a:pt x="199" y="17"/>
                  </a:lnTo>
                  <a:lnTo>
                    <a:pt x="196" y="15"/>
                  </a:lnTo>
                  <a:lnTo>
                    <a:pt x="190" y="8"/>
                  </a:lnTo>
                  <a:lnTo>
                    <a:pt x="186" y="2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5" y="1"/>
                  </a:lnTo>
                  <a:lnTo>
                    <a:pt x="172" y="4"/>
                  </a:lnTo>
                  <a:lnTo>
                    <a:pt x="167" y="8"/>
                  </a:lnTo>
                  <a:lnTo>
                    <a:pt x="165" y="9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9" y="16"/>
                  </a:lnTo>
                  <a:lnTo>
                    <a:pt x="156" y="21"/>
                  </a:lnTo>
                  <a:lnTo>
                    <a:pt x="152" y="24"/>
                  </a:lnTo>
                  <a:lnTo>
                    <a:pt x="148" y="27"/>
                  </a:lnTo>
                  <a:lnTo>
                    <a:pt x="137" y="31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1" y="39"/>
                  </a:lnTo>
                  <a:lnTo>
                    <a:pt x="118" y="42"/>
                  </a:lnTo>
                  <a:lnTo>
                    <a:pt x="112" y="50"/>
                  </a:lnTo>
                  <a:lnTo>
                    <a:pt x="107" y="60"/>
                  </a:lnTo>
                  <a:lnTo>
                    <a:pt x="103" y="69"/>
                  </a:lnTo>
                  <a:lnTo>
                    <a:pt x="97" y="77"/>
                  </a:lnTo>
                  <a:lnTo>
                    <a:pt x="92" y="82"/>
                  </a:lnTo>
                  <a:lnTo>
                    <a:pt x="88" y="85"/>
                  </a:lnTo>
                  <a:lnTo>
                    <a:pt x="82" y="87"/>
                  </a:lnTo>
                  <a:lnTo>
                    <a:pt x="75" y="90"/>
                  </a:lnTo>
                  <a:lnTo>
                    <a:pt x="66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0" y="118"/>
                  </a:lnTo>
                  <a:lnTo>
                    <a:pt x="43" y="141"/>
                  </a:lnTo>
                  <a:lnTo>
                    <a:pt x="36" y="163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94"/>
                  </a:lnTo>
                  <a:lnTo>
                    <a:pt x="30" y="200"/>
                  </a:lnTo>
                  <a:lnTo>
                    <a:pt x="34" y="212"/>
                  </a:lnTo>
                  <a:lnTo>
                    <a:pt x="35" y="217"/>
                  </a:lnTo>
                  <a:lnTo>
                    <a:pt x="36" y="222"/>
                  </a:lnTo>
                  <a:lnTo>
                    <a:pt x="35" y="228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0" y="238"/>
                  </a:lnTo>
                  <a:lnTo>
                    <a:pt x="27" y="240"/>
                  </a:lnTo>
                  <a:lnTo>
                    <a:pt x="22" y="241"/>
                  </a:lnTo>
                  <a:lnTo>
                    <a:pt x="16" y="241"/>
                  </a:lnTo>
                  <a:lnTo>
                    <a:pt x="7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6"/>
                  </a:lnTo>
                  <a:lnTo>
                    <a:pt x="1" y="251"/>
                  </a:lnTo>
                  <a:lnTo>
                    <a:pt x="5" y="258"/>
                  </a:lnTo>
                  <a:lnTo>
                    <a:pt x="9" y="263"/>
                  </a:lnTo>
                  <a:lnTo>
                    <a:pt x="15" y="269"/>
                  </a:lnTo>
                  <a:lnTo>
                    <a:pt x="21" y="276"/>
                  </a:lnTo>
                  <a:lnTo>
                    <a:pt x="26" y="283"/>
                  </a:lnTo>
                  <a:lnTo>
                    <a:pt x="29" y="291"/>
                  </a:lnTo>
                  <a:lnTo>
                    <a:pt x="29" y="29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9" y="308"/>
                  </a:lnTo>
                  <a:lnTo>
                    <a:pt x="26" y="315"/>
                  </a:lnTo>
                  <a:lnTo>
                    <a:pt x="23" y="322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3" y="337"/>
                  </a:lnTo>
                  <a:lnTo>
                    <a:pt x="26" y="342"/>
                  </a:lnTo>
                  <a:lnTo>
                    <a:pt x="29" y="345"/>
                  </a:lnTo>
                  <a:lnTo>
                    <a:pt x="34" y="347"/>
                  </a:lnTo>
                  <a:lnTo>
                    <a:pt x="39" y="348"/>
                  </a:lnTo>
                  <a:lnTo>
                    <a:pt x="46" y="348"/>
                  </a:lnTo>
                  <a:lnTo>
                    <a:pt x="59" y="348"/>
                  </a:lnTo>
                  <a:lnTo>
                    <a:pt x="59" y="348"/>
                  </a:lnTo>
                  <a:lnTo>
                    <a:pt x="70" y="347"/>
                  </a:lnTo>
                  <a:lnTo>
                    <a:pt x="82" y="346"/>
                  </a:lnTo>
                  <a:lnTo>
                    <a:pt x="93" y="344"/>
                  </a:lnTo>
                  <a:lnTo>
                    <a:pt x="105" y="340"/>
                  </a:lnTo>
                  <a:lnTo>
                    <a:pt x="126" y="334"/>
                  </a:lnTo>
                  <a:lnTo>
                    <a:pt x="146" y="324"/>
                  </a:lnTo>
                  <a:lnTo>
                    <a:pt x="182" y="306"/>
                  </a:lnTo>
                  <a:lnTo>
                    <a:pt x="198" y="299"/>
                  </a:lnTo>
                  <a:lnTo>
                    <a:pt x="213" y="293"/>
                  </a:lnTo>
                  <a:lnTo>
                    <a:pt x="213" y="293"/>
                  </a:lnTo>
                  <a:lnTo>
                    <a:pt x="220" y="307"/>
                  </a:lnTo>
                  <a:lnTo>
                    <a:pt x="227" y="320"/>
                  </a:lnTo>
                  <a:lnTo>
                    <a:pt x="234" y="331"/>
                  </a:lnTo>
                  <a:lnTo>
                    <a:pt x="237" y="337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8" y="338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63" y="332"/>
                  </a:lnTo>
                  <a:lnTo>
                    <a:pt x="267" y="337"/>
                  </a:lnTo>
                  <a:lnTo>
                    <a:pt x="274" y="344"/>
                  </a:lnTo>
                  <a:lnTo>
                    <a:pt x="280" y="350"/>
                  </a:lnTo>
                  <a:lnTo>
                    <a:pt x="283" y="352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93" y="352"/>
                  </a:lnTo>
                  <a:lnTo>
                    <a:pt x="297" y="350"/>
                  </a:lnTo>
                  <a:lnTo>
                    <a:pt x="299" y="347"/>
                  </a:lnTo>
                  <a:lnTo>
                    <a:pt x="302" y="344"/>
                  </a:lnTo>
                  <a:lnTo>
                    <a:pt x="305" y="338"/>
                  </a:lnTo>
                  <a:lnTo>
                    <a:pt x="309" y="336"/>
                  </a:lnTo>
                  <a:lnTo>
                    <a:pt x="312" y="334"/>
                  </a:lnTo>
                  <a:lnTo>
                    <a:pt x="312" y="334"/>
                  </a:lnTo>
                  <a:lnTo>
                    <a:pt x="327" y="330"/>
                  </a:lnTo>
                  <a:lnTo>
                    <a:pt x="340" y="327"/>
                  </a:lnTo>
                  <a:lnTo>
                    <a:pt x="350" y="322"/>
                  </a:lnTo>
                  <a:lnTo>
                    <a:pt x="359" y="317"/>
                  </a:lnTo>
                  <a:lnTo>
                    <a:pt x="367" y="312"/>
                  </a:lnTo>
                  <a:lnTo>
                    <a:pt x="375" y="306"/>
                  </a:lnTo>
                  <a:lnTo>
                    <a:pt x="382" y="299"/>
                  </a:lnTo>
                  <a:lnTo>
                    <a:pt x="388" y="292"/>
                  </a:lnTo>
                  <a:lnTo>
                    <a:pt x="400" y="277"/>
                  </a:lnTo>
                  <a:lnTo>
                    <a:pt x="411" y="260"/>
                  </a:lnTo>
                  <a:lnTo>
                    <a:pt x="425" y="243"/>
                  </a:lnTo>
                  <a:lnTo>
                    <a:pt x="433" y="233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35" y="220"/>
                  </a:lnTo>
                  <a:lnTo>
                    <a:pt x="429" y="216"/>
                  </a:lnTo>
                  <a:lnTo>
                    <a:pt x="425" y="212"/>
                  </a:lnTo>
                  <a:lnTo>
                    <a:pt x="421" y="206"/>
                  </a:lnTo>
                  <a:lnTo>
                    <a:pt x="415" y="193"/>
                  </a:lnTo>
                  <a:lnTo>
                    <a:pt x="408" y="182"/>
                  </a:lnTo>
                  <a:lnTo>
                    <a:pt x="401" y="169"/>
                  </a:lnTo>
                  <a:lnTo>
                    <a:pt x="396" y="164"/>
                  </a:lnTo>
                  <a:lnTo>
                    <a:pt x="391" y="160"/>
                  </a:lnTo>
                  <a:lnTo>
                    <a:pt x="385" y="155"/>
                  </a:lnTo>
                  <a:lnTo>
                    <a:pt x="378" y="153"/>
                  </a:lnTo>
                  <a:lnTo>
                    <a:pt x="370" y="151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19" y="148"/>
                  </a:lnTo>
                  <a:lnTo>
                    <a:pt x="309" y="145"/>
                  </a:lnTo>
                  <a:lnTo>
                    <a:pt x="298" y="140"/>
                  </a:lnTo>
                  <a:lnTo>
                    <a:pt x="289" y="132"/>
                  </a:lnTo>
                  <a:lnTo>
                    <a:pt x="280" y="124"/>
                  </a:lnTo>
                  <a:lnTo>
                    <a:pt x="271" y="115"/>
                  </a:lnTo>
                  <a:lnTo>
                    <a:pt x="263" y="103"/>
                  </a:lnTo>
                  <a:lnTo>
                    <a:pt x="255" y="92"/>
                  </a:lnTo>
                  <a:lnTo>
                    <a:pt x="240" y="69"/>
                  </a:lnTo>
                  <a:lnTo>
                    <a:pt x="225" y="46"/>
                  </a:lnTo>
                  <a:lnTo>
                    <a:pt x="210" y="25"/>
                  </a:lnTo>
                  <a:lnTo>
                    <a:pt x="203" y="17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203" y="17"/>
                  </a:lnTo>
                  <a:lnTo>
                    <a:pt x="203" y="1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Freeform 68"/>
            <p:cNvSpPr>
              <a:spLocks/>
            </p:cNvSpPr>
            <p:nvPr/>
          </p:nvSpPr>
          <p:spPr bwMode="auto">
            <a:xfrm>
              <a:off x="1642354" y="3997530"/>
              <a:ext cx="216498" cy="293071"/>
            </a:xfrm>
            <a:custGeom>
              <a:avLst/>
              <a:gdLst/>
              <a:ahLst/>
              <a:cxnLst>
                <a:cxn ang="0">
                  <a:pos x="118" y="393"/>
                </a:cxn>
                <a:cxn ang="0">
                  <a:pos x="125" y="376"/>
                </a:cxn>
                <a:cxn ang="0">
                  <a:pos x="145" y="361"/>
                </a:cxn>
                <a:cxn ang="0">
                  <a:pos x="204" y="345"/>
                </a:cxn>
                <a:cxn ang="0">
                  <a:pos x="251" y="333"/>
                </a:cxn>
                <a:cxn ang="0">
                  <a:pos x="277" y="318"/>
                </a:cxn>
                <a:cxn ang="0">
                  <a:pos x="291" y="302"/>
                </a:cxn>
                <a:cxn ang="0">
                  <a:pos x="298" y="279"/>
                </a:cxn>
                <a:cxn ang="0">
                  <a:pos x="278" y="269"/>
                </a:cxn>
                <a:cxn ang="0">
                  <a:pos x="258" y="261"/>
                </a:cxn>
                <a:cxn ang="0">
                  <a:pos x="250" y="253"/>
                </a:cxn>
                <a:cxn ang="0">
                  <a:pos x="245" y="235"/>
                </a:cxn>
                <a:cxn ang="0">
                  <a:pos x="232" y="223"/>
                </a:cxn>
                <a:cxn ang="0">
                  <a:pos x="206" y="203"/>
                </a:cxn>
                <a:cxn ang="0">
                  <a:pos x="199" y="192"/>
                </a:cxn>
                <a:cxn ang="0">
                  <a:pos x="195" y="166"/>
                </a:cxn>
                <a:cxn ang="0">
                  <a:pos x="181" y="154"/>
                </a:cxn>
                <a:cxn ang="0">
                  <a:pos x="167" y="151"/>
                </a:cxn>
                <a:cxn ang="0">
                  <a:pos x="138" y="143"/>
                </a:cxn>
                <a:cxn ang="0">
                  <a:pos x="133" y="133"/>
                </a:cxn>
                <a:cxn ang="0">
                  <a:pos x="133" y="124"/>
                </a:cxn>
                <a:cxn ang="0">
                  <a:pos x="143" y="107"/>
                </a:cxn>
                <a:cxn ang="0">
                  <a:pos x="144" y="95"/>
                </a:cxn>
                <a:cxn ang="0">
                  <a:pos x="138" y="78"/>
                </a:cxn>
                <a:cxn ang="0">
                  <a:pos x="129" y="63"/>
                </a:cxn>
                <a:cxn ang="0">
                  <a:pos x="109" y="78"/>
                </a:cxn>
                <a:cxn ang="0">
                  <a:pos x="92" y="81"/>
                </a:cxn>
                <a:cxn ang="0">
                  <a:pos x="84" y="79"/>
                </a:cxn>
                <a:cxn ang="0">
                  <a:pos x="64" y="61"/>
                </a:cxn>
                <a:cxn ang="0">
                  <a:pos x="53" y="32"/>
                </a:cxn>
                <a:cxn ang="0">
                  <a:pos x="53" y="11"/>
                </a:cxn>
                <a:cxn ang="0">
                  <a:pos x="55" y="0"/>
                </a:cxn>
                <a:cxn ang="0">
                  <a:pos x="52" y="11"/>
                </a:cxn>
                <a:cxn ang="0">
                  <a:pos x="21" y="50"/>
                </a:cxn>
                <a:cxn ang="0">
                  <a:pos x="3" y="78"/>
                </a:cxn>
                <a:cxn ang="0">
                  <a:pos x="0" y="99"/>
                </a:cxn>
                <a:cxn ang="0">
                  <a:pos x="3" y="118"/>
                </a:cxn>
                <a:cxn ang="0">
                  <a:pos x="19" y="151"/>
                </a:cxn>
                <a:cxn ang="0">
                  <a:pos x="49" y="195"/>
                </a:cxn>
                <a:cxn ang="0">
                  <a:pos x="59" y="219"/>
                </a:cxn>
                <a:cxn ang="0">
                  <a:pos x="59" y="238"/>
                </a:cxn>
                <a:cxn ang="0">
                  <a:pos x="52" y="261"/>
                </a:cxn>
                <a:cxn ang="0">
                  <a:pos x="52" y="301"/>
                </a:cxn>
                <a:cxn ang="0">
                  <a:pos x="59" y="318"/>
                </a:cxn>
                <a:cxn ang="0">
                  <a:pos x="72" y="330"/>
                </a:cxn>
                <a:cxn ang="0">
                  <a:pos x="85" y="344"/>
                </a:cxn>
                <a:cxn ang="0">
                  <a:pos x="99" y="367"/>
                </a:cxn>
                <a:cxn ang="0">
                  <a:pos x="116" y="382"/>
                </a:cxn>
                <a:cxn ang="0">
                  <a:pos x="118" y="400"/>
                </a:cxn>
              </a:cxnLst>
              <a:rect l="0" t="0" r="r" b="b"/>
              <a:pathLst>
                <a:path w="298" h="400">
                  <a:moveTo>
                    <a:pt x="118" y="400"/>
                  </a:moveTo>
                  <a:lnTo>
                    <a:pt x="118" y="400"/>
                  </a:lnTo>
                  <a:lnTo>
                    <a:pt x="118" y="393"/>
                  </a:lnTo>
                  <a:lnTo>
                    <a:pt x="120" y="386"/>
                  </a:lnTo>
                  <a:lnTo>
                    <a:pt x="122" y="380"/>
                  </a:lnTo>
                  <a:lnTo>
                    <a:pt x="125" y="376"/>
                  </a:lnTo>
                  <a:lnTo>
                    <a:pt x="129" y="371"/>
                  </a:lnTo>
                  <a:lnTo>
                    <a:pt x="133" y="367"/>
                  </a:lnTo>
                  <a:lnTo>
                    <a:pt x="145" y="361"/>
                  </a:lnTo>
                  <a:lnTo>
                    <a:pt x="157" y="355"/>
                  </a:lnTo>
                  <a:lnTo>
                    <a:pt x="171" y="352"/>
                  </a:lnTo>
                  <a:lnTo>
                    <a:pt x="204" y="345"/>
                  </a:lnTo>
                  <a:lnTo>
                    <a:pt x="220" y="342"/>
                  </a:lnTo>
                  <a:lnTo>
                    <a:pt x="236" y="338"/>
                  </a:lnTo>
                  <a:lnTo>
                    <a:pt x="251" y="333"/>
                  </a:lnTo>
                  <a:lnTo>
                    <a:pt x="265" y="326"/>
                  </a:lnTo>
                  <a:lnTo>
                    <a:pt x="271" y="323"/>
                  </a:lnTo>
                  <a:lnTo>
                    <a:pt x="277" y="318"/>
                  </a:lnTo>
                  <a:lnTo>
                    <a:pt x="282" y="314"/>
                  </a:lnTo>
                  <a:lnTo>
                    <a:pt x="286" y="308"/>
                  </a:lnTo>
                  <a:lnTo>
                    <a:pt x="291" y="302"/>
                  </a:lnTo>
                  <a:lnTo>
                    <a:pt x="294" y="295"/>
                  </a:lnTo>
                  <a:lnTo>
                    <a:pt x="297" y="287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89" y="275"/>
                  </a:lnTo>
                  <a:lnTo>
                    <a:pt x="278" y="269"/>
                  </a:lnTo>
                  <a:lnTo>
                    <a:pt x="271" y="265"/>
                  </a:lnTo>
                  <a:lnTo>
                    <a:pt x="266" y="263"/>
                  </a:lnTo>
                  <a:lnTo>
                    <a:pt x="258" y="261"/>
                  </a:lnTo>
                  <a:lnTo>
                    <a:pt x="251" y="261"/>
                  </a:lnTo>
                  <a:lnTo>
                    <a:pt x="251" y="261"/>
                  </a:lnTo>
                  <a:lnTo>
                    <a:pt x="250" y="253"/>
                  </a:lnTo>
                  <a:lnTo>
                    <a:pt x="248" y="246"/>
                  </a:lnTo>
                  <a:lnTo>
                    <a:pt x="247" y="241"/>
                  </a:lnTo>
                  <a:lnTo>
                    <a:pt x="245" y="235"/>
                  </a:lnTo>
                  <a:lnTo>
                    <a:pt x="243" y="232"/>
                  </a:lnTo>
                  <a:lnTo>
                    <a:pt x="239" y="229"/>
                  </a:lnTo>
                  <a:lnTo>
                    <a:pt x="232" y="223"/>
                  </a:lnTo>
                  <a:lnTo>
                    <a:pt x="216" y="212"/>
                  </a:lnTo>
                  <a:lnTo>
                    <a:pt x="209" y="207"/>
                  </a:lnTo>
                  <a:lnTo>
                    <a:pt x="206" y="203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199" y="192"/>
                  </a:lnTo>
                  <a:lnTo>
                    <a:pt x="198" y="185"/>
                  </a:lnTo>
                  <a:lnTo>
                    <a:pt x="197" y="172"/>
                  </a:lnTo>
                  <a:lnTo>
                    <a:pt x="195" y="166"/>
                  </a:lnTo>
                  <a:lnTo>
                    <a:pt x="193" y="162"/>
                  </a:lnTo>
                  <a:lnTo>
                    <a:pt x="189" y="157"/>
                  </a:lnTo>
                  <a:lnTo>
                    <a:pt x="181" y="154"/>
                  </a:lnTo>
                  <a:lnTo>
                    <a:pt x="181" y="154"/>
                  </a:lnTo>
                  <a:lnTo>
                    <a:pt x="174" y="153"/>
                  </a:lnTo>
                  <a:lnTo>
                    <a:pt x="167" y="151"/>
                  </a:lnTo>
                  <a:lnTo>
                    <a:pt x="151" y="149"/>
                  </a:lnTo>
                  <a:lnTo>
                    <a:pt x="144" y="148"/>
                  </a:lnTo>
                  <a:lnTo>
                    <a:pt x="138" y="143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24"/>
                  </a:lnTo>
                  <a:lnTo>
                    <a:pt x="134" y="119"/>
                  </a:lnTo>
                  <a:lnTo>
                    <a:pt x="138" y="113"/>
                  </a:lnTo>
                  <a:lnTo>
                    <a:pt x="143" y="107"/>
                  </a:lnTo>
                  <a:lnTo>
                    <a:pt x="144" y="102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0"/>
                  </a:lnTo>
                  <a:lnTo>
                    <a:pt x="141" y="86"/>
                  </a:lnTo>
                  <a:lnTo>
                    <a:pt x="138" y="78"/>
                  </a:lnTo>
                  <a:lnTo>
                    <a:pt x="133" y="70"/>
                  </a:lnTo>
                  <a:lnTo>
                    <a:pt x="129" y="63"/>
                  </a:lnTo>
                  <a:lnTo>
                    <a:pt x="129" y="63"/>
                  </a:lnTo>
                  <a:lnTo>
                    <a:pt x="121" y="70"/>
                  </a:lnTo>
                  <a:lnTo>
                    <a:pt x="114" y="76"/>
                  </a:lnTo>
                  <a:lnTo>
                    <a:pt x="109" y="78"/>
                  </a:lnTo>
                  <a:lnTo>
                    <a:pt x="105" y="79"/>
                  </a:lnTo>
                  <a:lnTo>
                    <a:pt x="99" y="80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88" y="80"/>
                  </a:lnTo>
                  <a:lnTo>
                    <a:pt x="84" y="79"/>
                  </a:lnTo>
                  <a:lnTo>
                    <a:pt x="77" y="76"/>
                  </a:lnTo>
                  <a:lnTo>
                    <a:pt x="70" y="69"/>
                  </a:lnTo>
                  <a:lnTo>
                    <a:pt x="64" y="61"/>
                  </a:lnTo>
                  <a:lnTo>
                    <a:pt x="59" y="52"/>
                  </a:lnTo>
                  <a:lnTo>
                    <a:pt x="55" y="42"/>
                  </a:lnTo>
                  <a:lnTo>
                    <a:pt x="53" y="32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3" y="11"/>
                  </a:lnTo>
                  <a:lnTo>
                    <a:pt x="54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6" y="23"/>
                  </a:lnTo>
                  <a:lnTo>
                    <a:pt x="38" y="32"/>
                  </a:lnTo>
                  <a:lnTo>
                    <a:pt x="21" y="50"/>
                  </a:lnTo>
                  <a:lnTo>
                    <a:pt x="13" y="61"/>
                  </a:lnTo>
                  <a:lnTo>
                    <a:pt x="7" y="71"/>
                  </a:lnTo>
                  <a:lnTo>
                    <a:pt x="3" y="78"/>
                  </a:lnTo>
                  <a:lnTo>
                    <a:pt x="2" y="84"/>
                  </a:lnTo>
                  <a:lnTo>
                    <a:pt x="1" y="9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6" y="127"/>
                  </a:lnTo>
                  <a:lnTo>
                    <a:pt x="9" y="135"/>
                  </a:lnTo>
                  <a:lnTo>
                    <a:pt x="19" y="151"/>
                  </a:lnTo>
                  <a:lnTo>
                    <a:pt x="30" y="166"/>
                  </a:lnTo>
                  <a:lnTo>
                    <a:pt x="40" y="180"/>
                  </a:lnTo>
                  <a:lnTo>
                    <a:pt x="49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9" y="219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9" y="238"/>
                  </a:lnTo>
                  <a:lnTo>
                    <a:pt x="57" y="247"/>
                  </a:lnTo>
                  <a:lnTo>
                    <a:pt x="55" y="254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3" y="308"/>
                  </a:lnTo>
                  <a:lnTo>
                    <a:pt x="55" y="314"/>
                  </a:lnTo>
                  <a:lnTo>
                    <a:pt x="59" y="318"/>
                  </a:lnTo>
                  <a:lnTo>
                    <a:pt x="63" y="323"/>
                  </a:lnTo>
                  <a:lnTo>
                    <a:pt x="68" y="328"/>
                  </a:lnTo>
                  <a:lnTo>
                    <a:pt x="72" y="330"/>
                  </a:lnTo>
                  <a:lnTo>
                    <a:pt x="82" y="334"/>
                  </a:lnTo>
                  <a:lnTo>
                    <a:pt x="82" y="334"/>
                  </a:lnTo>
                  <a:lnTo>
                    <a:pt x="85" y="344"/>
                  </a:lnTo>
                  <a:lnTo>
                    <a:pt x="88" y="352"/>
                  </a:lnTo>
                  <a:lnTo>
                    <a:pt x="93" y="360"/>
                  </a:lnTo>
                  <a:lnTo>
                    <a:pt x="99" y="367"/>
                  </a:lnTo>
                  <a:lnTo>
                    <a:pt x="105" y="372"/>
                  </a:lnTo>
                  <a:lnTo>
                    <a:pt x="110" y="378"/>
                  </a:lnTo>
                  <a:lnTo>
                    <a:pt x="116" y="382"/>
                  </a:lnTo>
                  <a:lnTo>
                    <a:pt x="122" y="385"/>
                  </a:lnTo>
                  <a:lnTo>
                    <a:pt x="122" y="385"/>
                  </a:lnTo>
                  <a:lnTo>
                    <a:pt x="118" y="400"/>
                  </a:lnTo>
                  <a:lnTo>
                    <a:pt x="118" y="40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1428762" y="3914421"/>
              <a:ext cx="255729" cy="307651"/>
            </a:xfrm>
            <a:custGeom>
              <a:avLst/>
              <a:gdLst/>
              <a:ahLst/>
              <a:cxnLst>
                <a:cxn ang="0">
                  <a:pos x="341" y="95"/>
                </a:cxn>
                <a:cxn ang="0">
                  <a:pos x="324" y="72"/>
                </a:cxn>
                <a:cxn ang="0">
                  <a:pos x="290" y="63"/>
                </a:cxn>
                <a:cxn ang="0">
                  <a:pos x="280" y="65"/>
                </a:cxn>
                <a:cxn ang="0">
                  <a:pos x="258" y="77"/>
                </a:cxn>
                <a:cxn ang="0">
                  <a:pos x="249" y="77"/>
                </a:cxn>
                <a:cxn ang="0">
                  <a:pos x="240" y="69"/>
                </a:cxn>
                <a:cxn ang="0">
                  <a:pos x="228" y="55"/>
                </a:cxn>
                <a:cxn ang="0">
                  <a:pos x="214" y="49"/>
                </a:cxn>
                <a:cxn ang="0">
                  <a:pos x="183" y="42"/>
                </a:cxn>
                <a:cxn ang="0">
                  <a:pos x="173" y="36"/>
                </a:cxn>
                <a:cxn ang="0">
                  <a:pos x="164" y="19"/>
                </a:cxn>
                <a:cxn ang="0">
                  <a:pos x="153" y="2"/>
                </a:cxn>
                <a:cxn ang="0">
                  <a:pos x="136" y="19"/>
                </a:cxn>
                <a:cxn ang="0">
                  <a:pos x="129" y="22"/>
                </a:cxn>
                <a:cxn ang="0">
                  <a:pos x="90" y="22"/>
                </a:cxn>
                <a:cxn ang="0">
                  <a:pos x="78" y="15"/>
                </a:cxn>
                <a:cxn ang="0">
                  <a:pos x="56" y="45"/>
                </a:cxn>
                <a:cxn ang="0">
                  <a:pos x="22" y="95"/>
                </a:cxn>
                <a:cxn ang="0">
                  <a:pos x="0" y="114"/>
                </a:cxn>
                <a:cxn ang="0">
                  <a:pos x="25" y="120"/>
                </a:cxn>
                <a:cxn ang="0">
                  <a:pos x="44" y="138"/>
                </a:cxn>
                <a:cxn ang="0">
                  <a:pos x="59" y="162"/>
                </a:cxn>
                <a:cxn ang="0">
                  <a:pos x="73" y="175"/>
                </a:cxn>
                <a:cxn ang="0">
                  <a:pos x="99" y="191"/>
                </a:cxn>
                <a:cxn ang="0">
                  <a:pos x="110" y="207"/>
                </a:cxn>
                <a:cxn ang="0">
                  <a:pos x="114" y="231"/>
                </a:cxn>
                <a:cxn ang="0">
                  <a:pos x="112" y="241"/>
                </a:cxn>
                <a:cxn ang="0">
                  <a:pos x="101" y="269"/>
                </a:cxn>
                <a:cxn ang="0">
                  <a:pos x="101" y="284"/>
                </a:cxn>
                <a:cxn ang="0">
                  <a:pos x="107" y="305"/>
                </a:cxn>
                <a:cxn ang="0">
                  <a:pos x="124" y="323"/>
                </a:cxn>
                <a:cxn ang="0">
                  <a:pos x="140" y="341"/>
                </a:cxn>
                <a:cxn ang="0">
                  <a:pos x="147" y="362"/>
                </a:cxn>
                <a:cxn ang="0">
                  <a:pos x="147" y="376"/>
                </a:cxn>
                <a:cxn ang="0">
                  <a:pos x="133" y="392"/>
                </a:cxn>
                <a:cxn ang="0">
                  <a:pos x="126" y="407"/>
                </a:cxn>
                <a:cxn ang="0">
                  <a:pos x="127" y="415"/>
                </a:cxn>
                <a:cxn ang="0">
                  <a:pos x="135" y="422"/>
                </a:cxn>
                <a:cxn ang="0">
                  <a:pos x="144" y="422"/>
                </a:cxn>
                <a:cxn ang="0">
                  <a:pos x="158" y="407"/>
                </a:cxn>
                <a:cxn ang="0">
                  <a:pos x="165" y="404"/>
                </a:cxn>
                <a:cxn ang="0">
                  <a:pos x="204" y="404"/>
                </a:cxn>
                <a:cxn ang="0">
                  <a:pos x="235" y="394"/>
                </a:cxn>
                <a:cxn ang="0">
                  <a:pos x="250" y="393"/>
                </a:cxn>
                <a:cxn ang="0">
                  <a:pos x="273" y="399"/>
                </a:cxn>
                <a:cxn ang="0">
                  <a:pos x="297" y="404"/>
                </a:cxn>
                <a:cxn ang="0">
                  <a:pos x="324" y="400"/>
                </a:cxn>
                <a:cxn ang="0">
                  <a:pos x="347" y="379"/>
                </a:cxn>
                <a:cxn ang="0">
                  <a:pos x="353" y="341"/>
                </a:cxn>
                <a:cxn ang="0">
                  <a:pos x="350" y="324"/>
                </a:cxn>
                <a:cxn ang="0">
                  <a:pos x="334" y="294"/>
                </a:cxn>
                <a:cxn ang="0">
                  <a:pos x="303" y="249"/>
                </a:cxn>
                <a:cxn ang="0">
                  <a:pos x="295" y="223"/>
                </a:cxn>
                <a:cxn ang="0">
                  <a:pos x="295" y="206"/>
                </a:cxn>
                <a:cxn ang="0">
                  <a:pos x="301" y="185"/>
                </a:cxn>
                <a:cxn ang="0">
                  <a:pos x="332" y="146"/>
                </a:cxn>
                <a:cxn ang="0">
                  <a:pos x="346" y="125"/>
                </a:cxn>
              </a:cxnLst>
              <a:rect l="0" t="0" r="r" b="b"/>
              <a:pathLst>
                <a:path w="353" h="422">
                  <a:moveTo>
                    <a:pt x="349" y="114"/>
                  </a:moveTo>
                  <a:lnTo>
                    <a:pt x="349" y="114"/>
                  </a:lnTo>
                  <a:lnTo>
                    <a:pt x="341" y="95"/>
                  </a:lnTo>
                  <a:lnTo>
                    <a:pt x="336" y="86"/>
                  </a:lnTo>
                  <a:lnTo>
                    <a:pt x="331" y="79"/>
                  </a:lnTo>
                  <a:lnTo>
                    <a:pt x="324" y="72"/>
                  </a:lnTo>
                  <a:lnTo>
                    <a:pt x="316" y="66"/>
                  </a:lnTo>
                  <a:lnTo>
                    <a:pt x="304" y="64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6" y="63"/>
                  </a:lnTo>
                  <a:lnTo>
                    <a:pt x="280" y="65"/>
                  </a:lnTo>
                  <a:lnTo>
                    <a:pt x="271" y="70"/>
                  </a:lnTo>
                  <a:lnTo>
                    <a:pt x="262" y="74"/>
                  </a:lnTo>
                  <a:lnTo>
                    <a:pt x="258" y="77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49" y="77"/>
                  </a:lnTo>
                  <a:lnTo>
                    <a:pt x="246" y="74"/>
                  </a:lnTo>
                  <a:lnTo>
                    <a:pt x="242" y="72"/>
                  </a:lnTo>
                  <a:lnTo>
                    <a:pt x="240" y="69"/>
                  </a:lnTo>
                  <a:lnTo>
                    <a:pt x="235" y="62"/>
                  </a:lnTo>
                  <a:lnTo>
                    <a:pt x="232" y="58"/>
                  </a:lnTo>
                  <a:lnTo>
                    <a:pt x="228" y="55"/>
                  </a:lnTo>
                  <a:lnTo>
                    <a:pt x="228" y="55"/>
                  </a:lnTo>
                  <a:lnTo>
                    <a:pt x="221" y="51"/>
                  </a:lnTo>
                  <a:lnTo>
                    <a:pt x="214" y="49"/>
                  </a:lnTo>
                  <a:lnTo>
                    <a:pt x="203" y="46"/>
                  </a:lnTo>
                  <a:lnTo>
                    <a:pt x="193" y="45"/>
                  </a:lnTo>
                  <a:lnTo>
                    <a:pt x="183" y="42"/>
                  </a:lnTo>
                  <a:lnTo>
                    <a:pt x="180" y="41"/>
                  </a:lnTo>
                  <a:lnTo>
                    <a:pt x="176" y="39"/>
                  </a:lnTo>
                  <a:lnTo>
                    <a:pt x="173" y="36"/>
                  </a:lnTo>
                  <a:lnTo>
                    <a:pt x="170" y="32"/>
                  </a:lnTo>
                  <a:lnTo>
                    <a:pt x="167" y="26"/>
                  </a:lnTo>
                  <a:lnTo>
                    <a:pt x="164" y="19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49" y="5"/>
                  </a:lnTo>
                  <a:lnTo>
                    <a:pt x="142" y="12"/>
                  </a:lnTo>
                  <a:lnTo>
                    <a:pt x="136" y="19"/>
                  </a:lnTo>
                  <a:lnTo>
                    <a:pt x="133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0" y="22"/>
                  </a:lnTo>
                  <a:lnTo>
                    <a:pt x="86" y="19"/>
                  </a:lnTo>
                  <a:lnTo>
                    <a:pt x="81" y="1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65" y="30"/>
                  </a:lnTo>
                  <a:lnTo>
                    <a:pt x="56" y="45"/>
                  </a:lnTo>
                  <a:lnTo>
                    <a:pt x="40" y="71"/>
                  </a:lnTo>
                  <a:lnTo>
                    <a:pt x="31" y="84"/>
                  </a:lnTo>
                  <a:lnTo>
                    <a:pt x="22" y="95"/>
                  </a:lnTo>
                  <a:lnTo>
                    <a:pt x="13" y="104"/>
                  </a:lnTo>
                  <a:lnTo>
                    <a:pt x="7" y="10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7"/>
                  </a:lnTo>
                  <a:lnTo>
                    <a:pt x="25" y="120"/>
                  </a:lnTo>
                  <a:lnTo>
                    <a:pt x="33" y="125"/>
                  </a:lnTo>
                  <a:lnTo>
                    <a:pt x="40" y="131"/>
                  </a:lnTo>
                  <a:lnTo>
                    <a:pt x="44" y="138"/>
                  </a:lnTo>
                  <a:lnTo>
                    <a:pt x="50" y="145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73" y="175"/>
                  </a:lnTo>
                  <a:lnTo>
                    <a:pt x="81" y="179"/>
                  </a:lnTo>
                  <a:lnTo>
                    <a:pt x="91" y="184"/>
                  </a:lnTo>
                  <a:lnTo>
                    <a:pt x="99" y="191"/>
                  </a:lnTo>
                  <a:lnTo>
                    <a:pt x="104" y="195"/>
                  </a:lnTo>
                  <a:lnTo>
                    <a:pt x="107" y="200"/>
                  </a:lnTo>
                  <a:lnTo>
                    <a:pt x="110" y="207"/>
                  </a:lnTo>
                  <a:lnTo>
                    <a:pt x="112" y="214"/>
                  </a:lnTo>
                  <a:lnTo>
                    <a:pt x="114" y="222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3" y="237"/>
                  </a:lnTo>
                  <a:lnTo>
                    <a:pt x="112" y="241"/>
                  </a:lnTo>
                  <a:lnTo>
                    <a:pt x="107" y="252"/>
                  </a:lnTo>
                  <a:lnTo>
                    <a:pt x="102" y="263"/>
                  </a:lnTo>
                  <a:lnTo>
                    <a:pt x="101" y="269"/>
                  </a:lnTo>
                  <a:lnTo>
                    <a:pt x="99" y="276"/>
                  </a:lnTo>
                  <a:lnTo>
                    <a:pt x="99" y="276"/>
                  </a:lnTo>
                  <a:lnTo>
                    <a:pt x="101" y="284"/>
                  </a:lnTo>
                  <a:lnTo>
                    <a:pt x="102" y="292"/>
                  </a:lnTo>
                  <a:lnTo>
                    <a:pt x="104" y="299"/>
                  </a:lnTo>
                  <a:lnTo>
                    <a:pt x="107" y="305"/>
                  </a:lnTo>
                  <a:lnTo>
                    <a:pt x="111" y="310"/>
                  </a:lnTo>
                  <a:lnTo>
                    <a:pt x="114" y="315"/>
                  </a:lnTo>
                  <a:lnTo>
                    <a:pt x="124" y="323"/>
                  </a:lnTo>
                  <a:lnTo>
                    <a:pt x="133" y="332"/>
                  </a:lnTo>
                  <a:lnTo>
                    <a:pt x="136" y="337"/>
                  </a:lnTo>
                  <a:lnTo>
                    <a:pt x="140" y="341"/>
                  </a:lnTo>
                  <a:lnTo>
                    <a:pt x="143" y="347"/>
                  </a:lnTo>
                  <a:lnTo>
                    <a:pt x="145" y="354"/>
                  </a:lnTo>
                  <a:lnTo>
                    <a:pt x="147" y="362"/>
                  </a:lnTo>
                  <a:lnTo>
                    <a:pt x="148" y="371"/>
                  </a:lnTo>
                  <a:lnTo>
                    <a:pt x="148" y="371"/>
                  </a:lnTo>
                  <a:lnTo>
                    <a:pt x="147" y="376"/>
                  </a:lnTo>
                  <a:lnTo>
                    <a:pt x="144" y="381"/>
                  </a:lnTo>
                  <a:lnTo>
                    <a:pt x="136" y="389"/>
                  </a:lnTo>
                  <a:lnTo>
                    <a:pt x="133" y="392"/>
                  </a:lnTo>
                  <a:lnTo>
                    <a:pt x="129" y="397"/>
                  </a:lnTo>
                  <a:lnTo>
                    <a:pt x="127" y="401"/>
                  </a:lnTo>
                  <a:lnTo>
                    <a:pt x="126" y="407"/>
                  </a:lnTo>
                  <a:lnTo>
                    <a:pt x="126" y="407"/>
                  </a:lnTo>
                  <a:lnTo>
                    <a:pt x="126" y="412"/>
                  </a:lnTo>
                  <a:lnTo>
                    <a:pt x="127" y="415"/>
                  </a:lnTo>
                  <a:lnTo>
                    <a:pt x="128" y="417"/>
                  </a:lnTo>
                  <a:lnTo>
                    <a:pt x="130" y="420"/>
                  </a:lnTo>
                  <a:lnTo>
                    <a:pt x="135" y="422"/>
                  </a:lnTo>
                  <a:lnTo>
                    <a:pt x="141" y="422"/>
                  </a:lnTo>
                  <a:lnTo>
                    <a:pt x="141" y="422"/>
                  </a:lnTo>
                  <a:lnTo>
                    <a:pt x="144" y="422"/>
                  </a:lnTo>
                  <a:lnTo>
                    <a:pt x="148" y="420"/>
                  </a:lnTo>
                  <a:lnTo>
                    <a:pt x="152" y="413"/>
                  </a:lnTo>
                  <a:lnTo>
                    <a:pt x="158" y="407"/>
                  </a:lnTo>
                  <a:lnTo>
                    <a:pt x="162" y="405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99" y="404"/>
                  </a:lnTo>
                  <a:lnTo>
                    <a:pt x="199" y="404"/>
                  </a:lnTo>
                  <a:lnTo>
                    <a:pt x="204" y="404"/>
                  </a:lnTo>
                  <a:lnTo>
                    <a:pt x="210" y="402"/>
                  </a:lnTo>
                  <a:lnTo>
                    <a:pt x="223" y="399"/>
                  </a:lnTo>
                  <a:lnTo>
                    <a:pt x="235" y="394"/>
                  </a:lnTo>
                  <a:lnTo>
                    <a:pt x="242" y="393"/>
                  </a:lnTo>
                  <a:lnTo>
                    <a:pt x="250" y="393"/>
                  </a:lnTo>
                  <a:lnTo>
                    <a:pt x="250" y="393"/>
                  </a:lnTo>
                  <a:lnTo>
                    <a:pt x="257" y="393"/>
                  </a:lnTo>
                  <a:lnTo>
                    <a:pt x="263" y="394"/>
                  </a:lnTo>
                  <a:lnTo>
                    <a:pt x="273" y="399"/>
                  </a:lnTo>
                  <a:lnTo>
                    <a:pt x="283" y="402"/>
                  </a:lnTo>
                  <a:lnTo>
                    <a:pt x="290" y="404"/>
                  </a:lnTo>
                  <a:lnTo>
                    <a:pt x="297" y="404"/>
                  </a:lnTo>
                  <a:lnTo>
                    <a:pt x="297" y="404"/>
                  </a:lnTo>
                  <a:lnTo>
                    <a:pt x="312" y="404"/>
                  </a:lnTo>
                  <a:lnTo>
                    <a:pt x="324" y="400"/>
                  </a:lnTo>
                  <a:lnTo>
                    <a:pt x="333" y="394"/>
                  </a:lnTo>
                  <a:lnTo>
                    <a:pt x="341" y="387"/>
                  </a:lnTo>
                  <a:lnTo>
                    <a:pt x="347" y="379"/>
                  </a:lnTo>
                  <a:lnTo>
                    <a:pt x="350" y="368"/>
                  </a:lnTo>
                  <a:lnTo>
                    <a:pt x="353" y="356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33"/>
                  </a:lnTo>
                  <a:lnTo>
                    <a:pt x="350" y="324"/>
                  </a:lnTo>
                  <a:lnTo>
                    <a:pt x="348" y="317"/>
                  </a:lnTo>
                  <a:lnTo>
                    <a:pt x="343" y="309"/>
                  </a:lnTo>
                  <a:lnTo>
                    <a:pt x="334" y="294"/>
                  </a:lnTo>
                  <a:lnTo>
                    <a:pt x="324" y="280"/>
                  </a:lnTo>
                  <a:lnTo>
                    <a:pt x="313" y="265"/>
                  </a:lnTo>
                  <a:lnTo>
                    <a:pt x="303" y="249"/>
                  </a:lnTo>
                  <a:lnTo>
                    <a:pt x="300" y="241"/>
                  </a:lnTo>
                  <a:lnTo>
                    <a:pt x="297" y="232"/>
                  </a:lnTo>
                  <a:lnTo>
                    <a:pt x="295" y="223"/>
                  </a:lnTo>
                  <a:lnTo>
                    <a:pt x="294" y="213"/>
                  </a:lnTo>
                  <a:lnTo>
                    <a:pt x="294" y="213"/>
                  </a:lnTo>
                  <a:lnTo>
                    <a:pt x="295" y="206"/>
                  </a:lnTo>
                  <a:lnTo>
                    <a:pt x="296" y="198"/>
                  </a:lnTo>
                  <a:lnTo>
                    <a:pt x="297" y="192"/>
                  </a:lnTo>
                  <a:lnTo>
                    <a:pt x="301" y="185"/>
                  </a:lnTo>
                  <a:lnTo>
                    <a:pt x="307" y="175"/>
                  </a:lnTo>
                  <a:lnTo>
                    <a:pt x="315" y="164"/>
                  </a:lnTo>
                  <a:lnTo>
                    <a:pt x="332" y="146"/>
                  </a:lnTo>
                  <a:lnTo>
                    <a:pt x="340" y="137"/>
                  </a:lnTo>
                  <a:lnTo>
                    <a:pt x="346" y="125"/>
                  </a:lnTo>
                  <a:lnTo>
                    <a:pt x="346" y="125"/>
                  </a:lnTo>
                  <a:lnTo>
                    <a:pt x="349" y="114"/>
                  </a:lnTo>
                  <a:lnTo>
                    <a:pt x="349" y="114"/>
                  </a:lnTo>
                  <a:close/>
                </a:path>
              </a:pathLst>
            </a:custGeom>
            <a:solidFill>
              <a:srgbClr val="FFCC0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4" name="Freeform 70"/>
            <p:cNvSpPr>
              <a:spLocks/>
            </p:cNvSpPr>
            <p:nvPr/>
          </p:nvSpPr>
          <p:spPr bwMode="auto">
            <a:xfrm>
              <a:off x="1735346" y="4032525"/>
              <a:ext cx="251370" cy="169135"/>
            </a:xfrm>
            <a:custGeom>
              <a:avLst/>
              <a:gdLst/>
              <a:ahLst/>
              <a:cxnLst>
                <a:cxn ang="0">
                  <a:pos x="341" y="182"/>
                </a:cxn>
                <a:cxn ang="0">
                  <a:pos x="330" y="179"/>
                </a:cxn>
                <a:cxn ang="0">
                  <a:pos x="290" y="179"/>
                </a:cxn>
                <a:cxn ang="0">
                  <a:pos x="284" y="209"/>
                </a:cxn>
                <a:cxn ang="0">
                  <a:pos x="266" y="224"/>
                </a:cxn>
                <a:cxn ang="0">
                  <a:pos x="246" y="228"/>
                </a:cxn>
                <a:cxn ang="0">
                  <a:pos x="233" y="220"/>
                </a:cxn>
                <a:cxn ang="0">
                  <a:pos x="222" y="206"/>
                </a:cxn>
                <a:cxn ang="0">
                  <a:pos x="213" y="201"/>
                </a:cxn>
                <a:cxn ang="0">
                  <a:pos x="194" y="216"/>
                </a:cxn>
                <a:cxn ang="0">
                  <a:pos x="177" y="230"/>
                </a:cxn>
                <a:cxn ang="0">
                  <a:pos x="160" y="227"/>
                </a:cxn>
                <a:cxn ang="0">
                  <a:pos x="137" y="215"/>
                </a:cxn>
                <a:cxn ang="0">
                  <a:pos x="122" y="213"/>
                </a:cxn>
                <a:cxn ang="0">
                  <a:pos x="118" y="193"/>
                </a:cxn>
                <a:cxn ang="0">
                  <a:pos x="110" y="181"/>
                </a:cxn>
                <a:cxn ang="0">
                  <a:pos x="80" y="159"/>
                </a:cxn>
                <a:cxn ang="0">
                  <a:pos x="73" y="151"/>
                </a:cxn>
                <a:cxn ang="0">
                  <a:pos x="68" y="124"/>
                </a:cxn>
                <a:cxn ang="0">
                  <a:pos x="60" y="109"/>
                </a:cxn>
                <a:cxn ang="0">
                  <a:pos x="45" y="105"/>
                </a:cxn>
                <a:cxn ang="0">
                  <a:pos x="15" y="100"/>
                </a:cxn>
                <a:cxn ang="0">
                  <a:pos x="5" y="90"/>
                </a:cxn>
                <a:cxn ang="0">
                  <a:pos x="3" y="80"/>
                </a:cxn>
                <a:cxn ang="0">
                  <a:pos x="9" y="65"/>
                </a:cxn>
                <a:cxn ang="0">
                  <a:pos x="15" y="47"/>
                </a:cxn>
                <a:cxn ang="0">
                  <a:pos x="12" y="38"/>
                </a:cxn>
                <a:cxn ang="0">
                  <a:pos x="0" y="15"/>
                </a:cxn>
                <a:cxn ang="0">
                  <a:pos x="11" y="4"/>
                </a:cxn>
                <a:cxn ang="0">
                  <a:pos x="25" y="0"/>
                </a:cxn>
                <a:cxn ang="0">
                  <a:pos x="68" y="6"/>
                </a:cxn>
                <a:cxn ang="0">
                  <a:pos x="110" y="10"/>
                </a:cxn>
                <a:cxn ang="0">
                  <a:pos x="112" y="16"/>
                </a:cxn>
                <a:cxn ang="0">
                  <a:pos x="138" y="34"/>
                </a:cxn>
                <a:cxn ang="0">
                  <a:pos x="171" y="46"/>
                </a:cxn>
                <a:cxn ang="0">
                  <a:pos x="188" y="47"/>
                </a:cxn>
                <a:cxn ang="0">
                  <a:pos x="206" y="37"/>
                </a:cxn>
                <a:cxn ang="0">
                  <a:pos x="221" y="18"/>
                </a:cxn>
                <a:cxn ang="0">
                  <a:pos x="231" y="55"/>
                </a:cxn>
                <a:cxn ang="0">
                  <a:pos x="236" y="65"/>
                </a:cxn>
                <a:cxn ang="0">
                  <a:pos x="264" y="84"/>
                </a:cxn>
                <a:cxn ang="0">
                  <a:pos x="285" y="99"/>
                </a:cxn>
                <a:cxn ang="0">
                  <a:pos x="285" y="109"/>
                </a:cxn>
                <a:cxn ang="0">
                  <a:pos x="271" y="106"/>
                </a:cxn>
                <a:cxn ang="0">
                  <a:pos x="271" y="128"/>
                </a:cxn>
                <a:cxn ang="0">
                  <a:pos x="282" y="137"/>
                </a:cxn>
                <a:cxn ang="0">
                  <a:pos x="301" y="145"/>
                </a:cxn>
                <a:cxn ang="0">
                  <a:pos x="325" y="151"/>
                </a:cxn>
                <a:cxn ang="0">
                  <a:pos x="338" y="162"/>
                </a:cxn>
                <a:cxn ang="0">
                  <a:pos x="345" y="176"/>
                </a:cxn>
              </a:cxnLst>
              <a:rect l="0" t="0" r="r" b="b"/>
              <a:pathLst>
                <a:path w="345" h="231">
                  <a:moveTo>
                    <a:pt x="345" y="183"/>
                  </a:moveTo>
                  <a:lnTo>
                    <a:pt x="345" y="183"/>
                  </a:lnTo>
                  <a:lnTo>
                    <a:pt x="341" y="182"/>
                  </a:lnTo>
                  <a:lnTo>
                    <a:pt x="338" y="181"/>
                  </a:lnTo>
                  <a:lnTo>
                    <a:pt x="330" y="179"/>
                  </a:lnTo>
                  <a:lnTo>
                    <a:pt x="33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91"/>
                  </a:lnTo>
                  <a:lnTo>
                    <a:pt x="287" y="201"/>
                  </a:lnTo>
                  <a:lnTo>
                    <a:pt x="284" y="209"/>
                  </a:lnTo>
                  <a:lnTo>
                    <a:pt x="279" y="216"/>
                  </a:lnTo>
                  <a:lnTo>
                    <a:pt x="272" y="221"/>
                  </a:lnTo>
                  <a:lnTo>
                    <a:pt x="266" y="224"/>
                  </a:lnTo>
                  <a:lnTo>
                    <a:pt x="256" y="227"/>
                  </a:lnTo>
                  <a:lnTo>
                    <a:pt x="246" y="228"/>
                  </a:lnTo>
                  <a:lnTo>
                    <a:pt x="246" y="228"/>
                  </a:lnTo>
                  <a:lnTo>
                    <a:pt x="240" y="227"/>
                  </a:lnTo>
                  <a:lnTo>
                    <a:pt x="237" y="223"/>
                  </a:lnTo>
                  <a:lnTo>
                    <a:pt x="233" y="220"/>
                  </a:lnTo>
                  <a:lnTo>
                    <a:pt x="230" y="214"/>
                  </a:lnTo>
                  <a:lnTo>
                    <a:pt x="226" y="209"/>
                  </a:lnTo>
                  <a:lnTo>
                    <a:pt x="222" y="206"/>
                  </a:lnTo>
                  <a:lnTo>
                    <a:pt x="218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8" y="202"/>
                  </a:lnTo>
                  <a:lnTo>
                    <a:pt x="203" y="206"/>
                  </a:lnTo>
                  <a:lnTo>
                    <a:pt x="194" y="216"/>
                  </a:lnTo>
                  <a:lnTo>
                    <a:pt x="188" y="222"/>
                  </a:lnTo>
                  <a:lnTo>
                    <a:pt x="183" y="227"/>
                  </a:lnTo>
                  <a:lnTo>
                    <a:pt x="177" y="230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0" y="227"/>
                  </a:lnTo>
                  <a:lnTo>
                    <a:pt x="149" y="221"/>
                  </a:lnTo>
                  <a:lnTo>
                    <a:pt x="142" y="217"/>
                  </a:lnTo>
                  <a:lnTo>
                    <a:pt x="137" y="215"/>
                  </a:lnTo>
                  <a:lnTo>
                    <a:pt x="129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1" y="205"/>
                  </a:lnTo>
                  <a:lnTo>
                    <a:pt x="119" y="198"/>
                  </a:lnTo>
                  <a:lnTo>
                    <a:pt x="118" y="193"/>
                  </a:lnTo>
                  <a:lnTo>
                    <a:pt x="116" y="187"/>
                  </a:lnTo>
                  <a:lnTo>
                    <a:pt x="114" y="184"/>
                  </a:lnTo>
                  <a:lnTo>
                    <a:pt x="110" y="181"/>
                  </a:lnTo>
                  <a:lnTo>
                    <a:pt x="103" y="175"/>
                  </a:lnTo>
                  <a:lnTo>
                    <a:pt x="87" y="164"/>
                  </a:lnTo>
                  <a:lnTo>
                    <a:pt x="80" y="159"/>
                  </a:lnTo>
                  <a:lnTo>
                    <a:pt x="77" y="155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0" y="144"/>
                  </a:lnTo>
                  <a:lnTo>
                    <a:pt x="69" y="137"/>
                  </a:lnTo>
                  <a:lnTo>
                    <a:pt x="68" y="124"/>
                  </a:lnTo>
                  <a:lnTo>
                    <a:pt x="66" y="118"/>
                  </a:lnTo>
                  <a:lnTo>
                    <a:pt x="64" y="114"/>
                  </a:lnTo>
                  <a:lnTo>
                    <a:pt x="60" y="10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45" y="105"/>
                  </a:lnTo>
                  <a:lnTo>
                    <a:pt x="38" y="103"/>
                  </a:lnTo>
                  <a:lnTo>
                    <a:pt x="22" y="101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5" y="90"/>
                  </a:lnTo>
                  <a:lnTo>
                    <a:pt x="4" y="85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9" y="65"/>
                  </a:lnTo>
                  <a:lnTo>
                    <a:pt x="14" y="59"/>
                  </a:lnTo>
                  <a:lnTo>
                    <a:pt x="15" y="54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2"/>
                  </a:lnTo>
                  <a:lnTo>
                    <a:pt x="12" y="38"/>
                  </a:lnTo>
                  <a:lnTo>
                    <a:pt x="9" y="30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68" y="6"/>
                  </a:lnTo>
                  <a:lnTo>
                    <a:pt x="88" y="9"/>
                  </a:lnTo>
                  <a:lnTo>
                    <a:pt x="99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2" y="16"/>
                  </a:lnTo>
                  <a:lnTo>
                    <a:pt x="118" y="23"/>
                  </a:lnTo>
                  <a:lnTo>
                    <a:pt x="127" y="29"/>
                  </a:lnTo>
                  <a:lnTo>
                    <a:pt x="138" y="34"/>
                  </a:lnTo>
                  <a:lnTo>
                    <a:pt x="149" y="40"/>
                  </a:lnTo>
                  <a:lnTo>
                    <a:pt x="161" y="44"/>
                  </a:lnTo>
                  <a:lnTo>
                    <a:pt x="171" y="46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8" y="47"/>
                  </a:lnTo>
                  <a:lnTo>
                    <a:pt x="195" y="45"/>
                  </a:lnTo>
                  <a:lnTo>
                    <a:pt x="201" y="41"/>
                  </a:lnTo>
                  <a:lnTo>
                    <a:pt x="206" y="37"/>
                  </a:lnTo>
                  <a:lnTo>
                    <a:pt x="213" y="2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5" y="30"/>
                  </a:lnTo>
                  <a:lnTo>
                    <a:pt x="228" y="44"/>
                  </a:lnTo>
                  <a:lnTo>
                    <a:pt x="231" y="55"/>
                  </a:lnTo>
                  <a:lnTo>
                    <a:pt x="232" y="61"/>
                  </a:lnTo>
                  <a:lnTo>
                    <a:pt x="236" y="65"/>
                  </a:lnTo>
                  <a:lnTo>
                    <a:pt x="236" y="65"/>
                  </a:lnTo>
                  <a:lnTo>
                    <a:pt x="241" y="71"/>
                  </a:lnTo>
                  <a:lnTo>
                    <a:pt x="248" y="77"/>
                  </a:lnTo>
                  <a:lnTo>
                    <a:pt x="264" y="84"/>
                  </a:lnTo>
                  <a:lnTo>
                    <a:pt x="271" y="88"/>
                  </a:lnTo>
                  <a:lnTo>
                    <a:pt x="279" y="93"/>
                  </a:lnTo>
                  <a:lnTo>
                    <a:pt x="285" y="99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85" y="109"/>
                  </a:lnTo>
                  <a:lnTo>
                    <a:pt x="280" y="110"/>
                  </a:lnTo>
                  <a:lnTo>
                    <a:pt x="277" y="109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7" y="133"/>
                  </a:lnTo>
                  <a:lnTo>
                    <a:pt x="282" y="137"/>
                  </a:lnTo>
                  <a:lnTo>
                    <a:pt x="286" y="139"/>
                  </a:lnTo>
                  <a:lnTo>
                    <a:pt x="292" y="141"/>
                  </a:lnTo>
                  <a:lnTo>
                    <a:pt x="301" y="145"/>
                  </a:lnTo>
                  <a:lnTo>
                    <a:pt x="312" y="146"/>
                  </a:lnTo>
                  <a:lnTo>
                    <a:pt x="321" y="148"/>
                  </a:lnTo>
                  <a:lnTo>
                    <a:pt x="325" y="151"/>
                  </a:lnTo>
                  <a:lnTo>
                    <a:pt x="330" y="154"/>
                  </a:lnTo>
                  <a:lnTo>
                    <a:pt x="333" y="158"/>
                  </a:lnTo>
                  <a:lnTo>
                    <a:pt x="338" y="162"/>
                  </a:lnTo>
                  <a:lnTo>
                    <a:pt x="341" y="168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5" y="183"/>
                  </a:lnTo>
                  <a:lnTo>
                    <a:pt x="345" y="183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5" name="Freeform 71"/>
            <p:cNvSpPr>
              <a:spLocks/>
            </p:cNvSpPr>
            <p:nvPr/>
          </p:nvSpPr>
          <p:spPr bwMode="auto">
            <a:xfrm>
              <a:off x="1517395" y="4569091"/>
              <a:ext cx="479492" cy="454915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82" y="223"/>
                </a:cxn>
                <a:cxn ang="0">
                  <a:pos x="566" y="239"/>
                </a:cxn>
                <a:cxn ang="0">
                  <a:pos x="568" y="230"/>
                </a:cxn>
                <a:cxn ang="0">
                  <a:pos x="566" y="224"/>
                </a:cxn>
                <a:cxn ang="0">
                  <a:pos x="563" y="241"/>
                </a:cxn>
                <a:cxn ang="0">
                  <a:pos x="545" y="257"/>
                </a:cxn>
                <a:cxn ang="0">
                  <a:pos x="541" y="275"/>
                </a:cxn>
                <a:cxn ang="0">
                  <a:pos x="556" y="304"/>
                </a:cxn>
                <a:cxn ang="0">
                  <a:pos x="600" y="345"/>
                </a:cxn>
                <a:cxn ang="0">
                  <a:pos x="616" y="379"/>
                </a:cxn>
                <a:cxn ang="0">
                  <a:pos x="643" y="456"/>
                </a:cxn>
                <a:cxn ang="0">
                  <a:pos x="662" y="489"/>
                </a:cxn>
                <a:cxn ang="0">
                  <a:pos x="643" y="511"/>
                </a:cxn>
                <a:cxn ang="0">
                  <a:pos x="625" y="514"/>
                </a:cxn>
                <a:cxn ang="0">
                  <a:pos x="577" y="524"/>
                </a:cxn>
                <a:cxn ang="0">
                  <a:pos x="530" y="533"/>
                </a:cxn>
                <a:cxn ang="0">
                  <a:pos x="501" y="524"/>
                </a:cxn>
                <a:cxn ang="0">
                  <a:pos x="484" y="522"/>
                </a:cxn>
                <a:cxn ang="0">
                  <a:pos x="443" y="537"/>
                </a:cxn>
                <a:cxn ang="0">
                  <a:pos x="412" y="542"/>
                </a:cxn>
                <a:cxn ang="0">
                  <a:pos x="383" y="560"/>
                </a:cxn>
                <a:cxn ang="0">
                  <a:pos x="364" y="605"/>
                </a:cxn>
                <a:cxn ang="0">
                  <a:pos x="341" y="624"/>
                </a:cxn>
                <a:cxn ang="0">
                  <a:pos x="320" y="623"/>
                </a:cxn>
                <a:cxn ang="0">
                  <a:pos x="291" y="610"/>
                </a:cxn>
                <a:cxn ang="0">
                  <a:pos x="286" y="533"/>
                </a:cxn>
                <a:cxn ang="0">
                  <a:pos x="291" y="507"/>
                </a:cxn>
                <a:cxn ang="0">
                  <a:pos x="280" y="504"/>
                </a:cxn>
                <a:cxn ang="0">
                  <a:pos x="232" y="419"/>
                </a:cxn>
                <a:cxn ang="0">
                  <a:pos x="205" y="418"/>
                </a:cxn>
                <a:cxn ang="0">
                  <a:pos x="192" y="402"/>
                </a:cxn>
                <a:cxn ang="0">
                  <a:pos x="183" y="365"/>
                </a:cxn>
                <a:cxn ang="0">
                  <a:pos x="156" y="364"/>
                </a:cxn>
                <a:cxn ang="0">
                  <a:pos x="138" y="359"/>
                </a:cxn>
                <a:cxn ang="0">
                  <a:pos x="129" y="342"/>
                </a:cxn>
                <a:cxn ang="0">
                  <a:pos x="138" y="323"/>
                </a:cxn>
                <a:cxn ang="0">
                  <a:pos x="157" y="302"/>
                </a:cxn>
                <a:cxn ang="0">
                  <a:pos x="156" y="275"/>
                </a:cxn>
                <a:cxn ang="0">
                  <a:pos x="136" y="247"/>
                </a:cxn>
                <a:cxn ang="0">
                  <a:pos x="87" y="216"/>
                </a:cxn>
                <a:cxn ang="0">
                  <a:pos x="70" y="198"/>
                </a:cxn>
                <a:cxn ang="0">
                  <a:pos x="53" y="184"/>
                </a:cxn>
                <a:cxn ang="0">
                  <a:pos x="14" y="170"/>
                </a:cxn>
                <a:cxn ang="0">
                  <a:pos x="1" y="148"/>
                </a:cxn>
                <a:cxn ang="0">
                  <a:pos x="3" y="124"/>
                </a:cxn>
                <a:cxn ang="0">
                  <a:pos x="12" y="89"/>
                </a:cxn>
                <a:cxn ang="0">
                  <a:pos x="82" y="12"/>
                </a:cxn>
                <a:cxn ang="0">
                  <a:pos x="99" y="5"/>
                </a:cxn>
                <a:cxn ang="0">
                  <a:pos x="118" y="0"/>
                </a:cxn>
                <a:cxn ang="0">
                  <a:pos x="148" y="14"/>
                </a:cxn>
                <a:cxn ang="0">
                  <a:pos x="184" y="59"/>
                </a:cxn>
                <a:cxn ang="0">
                  <a:pos x="198" y="68"/>
                </a:cxn>
                <a:cxn ang="0">
                  <a:pos x="241" y="76"/>
                </a:cxn>
                <a:cxn ang="0">
                  <a:pos x="258" y="89"/>
                </a:cxn>
                <a:cxn ang="0">
                  <a:pos x="263" y="106"/>
                </a:cxn>
                <a:cxn ang="0">
                  <a:pos x="278" y="128"/>
                </a:cxn>
                <a:cxn ang="0">
                  <a:pos x="334" y="144"/>
                </a:cxn>
                <a:cxn ang="0">
                  <a:pos x="395" y="157"/>
                </a:cxn>
                <a:cxn ang="0">
                  <a:pos x="419" y="180"/>
                </a:cxn>
              </a:cxnLst>
              <a:rect l="0" t="0" r="r" b="b"/>
              <a:pathLst>
                <a:path w="662" h="625">
                  <a:moveTo>
                    <a:pt x="419" y="188"/>
                  </a:moveTo>
                  <a:lnTo>
                    <a:pt x="419" y="188"/>
                  </a:lnTo>
                  <a:lnTo>
                    <a:pt x="421" y="192"/>
                  </a:lnTo>
                  <a:lnTo>
                    <a:pt x="425" y="197"/>
                  </a:lnTo>
                  <a:lnTo>
                    <a:pt x="431" y="201"/>
                  </a:lnTo>
                  <a:lnTo>
                    <a:pt x="439" y="206"/>
                  </a:lnTo>
                  <a:lnTo>
                    <a:pt x="458" y="215"/>
                  </a:lnTo>
                  <a:lnTo>
                    <a:pt x="482" y="223"/>
                  </a:lnTo>
                  <a:lnTo>
                    <a:pt x="508" y="229"/>
                  </a:lnTo>
                  <a:lnTo>
                    <a:pt x="532" y="235"/>
                  </a:lnTo>
                  <a:lnTo>
                    <a:pt x="551" y="238"/>
                  </a:lnTo>
                  <a:lnTo>
                    <a:pt x="566" y="239"/>
                  </a:lnTo>
                  <a:lnTo>
                    <a:pt x="566" y="239"/>
                  </a:lnTo>
                  <a:lnTo>
                    <a:pt x="570" y="237"/>
                  </a:lnTo>
                  <a:lnTo>
                    <a:pt x="570" y="235"/>
                  </a:lnTo>
                  <a:lnTo>
                    <a:pt x="568" y="230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5" y="234"/>
                  </a:lnTo>
                  <a:lnTo>
                    <a:pt x="563" y="241"/>
                  </a:lnTo>
                  <a:lnTo>
                    <a:pt x="558" y="245"/>
                  </a:lnTo>
                  <a:lnTo>
                    <a:pt x="554" y="249"/>
                  </a:lnTo>
                  <a:lnTo>
                    <a:pt x="549" y="252"/>
                  </a:lnTo>
                  <a:lnTo>
                    <a:pt x="545" y="257"/>
                  </a:lnTo>
                  <a:lnTo>
                    <a:pt x="542" y="261"/>
                  </a:lnTo>
                  <a:lnTo>
                    <a:pt x="541" y="268"/>
                  </a:lnTo>
                  <a:lnTo>
                    <a:pt x="541" y="268"/>
                  </a:lnTo>
                  <a:lnTo>
                    <a:pt x="541" y="275"/>
                  </a:lnTo>
                  <a:lnTo>
                    <a:pt x="542" y="282"/>
                  </a:lnTo>
                  <a:lnTo>
                    <a:pt x="545" y="288"/>
                  </a:lnTo>
                  <a:lnTo>
                    <a:pt x="548" y="293"/>
                  </a:lnTo>
                  <a:lnTo>
                    <a:pt x="556" y="304"/>
                  </a:lnTo>
                  <a:lnTo>
                    <a:pt x="564" y="314"/>
                  </a:lnTo>
                  <a:lnTo>
                    <a:pt x="584" y="330"/>
                  </a:lnTo>
                  <a:lnTo>
                    <a:pt x="593" y="338"/>
                  </a:lnTo>
                  <a:lnTo>
                    <a:pt x="600" y="345"/>
                  </a:lnTo>
                  <a:lnTo>
                    <a:pt x="600" y="345"/>
                  </a:lnTo>
                  <a:lnTo>
                    <a:pt x="604" y="352"/>
                  </a:lnTo>
                  <a:lnTo>
                    <a:pt x="609" y="360"/>
                  </a:lnTo>
                  <a:lnTo>
                    <a:pt x="616" y="379"/>
                  </a:lnTo>
                  <a:lnTo>
                    <a:pt x="623" y="397"/>
                  </a:lnTo>
                  <a:lnTo>
                    <a:pt x="630" y="418"/>
                  </a:lnTo>
                  <a:lnTo>
                    <a:pt x="637" y="437"/>
                  </a:lnTo>
                  <a:lnTo>
                    <a:pt x="643" y="456"/>
                  </a:lnTo>
                  <a:lnTo>
                    <a:pt x="652" y="474"/>
                  </a:lnTo>
                  <a:lnTo>
                    <a:pt x="656" y="481"/>
                  </a:lnTo>
                  <a:lnTo>
                    <a:pt x="662" y="489"/>
                  </a:lnTo>
                  <a:lnTo>
                    <a:pt x="662" y="489"/>
                  </a:lnTo>
                  <a:lnTo>
                    <a:pt x="655" y="493"/>
                  </a:lnTo>
                  <a:lnTo>
                    <a:pt x="650" y="497"/>
                  </a:lnTo>
                  <a:lnTo>
                    <a:pt x="647" y="503"/>
                  </a:lnTo>
                  <a:lnTo>
                    <a:pt x="643" y="511"/>
                  </a:lnTo>
                  <a:lnTo>
                    <a:pt x="643" y="511"/>
                  </a:lnTo>
                  <a:lnTo>
                    <a:pt x="634" y="513"/>
                  </a:lnTo>
                  <a:lnTo>
                    <a:pt x="625" y="514"/>
                  </a:lnTo>
                  <a:lnTo>
                    <a:pt x="625" y="514"/>
                  </a:lnTo>
                  <a:lnTo>
                    <a:pt x="611" y="516"/>
                  </a:lnTo>
                  <a:lnTo>
                    <a:pt x="599" y="518"/>
                  </a:lnTo>
                  <a:lnTo>
                    <a:pt x="587" y="520"/>
                  </a:lnTo>
                  <a:lnTo>
                    <a:pt x="577" y="524"/>
                  </a:lnTo>
                  <a:lnTo>
                    <a:pt x="555" y="531"/>
                  </a:lnTo>
                  <a:lnTo>
                    <a:pt x="542" y="532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24" y="533"/>
                  </a:lnTo>
                  <a:lnTo>
                    <a:pt x="519" y="532"/>
                  </a:lnTo>
                  <a:lnTo>
                    <a:pt x="510" y="527"/>
                  </a:lnTo>
                  <a:lnTo>
                    <a:pt x="501" y="524"/>
                  </a:lnTo>
                  <a:lnTo>
                    <a:pt x="497" y="522"/>
                  </a:lnTo>
                  <a:lnTo>
                    <a:pt x="493" y="521"/>
                  </a:lnTo>
                  <a:lnTo>
                    <a:pt x="493" y="521"/>
                  </a:lnTo>
                  <a:lnTo>
                    <a:pt x="484" y="522"/>
                  </a:lnTo>
                  <a:lnTo>
                    <a:pt x="475" y="525"/>
                  </a:lnTo>
                  <a:lnTo>
                    <a:pt x="459" y="532"/>
                  </a:lnTo>
                  <a:lnTo>
                    <a:pt x="451" y="535"/>
                  </a:lnTo>
                  <a:lnTo>
                    <a:pt x="443" y="537"/>
                  </a:lnTo>
                  <a:lnTo>
                    <a:pt x="434" y="540"/>
                  </a:lnTo>
                  <a:lnTo>
                    <a:pt x="424" y="541"/>
                  </a:lnTo>
                  <a:lnTo>
                    <a:pt x="424" y="541"/>
                  </a:lnTo>
                  <a:lnTo>
                    <a:pt x="412" y="542"/>
                  </a:lnTo>
                  <a:lnTo>
                    <a:pt x="402" y="544"/>
                  </a:lnTo>
                  <a:lnTo>
                    <a:pt x="395" y="548"/>
                  </a:lnTo>
                  <a:lnTo>
                    <a:pt x="388" y="554"/>
                  </a:lnTo>
                  <a:lnTo>
                    <a:pt x="383" y="560"/>
                  </a:lnTo>
                  <a:lnTo>
                    <a:pt x="379" y="567"/>
                  </a:lnTo>
                  <a:lnTo>
                    <a:pt x="373" y="582"/>
                  </a:lnTo>
                  <a:lnTo>
                    <a:pt x="367" y="598"/>
                  </a:lnTo>
                  <a:lnTo>
                    <a:pt x="364" y="605"/>
                  </a:lnTo>
                  <a:lnTo>
                    <a:pt x="359" y="611"/>
                  </a:lnTo>
                  <a:lnTo>
                    <a:pt x="355" y="617"/>
                  </a:lnTo>
                  <a:lnTo>
                    <a:pt x="349" y="621"/>
                  </a:lnTo>
                  <a:lnTo>
                    <a:pt x="341" y="624"/>
                  </a:lnTo>
                  <a:lnTo>
                    <a:pt x="332" y="625"/>
                  </a:lnTo>
                  <a:lnTo>
                    <a:pt x="332" y="625"/>
                  </a:lnTo>
                  <a:lnTo>
                    <a:pt x="326" y="624"/>
                  </a:lnTo>
                  <a:lnTo>
                    <a:pt x="320" y="623"/>
                  </a:lnTo>
                  <a:lnTo>
                    <a:pt x="309" y="619"/>
                  </a:lnTo>
                  <a:lnTo>
                    <a:pt x="298" y="615"/>
                  </a:lnTo>
                  <a:lnTo>
                    <a:pt x="291" y="610"/>
                  </a:lnTo>
                  <a:lnTo>
                    <a:pt x="291" y="610"/>
                  </a:lnTo>
                  <a:lnTo>
                    <a:pt x="290" y="588"/>
                  </a:lnTo>
                  <a:lnTo>
                    <a:pt x="289" y="571"/>
                  </a:lnTo>
                  <a:lnTo>
                    <a:pt x="287" y="543"/>
                  </a:lnTo>
                  <a:lnTo>
                    <a:pt x="286" y="533"/>
                  </a:lnTo>
                  <a:lnTo>
                    <a:pt x="286" y="524"/>
                  </a:lnTo>
                  <a:lnTo>
                    <a:pt x="288" y="516"/>
                  </a:lnTo>
                  <a:lnTo>
                    <a:pt x="291" y="507"/>
                  </a:lnTo>
                  <a:lnTo>
                    <a:pt x="291" y="507"/>
                  </a:lnTo>
                  <a:lnTo>
                    <a:pt x="284" y="506"/>
                  </a:lnTo>
                  <a:lnTo>
                    <a:pt x="282" y="505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80" y="504"/>
                  </a:lnTo>
                  <a:lnTo>
                    <a:pt x="271" y="486"/>
                  </a:lnTo>
                  <a:lnTo>
                    <a:pt x="255" y="457"/>
                  </a:lnTo>
                  <a:lnTo>
                    <a:pt x="232" y="419"/>
                  </a:lnTo>
                  <a:lnTo>
                    <a:pt x="232" y="419"/>
                  </a:lnTo>
                  <a:lnTo>
                    <a:pt x="211" y="419"/>
                  </a:lnTo>
                  <a:lnTo>
                    <a:pt x="211" y="419"/>
                  </a:lnTo>
                  <a:lnTo>
                    <a:pt x="205" y="418"/>
                  </a:lnTo>
                  <a:lnTo>
                    <a:pt x="202" y="417"/>
                  </a:lnTo>
                  <a:lnTo>
                    <a:pt x="198" y="414"/>
                  </a:lnTo>
                  <a:lnTo>
                    <a:pt x="196" y="410"/>
                  </a:lnTo>
                  <a:lnTo>
                    <a:pt x="192" y="402"/>
                  </a:lnTo>
                  <a:lnTo>
                    <a:pt x="190" y="391"/>
                  </a:lnTo>
                  <a:lnTo>
                    <a:pt x="188" y="373"/>
                  </a:lnTo>
                  <a:lnTo>
                    <a:pt x="186" y="366"/>
                  </a:lnTo>
                  <a:lnTo>
                    <a:pt x="183" y="365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1" y="364"/>
                  </a:lnTo>
                  <a:lnTo>
                    <a:pt x="146" y="363"/>
                  </a:lnTo>
                  <a:lnTo>
                    <a:pt x="142" y="361"/>
                  </a:lnTo>
                  <a:lnTo>
                    <a:pt x="138" y="359"/>
                  </a:lnTo>
                  <a:lnTo>
                    <a:pt x="135" y="356"/>
                  </a:lnTo>
                  <a:lnTo>
                    <a:pt x="131" y="351"/>
                  </a:lnTo>
                  <a:lnTo>
                    <a:pt x="130" y="346"/>
                  </a:lnTo>
                  <a:lnTo>
                    <a:pt x="129" y="342"/>
                  </a:lnTo>
                  <a:lnTo>
                    <a:pt x="129" y="342"/>
                  </a:lnTo>
                  <a:lnTo>
                    <a:pt x="130" y="335"/>
                  </a:lnTo>
                  <a:lnTo>
                    <a:pt x="134" y="328"/>
                  </a:lnTo>
                  <a:lnTo>
                    <a:pt x="138" y="323"/>
                  </a:lnTo>
                  <a:lnTo>
                    <a:pt x="144" y="318"/>
                  </a:lnTo>
                  <a:lnTo>
                    <a:pt x="150" y="313"/>
                  </a:lnTo>
                  <a:lnTo>
                    <a:pt x="154" y="307"/>
                  </a:lnTo>
                  <a:lnTo>
                    <a:pt x="157" y="302"/>
                  </a:lnTo>
                  <a:lnTo>
                    <a:pt x="159" y="295"/>
                  </a:lnTo>
                  <a:lnTo>
                    <a:pt x="159" y="295"/>
                  </a:lnTo>
                  <a:lnTo>
                    <a:pt x="158" y="284"/>
                  </a:lnTo>
                  <a:lnTo>
                    <a:pt x="156" y="275"/>
                  </a:lnTo>
                  <a:lnTo>
                    <a:pt x="152" y="267"/>
                  </a:lnTo>
                  <a:lnTo>
                    <a:pt x="148" y="260"/>
                  </a:lnTo>
                  <a:lnTo>
                    <a:pt x="143" y="253"/>
                  </a:lnTo>
                  <a:lnTo>
                    <a:pt x="136" y="247"/>
                  </a:lnTo>
                  <a:lnTo>
                    <a:pt x="123" y="238"/>
                  </a:lnTo>
                  <a:lnTo>
                    <a:pt x="108" y="229"/>
                  </a:lnTo>
                  <a:lnTo>
                    <a:pt x="93" y="221"/>
                  </a:lnTo>
                  <a:lnTo>
                    <a:pt x="87" y="216"/>
                  </a:lnTo>
                  <a:lnTo>
                    <a:pt x="81" y="211"/>
                  </a:lnTo>
                  <a:lnTo>
                    <a:pt x="75" y="205"/>
                  </a:lnTo>
                  <a:lnTo>
                    <a:pt x="70" y="198"/>
                  </a:lnTo>
                  <a:lnTo>
                    <a:pt x="70" y="198"/>
                  </a:lnTo>
                  <a:lnTo>
                    <a:pt x="67" y="193"/>
                  </a:lnTo>
                  <a:lnTo>
                    <a:pt x="64" y="190"/>
                  </a:lnTo>
                  <a:lnTo>
                    <a:pt x="59" y="186"/>
                  </a:lnTo>
                  <a:lnTo>
                    <a:pt x="53" y="184"/>
                  </a:lnTo>
                  <a:lnTo>
                    <a:pt x="42" y="181"/>
                  </a:lnTo>
                  <a:lnTo>
                    <a:pt x="30" y="177"/>
                  </a:lnTo>
                  <a:lnTo>
                    <a:pt x="19" y="174"/>
                  </a:lnTo>
                  <a:lnTo>
                    <a:pt x="14" y="170"/>
                  </a:lnTo>
                  <a:lnTo>
                    <a:pt x="9" y="167"/>
                  </a:lnTo>
                  <a:lnTo>
                    <a:pt x="6" y="162"/>
                  </a:lnTo>
                  <a:lnTo>
                    <a:pt x="3" y="157"/>
                  </a:lnTo>
                  <a:lnTo>
                    <a:pt x="1" y="14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32"/>
                  </a:lnTo>
                  <a:lnTo>
                    <a:pt x="3" y="124"/>
                  </a:lnTo>
                  <a:lnTo>
                    <a:pt x="6" y="112"/>
                  </a:lnTo>
                  <a:lnTo>
                    <a:pt x="9" y="99"/>
                  </a:lnTo>
                  <a:lnTo>
                    <a:pt x="11" y="94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1" y="8"/>
                  </a:lnTo>
                  <a:lnTo>
                    <a:pt x="99" y="5"/>
                  </a:lnTo>
                  <a:lnTo>
                    <a:pt x="108" y="1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1"/>
                  </a:lnTo>
                  <a:lnTo>
                    <a:pt x="128" y="2"/>
                  </a:lnTo>
                  <a:lnTo>
                    <a:pt x="137" y="7"/>
                  </a:lnTo>
                  <a:lnTo>
                    <a:pt x="148" y="14"/>
                  </a:lnTo>
                  <a:lnTo>
                    <a:pt x="157" y="23"/>
                  </a:lnTo>
                  <a:lnTo>
                    <a:pt x="165" y="32"/>
                  </a:lnTo>
                  <a:lnTo>
                    <a:pt x="173" y="43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8" y="62"/>
                  </a:lnTo>
                  <a:lnTo>
                    <a:pt x="192" y="66"/>
                  </a:lnTo>
                  <a:lnTo>
                    <a:pt x="198" y="68"/>
                  </a:lnTo>
                  <a:lnTo>
                    <a:pt x="204" y="69"/>
                  </a:lnTo>
                  <a:lnTo>
                    <a:pt x="215" y="71"/>
                  </a:lnTo>
                  <a:lnTo>
                    <a:pt x="228" y="74"/>
                  </a:lnTo>
                  <a:lnTo>
                    <a:pt x="241" y="76"/>
                  </a:lnTo>
                  <a:lnTo>
                    <a:pt x="245" y="78"/>
                  </a:lnTo>
                  <a:lnTo>
                    <a:pt x="250" y="81"/>
                  </a:lnTo>
                  <a:lnTo>
                    <a:pt x="255" y="84"/>
                  </a:lnTo>
                  <a:lnTo>
                    <a:pt x="258" y="89"/>
                  </a:lnTo>
                  <a:lnTo>
                    <a:pt x="260" y="93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3" y="106"/>
                  </a:lnTo>
                  <a:lnTo>
                    <a:pt x="265" y="112"/>
                  </a:lnTo>
                  <a:lnTo>
                    <a:pt x="267" y="116"/>
                  </a:lnTo>
                  <a:lnTo>
                    <a:pt x="271" y="121"/>
                  </a:lnTo>
                  <a:lnTo>
                    <a:pt x="278" y="128"/>
                  </a:lnTo>
                  <a:lnTo>
                    <a:pt x="287" y="134"/>
                  </a:lnTo>
                  <a:lnTo>
                    <a:pt x="297" y="137"/>
                  </a:lnTo>
                  <a:lnTo>
                    <a:pt x="309" y="140"/>
                  </a:lnTo>
                  <a:lnTo>
                    <a:pt x="334" y="144"/>
                  </a:lnTo>
                  <a:lnTo>
                    <a:pt x="359" y="147"/>
                  </a:lnTo>
                  <a:lnTo>
                    <a:pt x="372" y="150"/>
                  </a:lnTo>
                  <a:lnTo>
                    <a:pt x="385" y="153"/>
                  </a:lnTo>
                  <a:lnTo>
                    <a:pt x="395" y="157"/>
                  </a:lnTo>
                  <a:lnTo>
                    <a:pt x="405" y="162"/>
                  </a:lnTo>
                  <a:lnTo>
                    <a:pt x="413" y="170"/>
                  </a:lnTo>
                  <a:lnTo>
                    <a:pt x="417" y="175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8"/>
                  </a:lnTo>
                  <a:lnTo>
                    <a:pt x="419" y="188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6" name="Freeform 72"/>
            <p:cNvSpPr>
              <a:spLocks/>
            </p:cNvSpPr>
            <p:nvPr/>
          </p:nvSpPr>
          <p:spPr bwMode="auto">
            <a:xfrm>
              <a:off x="1601670" y="4407247"/>
              <a:ext cx="267354" cy="297444"/>
            </a:xfrm>
            <a:custGeom>
              <a:avLst/>
              <a:gdLst/>
              <a:ahLst/>
              <a:cxnLst>
                <a:cxn ang="0">
                  <a:pos x="302" y="403"/>
                </a:cxn>
                <a:cxn ang="0">
                  <a:pos x="311" y="387"/>
                </a:cxn>
                <a:cxn ang="0">
                  <a:pos x="347" y="358"/>
                </a:cxn>
                <a:cxn ang="0">
                  <a:pos x="364" y="335"/>
                </a:cxn>
                <a:cxn ang="0">
                  <a:pos x="368" y="321"/>
                </a:cxn>
                <a:cxn ang="0">
                  <a:pos x="362" y="307"/>
                </a:cxn>
                <a:cxn ang="0">
                  <a:pos x="352" y="298"/>
                </a:cxn>
                <a:cxn ang="0">
                  <a:pos x="349" y="288"/>
                </a:cxn>
                <a:cxn ang="0">
                  <a:pos x="359" y="262"/>
                </a:cxn>
                <a:cxn ang="0">
                  <a:pos x="367" y="242"/>
                </a:cxn>
                <a:cxn ang="0">
                  <a:pos x="367" y="218"/>
                </a:cxn>
                <a:cxn ang="0">
                  <a:pos x="361" y="200"/>
                </a:cxn>
                <a:cxn ang="0">
                  <a:pos x="349" y="192"/>
                </a:cxn>
                <a:cxn ang="0">
                  <a:pos x="349" y="170"/>
                </a:cxn>
                <a:cxn ang="0">
                  <a:pos x="338" y="167"/>
                </a:cxn>
                <a:cxn ang="0">
                  <a:pos x="309" y="146"/>
                </a:cxn>
                <a:cxn ang="0">
                  <a:pos x="285" y="130"/>
                </a:cxn>
                <a:cxn ang="0">
                  <a:pos x="268" y="126"/>
                </a:cxn>
                <a:cxn ang="0">
                  <a:pos x="256" y="130"/>
                </a:cxn>
                <a:cxn ang="0">
                  <a:pos x="245" y="143"/>
                </a:cxn>
                <a:cxn ang="0">
                  <a:pos x="232" y="151"/>
                </a:cxn>
                <a:cxn ang="0">
                  <a:pos x="217" y="146"/>
                </a:cxn>
                <a:cxn ang="0">
                  <a:pos x="207" y="126"/>
                </a:cxn>
                <a:cxn ang="0">
                  <a:pos x="201" y="76"/>
                </a:cxn>
                <a:cxn ang="0">
                  <a:pos x="192" y="52"/>
                </a:cxn>
                <a:cxn ang="0">
                  <a:pos x="170" y="42"/>
                </a:cxn>
                <a:cxn ang="0">
                  <a:pos x="162" y="43"/>
                </a:cxn>
                <a:cxn ang="0">
                  <a:pos x="141" y="52"/>
                </a:cxn>
                <a:cxn ang="0">
                  <a:pos x="128" y="51"/>
                </a:cxn>
                <a:cxn ang="0">
                  <a:pos x="103" y="35"/>
                </a:cxn>
                <a:cxn ang="0">
                  <a:pos x="84" y="9"/>
                </a:cxn>
                <a:cxn ang="0">
                  <a:pos x="74" y="4"/>
                </a:cxn>
                <a:cxn ang="0">
                  <a:pos x="59" y="17"/>
                </a:cxn>
                <a:cxn ang="0">
                  <a:pos x="53" y="35"/>
                </a:cxn>
                <a:cxn ang="0">
                  <a:pos x="51" y="159"/>
                </a:cxn>
                <a:cxn ang="0">
                  <a:pos x="50" y="172"/>
                </a:cxn>
                <a:cxn ang="0">
                  <a:pos x="39" y="190"/>
                </a:cxn>
                <a:cxn ang="0">
                  <a:pos x="5" y="215"/>
                </a:cxn>
                <a:cxn ang="0">
                  <a:pos x="0" y="221"/>
                </a:cxn>
                <a:cxn ang="0">
                  <a:pos x="5" y="222"/>
                </a:cxn>
                <a:cxn ang="0">
                  <a:pos x="30" y="235"/>
                </a:cxn>
                <a:cxn ang="0">
                  <a:pos x="55" y="264"/>
                </a:cxn>
                <a:cxn ang="0">
                  <a:pos x="70" y="283"/>
                </a:cxn>
                <a:cxn ang="0">
                  <a:pos x="86" y="290"/>
                </a:cxn>
                <a:cxn ang="0">
                  <a:pos x="123" y="297"/>
                </a:cxn>
                <a:cxn ang="0">
                  <a:pos x="137" y="305"/>
                </a:cxn>
                <a:cxn ang="0">
                  <a:pos x="143" y="321"/>
                </a:cxn>
                <a:cxn ang="0">
                  <a:pos x="147" y="333"/>
                </a:cxn>
                <a:cxn ang="0">
                  <a:pos x="160" y="349"/>
                </a:cxn>
                <a:cxn ang="0">
                  <a:pos x="191" y="361"/>
                </a:cxn>
                <a:cxn ang="0">
                  <a:pos x="254" y="371"/>
                </a:cxn>
                <a:cxn ang="0">
                  <a:pos x="287" y="383"/>
                </a:cxn>
                <a:cxn ang="0">
                  <a:pos x="301" y="401"/>
                </a:cxn>
                <a:cxn ang="0">
                  <a:pos x="301" y="409"/>
                </a:cxn>
              </a:cxnLst>
              <a:rect l="0" t="0" r="r" b="b"/>
              <a:pathLst>
                <a:path w="368" h="409">
                  <a:moveTo>
                    <a:pt x="301" y="409"/>
                  </a:moveTo>
                  <a:lnTo>
                    <a:pt x="301" y="409"/>
                  </a:lnTo>
                  <a:lnTo>
                    <a:pt x="302" y="403"/>
                  </a:lnTo>
                  <a:lnTo>
                    <a:pt x="305" y="397"/>
                  </a:lnTo>
                  <a:lnTo>
                    <a:pt x="308" y="391"/>
                  </a:lnTo>
                  <a:lnTo>
                    <a:pt x="311" y="387"/>
                  </a:lnTo>
                  <a:lnTo>
                    <a:pt x="323" y="378"/>
                  </a:lnTo>
                  <a:lnTo>
                    <a:pt x="334" y="367"/>
                  </a:lnTo>
                  <a:lnTo>
                    <a:pt x="347" y="358"/>
                  </a:lnTo>
                  <a:lnTo>
                    <a:pt x="357" y="346"/>
                  </a:lnTo>
                  <a:lnTo>
                    <a:pt x="361" y="341"/>
                  </a:lnTo>
                  <a:lnTo>
                    <a:pt x="364" y="335"/>
                  </a:lnTo>
                  <a:lnTo>
                    <a:pt x="367" y="328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14"/>
                  </a:lnTo>
                  <a:lnTo>
                    <a:pt x="364" y="311"/>
                  </a:lnTo>
                  <a:lnTo>
                    <a:pt x="362" y="307"/>
                  </a:lnTo>
                  <a:lnTo>
                    <a:pt x="359" y="304"/>
                  </a:lnTo>
                  <a:lnTo>
                    <a:pt x="355" y="302"/>
                  </a:lnTo>
                  <a:lnTo>
                    <a:pt x="352" y="298"/>
                  </a:lnTo>
                  <a:lnTo>
                    <a:pt x="351" y="294"/>
                  </a:lnTo>
                  <a:lnTo>
                    <a:pt x="349" y="288"/>
                  </a:lnTo>
                  <a:lnTo>
                    <a:pt x="349" y="288"/>
                  </a:lnTo>
                  <a:lnTo>
                    <a:pt x="351" y="280"/>
                  </a:lnTo>
                  <a:lnTo>
                    <a:pt x="352" y="274"/>
                  </a:lnTo>
                  <a:lnTo>
                    <a:pt x="359" y="262"/>
                  </a:lnTo>
                  <a:lnTo>
                    <a:pt x="362" y="257"/>
                  </a:lnTo>
                  <a:lnTo>
                    <a:pt x="364" y="250"/>
                  </a:lnTo>
                  <a:lnTo>
                    <a:pt x="367" y="242"/>
                  </a:lnTo>
                  <a:lnTo>
                    <a:pt x="368" y="233"/>
                  </a:lnTo>
                  <a:lnTo>
                    <a:pt x="368" y="233"/>
                  </a:lnTo>
                  <a:lnTo>
                    <a:pt x="367" y="218"/>
                  </a:lnTo>
                  <a:lnTo>
                    <a:pt x="366" y="211"/>
                  </a:lnTo>
                  <a:lnTo>
                    <a:pt x="364" y="205"/>
                  </a:lnTo>
                  <a:lnTo>
                    <a:pt x="361" y="200"/>
                  </a:lnTo>
                  <a:lnTo>
                    <a:pt x="359" y="197"/>
                  </a:lnTo>
                  <a:lnTo>
                    <a:pt x="354" y="193"/>
                  </a:lnTo>
                  <a:lnTo>
                    <a:pt x="349" y="192"/>
                  </a:lnTo>
                  <a:lnTo>
                    <a:pt x="349" y="192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4" y="169"/>
                  </a:lnTo>
                  <a:lnTo>
                    <a:pt x="338" y="167"/>
                  </a:lnTo>
                  <a:lnTo>
                    <a:pt x="328" y="161"/>
                  </a:lnTo>
                  <a:lnTo>
                    <a:pt x="318" y="154"/>
                  </a:lnTo>
                  <a:lnTo>
                    <a:pt x="309" y="146"/>
                  </a:lnTo>
                  <a:lnTo>
                    <a:pt x="300" y="139"/>
                  </a:lnTo>
                  <a:lnTo>
                    <a:pt x="291" y="132"/>
                  </a:lnTo>
                  <a:lnTo>
                    <a:pt x="285" y="130"/>
                  </a:lnTo>
                  <a:lnTo>
                    <a:pt x="280" y="128"/>
                  </a:lnTo>
                  <a:lnTo>
                    <a:pt x="275" y="127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56" y="130"/>
                  </a:lnTo>
                  <a:lnTo>
                    <a:pt x="253" y="134"/>
                  </a:lnTo>
                  <a:lnTo>
                    <a:pt x="248" y="138"/>
                  </a:lnTo>
                  <a:lnTo>
                    <a:pt x="245" y="143"/>
                  </a:lnTo>
                  <a:lnTo>
                    <a:pt x="241" y="147"/>
                  </a:lnTo>
                  <a:lnTo>
                    <a:pt x="237" y="150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4" y="150"/>
                  </a:lnTo>
                  <a:lnTo>
                    <a:pt x="217" y="146"/>
                  </a:lnTo>
                  <a:lnTo>
                    <a:pt x="212" y="140"/>
                  </a:lnTo>
                  <a:lnTo>
                    <a:pt x="209" y="134"/>
                  </a:lnTo>
                  <a:lnTo>
                    <a:pt x="207" y="126"/>
                  </a:lnTo>
                  <a:lnTo>
                    <a:pt x="206" y="116"/>
                  </a:lnTo>
                  <a:lnTo>
                    <a:pt x="203" y="97"/>
                  </a:lnTo>
                  <a:lnTo>
                    <a:pt x="201" y="76"/>
                  </a:lnTo>
                  <a:lnTo>
                    <a:pt x="199" y="67"/>
                  </a:lnTo>
                  <a:lnTo>
                    <a:pt x="195" y="59"/>
                  </a:lnTo>
                  <a:lnTo>
                    <a:pt x="192" y="52"/>
                  </a:lnTo>
                  <a:lnTo>
                    <a:pt x="186" y="46"/>
                  </a:lnTo>
                  <a:lnTo>
                    <a:pt x="178" y="43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5" y="42"/>
                  </a:lnTo>
                  <a:lnTo>
                    <a:pt x="162" y="43"/>
                  </a:lnTo>
                  <a:lnTo>
                    <a:pt x="154" y="47"/>
                  </a:lnTo>
                  <a:lnTo>
                    <a:pt x="146" y="51"/>
                  </a:lnTo>
                  <a:lnTo>
                    <a:pt x="141" y="52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28" y="51"/>
                  </a:lnTo>
                  <a:lnTo>
                    <a:pt x="120" y="47"/>
                  </a:lnTo>
                  <a:lnTo>
                    <a:pt x="111" y="42"/>
                  </a:lnTo>
                  <a:lnTo>
                    <a:pt x="103" y="35"/>
                  </a:lnTo>
                  <a:lnTo>
                    <a:pt x="95" y="27"/>
                  </a:lnTo>
                  <a:lnTo>
                    <a:pt x="88" y="19"/>
                  </a:lnTo>
                  <a:lnTo>
                    <a:pt x="84" y="9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4" y="12"/>
                  </a:lnTo>
                  <a:lnTo>
                    <a:pt x="59" y="17"/>
                  </a:lnTo>
                  <a:lnTo>
                    <a:pt x="56" y="22"/>
                  </a:lnTo>
                  <a:lnTo>
                    <a:pt x="54" y="29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1" y="166"/>
                  </a:lnTo>
                  <a:lnTo>
                    <a:pt x="50" y="172"/>
                  </a:lnTo>
                  <a:lnTo>
                    <a:pt x="48" y="176"/>
                  </a:lnTo>
                  <a:lnTo>
                    <a:pt x="46" y="182"/>
                  </a:lnTo>
                  <a:lnTo>
                    <a:pt x="39" y="190"/>
                  </a:lnTo>
                  <a:lnTo>
                    <a:pt x="30" y="197"/>
                  </a:lnTo>
                  <a:lnTo>
                    <a:pt x="12" y="208"/>
                  </a:lnTo>
                  <a:lnTo>
                    <a:pt x="5" y="215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5" y="222"/>
                  </a:lnTo>
                  <a:lnTo>
                    <a:pt x="10" y="223"/>
                  </a:lnTo>
                  <a:lnTo>
                    <a:pt x="19" y="228"/>
                  </a:lnTo>
                  <a:lnTo>
                    <a:pt x="30" y="235"/>
                  </a:lnTo>
                  <a:lnTo>
                    <a:pt x="39" y="244"/>
                  </a:lnTo>
                  <a:lnTo>
                    <a:pt x="47" y="253"/>
                  </a:lnTo>
                  <a:lnTo>
                    <a:pt x="55" y="264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70" y="283"/>
                  </a:lnTo>
                  <a:lnTo>
                    <a:pt x="74" y="287"/>
                  </a:lnTo>
                  <a:lnTo>
                    <a:pt x="80" y="289"/>
                  </a:lnTo>
                  <a:lnTo>
                    <a:pt x="86" y="290"/>
                  </a:lnTo>
                  <a:lnTo>
                    <a:pt x="97" y="292"/>
                  </a:lnTo>
                  <a:lnTo>
                    <a:pt x="110" y="295"/>
                  </a:lnTo>
                  <a:lnTo>
                    <a:pt x="123" y="297"/>
                  </a:lnTo>
                  <a:lnTo>
                    <a:pt x="127" y="299"/>
                  </a:lnTo>
                  <a:lnTo>
                    <a:pt x="132" y="302"/>
                  </a:lnTo>
                  <a:lnTo>
                    <a:pt x="137" y="305"/>
                  </a:lnTo>
                  <a:lnTo>
                    <a:pt x="140" y="310"/>
                  </a:lnTo>
                  <a:lnTo>
                    <a:pt x="142" y="314"/>
                  </a:lnTo>
                  <a:lnTo>
                    <a:pt x="143" y="321"/>
                  </a:lnTo>
                  <a:lnTo>
                    <a:pt x="143" y="321"/>
                  </a:lnTo>
                  <a:lnTo>
                    <a:pt x="145" y="327"/>
                  </a:lnTo>
                  <a:lnTo>
                    <a:pt x="147" y="333"/>
                  </a:lnTo>
                  <a:lnTo>
                    <a:pt x="149" y="337"/>
                  </a:lnTo>
                  <a:lnTo>
                    <a:pt x="153" y="342"/>
                  </a:lnTo>
                  <a:lnTo>
                    <a:pt x="160" y="349"/>
                  </a:lnTo>
                  <a:lnTo>
                    <a:pt x="169" y="355"/>
                  </a:lnTo>
                  <a:lnTo>
                    <a:pt x="179" y="358"/>
                  </a:lnTo>
                  <a:lnTo>
                    <a:pt x="191" y="361"/>
                  </a:lnTo>
                  <a:lnTo>
                    <a:pt x="216" y="365"/>
                  </a:lnTo>
                  <a:lnTo>
                    <a:pt x="241" y="368"/>
                  </a:lnTo>
                  <a:lnTo>
                    <a:pt x="254" y="371"/>
                  </a:lnTo>
                  <a:lnTo>
                    <a:pt x="267" y="374"/>
                  </a:lnTo>
                  <a:lnTo>
                    <a:pt x="277" y="378"/>
                  </a:lnTo>
                  <a:lnTo>
                    <a:pt x="287" y="383"/>
                  </a:lnTo>
                  <a:lnTo>
                    <a:pt x="295" y="391"/>
                  </a:lnTo>
                  <a:lnTo>
                    <a:pt x="299" y="396"/>
                  </a:lnTo>
                  <a:lnTo>
                    <a:pt x="301" y="401"/>
                  </a:lnTo>
                  <a:lnTo>
                    <a:pt x="301" y="401"/>
                  </a:lnTo>
                  <a:lnTo>
                    <a:pt x="301" y="409"/>
                  </a:lnTo>
                  <a:lnTo>
                    <a:pt x="301" y="409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7" name="Freeform 73"/>
            <p:cNvSpPr>
              <a:spLocks/>
            </p:cNvSpPr>
            <p:nvPr/>
          </p:nvSpPr>
          <p:spPr bwMode="auto">
            <a:xfrm>
              <a:off x="1263120" y="4624498"/>
              <a:ext cx="464962" cy="422838"/>
            </a:xfrm>
            <a:custGeom>
              <a:avLst/>
              <a:gdLst/>
              <a:ahLst/>
              <a:cxnLst>
                <a:cxn ang="0">
                  <a:pos x="606" y="436"/>
                </a:cxn>
                <a:cxn ang="0">
                  <a:pos x="588" y="452"/>
                </a:cxn>
                <a:cxn ang="0">
                  <a:pos x="512" y="475"/>
                </a:cxn>
                <a:cxn ang="0">
                  <a:pos x="486" y="501"/>
                </a:cxn>
                <a:cxn ang="0">
                  <a:pos x="477" y="533"/>
                </a:cxn>
                <a:cxn ang="0">
                  <a:pos x="443" y="565"/>
                </a:cxn>
                <a:cxn ang="0">
                  <a:pos x="403" y="574"/>
                </a:cxn>
                <a:cxn ang="0">
                  <a:pos x="391" y="535"/>
                </a:cxn>
                <a:cxn ang="0">
                  <a:pos x="368" y="526"/>
                </a:cxn>
                <a:cxn ang="0">
                  <a:pos x="330" y="533"/>
                </a:cxn>
                <a:cxn ang="0">
                  <a:pos x="271" y="526"/>
                </a:cxn>
                <a:cxn ang="0">
                  <a:pos x="242" y="536"/>
                </a:cxn>
                <a:cxn ang="0">
                  <a:pos x="217" y="547"/>
                </a:cxn>
                <a:cxn ang="0">
                  <a:pos x="195" y="512"/>
                </a:cxn>
                <a:cxn ang="0">
                  <a:pos x="186" y="509"/>
                </a:cxn>
                <a:cxn ang="0">
                  <a:pos x="168" y="543"/>
                </a:cxn>
                <a:cxn ang="0">
                  <a:pos x="142" y="536"/>
                </a:cxn>
                <a:cxn ang="0">
                  <a:pos x="113" y="529"/>
                </a:cxn>
                <a:cxn ang="0">
                  <a:pos x="76" y="540"/>
                </a:cxn>
                <a:cxn ang="0">
                  <a:pos x="54" y="534"/>
                </a:cxn>
                <a:cxn ang="0">
                  <a:pos x="19" y="490"/>
                </a:cxn>
                <a:cxn ang="0">
                  <a:pos x="24" y="455"/>
                </a:cxn>
                <a:cxn ang="0">
                  <a:pos x="28" y="422"/>
                </a:cxn>
                <a:cxn ang="0">
                  <a:pos x="9" y="395"/>
                </a:cxn>
                <a:cxn ang="0">
                  <a:pos x="0" y="375"/>
                </a:cxn>
                <a:cxn ang="0">
                  <a:pos x="27" y="346"/>
                </a:cxn>
                <a:cxn ang="0">
                  <a:pos x="57" y="338"/>
                </a:cxn>
                <a:cxn ang="0">
                  <a:pos x="100" y="350"/>
                </a:cxn>
                <a:cxn ang="0">
                  <a:pos x="117" y="343"/>
                </a:cxn>
                <a:cxn ang="0">
                  <a:pos x="120" y="298"/>
                </a:cxn>
                <a:cxn ang="0">
                  <a:pos x="123" y="241"/>
                </a:cxn>
                <a:cxn ang="0">
                  <a:pos x="151" y="206"/>
                </a:cxn>
                <a:cxn ang="0">
                  <a:pos x="165" y="169"/>
                </a:cxn>
                <a:cxn ang="0">
                  <a:pos x="154" y="137"/>
                </a:cxn>
                <a:cxn ang="0">
                  <a:pos x="143" y="100"/>
                </a:cxn>
                <a:cxn ang="0">
                  <a:pos x="170" y="57"/>
                </a:cxn>
                <a:cxn ang="0">
                  <a:pos x="201" y="0"/>
                </a:cxn>
                <a:cxn ang="0">
                  <a:pos x="286" y="2"/>
                </a:cxn>
                <a:cxn ang="0">
                  <a:pos x="326" y="36"/>
                </a:cxn>
                <a:cxn ang="0">
                  <a:pos x="346" y="50"/>
                </a:cxn>
                <a:cxn ang="0">
                  <a:pos x="349" y="71"/>
                </a:cxn>
                <a:cxn ang="0">
                  <a:pos x="367" y="97"/>
                </a:cxn>
                <a:cxn ang="0">
                  <a:pos x="412" y="113"/>
                </a:cxn>
                <a:cxn ang="0">
                  <a:pos x="429" y="134"/>
                </a:cxn>
                <a:cxn ang="0">
                  <a:pos x="484" y="170"/>
                </a:cxn>
                <a:cxn ang="0">
                  <a:pos x="506" y="207"/>
                </a:cxn>
                <a:cxn ang="0">
                  <a:pos x="498" y="236"/>
                </a:cxn>
                <a:cxn ang="0">
                  <a:pos x="477" y="265"/>
                </a:cxn>
                <a:cxn ang="0">
                  <a:pos x="486" y="282"/>
                </a:cxn>
                <a:cxn ang="0">
                  <a:pos x="504" y="287"/>
                </a:cxn>
                <a:cxn ang="0">
                  <a:pos x="536" y="296"/>
                </a:cxn>
                <a:cxn ang="0">
                  <a:pos x="550" y="340"/>
                </a:cxn>
                <a:cxn ang="0">
                  <a:pos x="580" y="342"/>
                </a:cxn>
                <a:cxn ang="0">
                  <a:pos x="630" y="427"/>
                </a:cxn>
                <a:cxn ang="0">
                  <a:pos x="639" y="430"/>
                </a:cxn>
              </a:cxnLst>
              <a:rect l="0" t="0" r="r" b="b"/>
              <a:pathLst>
                <a:path w="639" h="580">
                  <a:moveTo>
                    <a:pt x="621" y="430"/>
                  </a:moveTo>
                  <a:lnTo>
                    <a:pt x="621" y="430"/>
                  </a:lnTo>
                  <a:lnTo>
                    <a:pt x="615" y="430"/>
                  </a:lnTo>
                  <a:lnTo>
                    <a:pt x="609" y="433"/>
                  </a:lnTo>
                  <a:lnTo>
                    <a:pt x="606" y="436"/>
                  </a:lnTo>
                  <a:lnTo>
                    <a:pt x="603" y="440"/>
                  </a:lnTo>
                  <a:lnTo>
                    <a:pt x="597" y="448"/>
                  </a:lnTo>
                  <a:lnTo>
                    <a:pt x="592" y="450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74" y="456"/>
                  </a:lnTo>
                  <a:lnTo>
                    <a:pt x="559" y="460"/>
                  </a:lnTo>
                  <a:lnTo>
                    <a:pt x="543" y="464"/>
                  </a:lnTo>
                  <a:lnTo>
                    <a:pt x="527" y="468"/>
                  </a:lnTo>
                  <a:lnTo>
                    <a:pt x="512" y="475"/>
                  </a:lnTo>
                  <a:lnTo>
                    <a:pt x="505" y="479"/>
                  </a:lnTo>
                  <a:lnTo>
                    <a:pt x="499" y="483"/>
                  </a:lnTo>
                  <a:lnTo>
                    <a:pt x="494" y="488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5" y="508"/>
                  </a:lnTo>
                  <a:lnTo>
                    <a:pt x="485" y="508"/>
                  </a:lnTo>
                  <a:lnTo>
                    <a:pt x="483" y="517"/>
                  </a:lnTo>
                  <a:lnTo>
                    <a:pt x="481" y="526"/>
                  </a:lnTo>
                  <a:lnTo>
                    <a:pt x="477" y="533"/>
                  </a:lnTo>
                  <a:lnTo>
                    <a:pt x="474" y="540"/>
                  </a:lnTo>
                  <a:lnTo>
                    <a:pt x="469" y="546"/>
                  </a:lnTo>
                  <a:lnTo>
                    <a:pt x="464" y="551"/>
                  </a:lnTo>
                  <a:lnTo>
                    <a:pt x="454" y="559"/>
                  </a:lnTo>
                  <a:lnTo>
                    <a:pt x="443" y="565"/>
                  </a:lnTo>
                  <a:lnTo>
                    <a:pt x="431" y="571"/>
                  </a:lnTo>
                  <a:lnTo>
                    <a:pt x="418" y="575"/>
                  </a:lnTo>
                  <a:lnTo>
                    <a:pt x="407" y="580"/>
                  </a:lnTo>
                  <a:lnTo>
                    <a:pt x="407" y="580"/>
                  </a:lnTo>
                  <a:lnTo>
                    <a:pt x="403" y="574"/>
                  </a:lnTo>
                  <a:lnTo>
                    <a:pt x="401" y="566"/>
                  </a:lnTo>
                  <a:lnTo>
                    <a:pt x="400" y="557"/>
                  </a:lnTo>
                  <a:lnTo>
                    <a:pt x="397" y="548"/>
                  </a:lnTo>
                  <a:lnTo>
                    <a:pt x="393" y="540"/>
                  </a:lnTo>
                  <a:lnTo>
                    <a:pt x="391" y="535"/>
                  </a:lnTo>
                  <a:lnTo>
                    <a:pt x="387" y="533"/>
                  </a:lnTo>
                  <a:lnTo>
                    <a:pt x="384" y="529"/>
                  </a:lnTo>
                  <a:lnTo>
                    <a:pt x="379" y="527"/>
                  </a:lnTo>
                  <a:lnTo>
                    <a:pt x="374" y="526"/>
                  </a:lnTo>
                  <a:lnTo>
                    <a:pt x="368" y="526"/>
                  </a:lnTo>
                  <a:lnTo>
                    <a:pt x="368" y="526"/>
                  </a:lnTo>
                  <a:lnTo>
                    <a:pt x="357" y="527"/>
                  </a:lnTo>
                  <a:lnTo>
                    <a:pt x="351" y="529"/>
                  </a:lnTo>
                  <a:lnTo>
                    <a:pt x="341" y="532"/>
                  </a:lnTo>
                  <a:lnTo>
                    <a:pt x="330" y="533"/>
                  </a:lnTo>
                  <a:lnTo>
                    <a:pt x="330" y="533"/>
                  </a:lnTo>
                  <a:lnTo>
                    <a:pt x="314" y="532"/>
                  </a:lnTo>
                  <a:lnTo>
                    <a:pt x="301" y="529"/>
                  </a:lnTo>
                  <a:lnTo>
                    <a:pt x="287" y="527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62" y="527"/>
                  </a:lnTo>
                  <a:lnTo>
                    <a:pt x="255" y="529"/>
                  </a:lnTo>
                  <a:lnTo>
                    <a:pt x="248" y="533"/>
                  </a:lnTo>
                  <a:lnTo>
                    <a:pt x="242" y="536"/>
                  </a:lnTo>
                  <a:lnTo>
                    <a:pt x="232" y="544"/>
                  </a:lnTo>
                  <a:lnTo>
                    <a:pt x="226" y="547"/>
                  </a:lnTo>
                  <a:lnTo>
                    <a:pt x="221" y="548"/>
                  </a:lnTo>
                  <a:lnTo>
                    <a:pt x="221" y="548"/>
                  </a:lnTo>
                  <a:lnTo>
                    <a:pt x="217" y="547"/>
                  </a:lnTo>
                  <a:lnTo>
                    <a:pt x="214" y="546"/>
                  </a:lnTo>
                  <a:lnTo>
                    <a:pt x="209" y="542"/>
                  </a:lnTo>
                  <a:lnTo>
                    <a:pt x="204" y="535"/>
                  </a:lnTo>
                  <a:lnTo>
                    <a:pt x="201" y="528"/>
                  </a:lnTo>
                  <a:lnTo>
                    <a:pt x="195" y="512"/>
                  </a:lnTo>
                  <a:lnTo>
                    <a:pt x="193" y="505"/>
                  </a:lnTo>
                  <a:lnTo>
                    <a:pt x="191" y="500"/>
                  </a:lnTo>
                  <a:lnTo>
                    <a:pt x="191" y="500"/>
                  </a:lnTo>
                  <a:lnTo>
                    <a:pt x="188" y="503"/>
                  </a:lnTo>
                  <a:lnTo>
                    <a:pt x="186" y="509"/>
                  </a:lnTo>
                  <a:lnTo>
                    <a:pt x="180" y="524"/>
                  </a:lnTo>
                  <a:lnTo>
                    <a:pt x="178" y="531"/>
                  </a:lnTo>
                  <a:lnTo>
                    <a:pt x="174" y="538"/>
                  </a:lnTo>
                  <a:lnTo>
                    <a:pt x="170" y="542"/>
                  </a:lnTo>
                  <a:lnTo>
                    <a:pt x="168" y="543"/>
                  </a:lnTo>
                  <a:lnTo>
                    <a:pt x="165" y="544"/>
                  </a:lnTo>
                  <a:lnTo>
                    <a:pt x="165" y="544"/>
                  </a:lnTo>
                  <a:lnTo>
                    <a:pt x="158" y="543"/>
                  </a:lnTo>
                  <a:lnTo>
                    <a:pt x="153" y="542"/>
                  </a:lnTo>
                  <a:lnTo>
                    <a:pt x="142" y="536"/>
                  </a:lnTo>
                  <a:lnTo>
                    <a:pt x="137" y="534"/>
                  </a:lnTo>
                  <a:lnTo>
                    <a:pt x="130" y="532"/>
                  </a:lnTo>
                  <a:lnTo>
                    <a:pt x="123" y="529"/>
                  </a:lnTo>
                  <a:lnTo>
                    <a:pt x="113" y="529"/>
                  </a:lnTo>
                  <a:lnTo>
                    <a:pt x="113" y="529"/>
                  </a:lnTo>
                  <a:lnTo>
                    <a:pt x="108" y="529"/>
                  </a:lnTo>
                  <a:lnTo>
                    <a:pt x="102" y="531"/>
                  </a:lnTo>
                  <a:lnTo>
                    <a:pt x="92" y="535"/>
                  </a:lnTo>
                  <a:lnTo>
                    <a:pt x="81" y="539"/>
                  </a:lnTo>
                  <a:lnTo>
                    <a:pt x="76" y="540"/>
                  </a:lnTo>
                  <a:lnTo>
                    <a:pt x="70" y="541"/>
                  </a:lnTo>
                  <a:lnTo>
                    <a:pt x="70" y="541"/>
                  </a:lnTo>
                  <a:lnTo>
                    <a:pt x="66" y="540"/>
                  </a:lnTo>
                  <a:lnTo>
                    <a:pt x="62" y="539"/>
                  </a:lnTo>
                  <a:lnTo>
                    <a:pt x="54" y="534"/>
                  </a:lnTo>
                  <a:lnTo>
                    <a:pt x="46" y="527"/>
                  </a:lnTo>
                  <a:lnTo>
                    <a:pt x="36" y="519"/>
                  </a:lnTo>
                  <a:lnTo>
                    <a:pt x="29" y="510"/>
                  </a:lnTo>
                  <a:lnTo>
                    <a:pt x="24" y="501"/>
                  </a:lnTo>
                  <a:lnTo>
                    <a:pt x="19" y="490"/>
                  </a:lnTo>
                  <a:lnTo>
                    <a:pt x="18" y="482"/>
                  </a:lnTo>
                  <a:lnTo>
                    <a:pt x="18" y="482"/>
                  </a:lnTo>
                  <a:lnTo>
                    <a:pt x="18" y="474"/>
                  </a:lnTo>
                  <a:lnTo>
                    <a:pt x="19" y="467"/>
                  </a:lnTo>
                  <a:lnTo>
                    <a:pt x="24" y="455"/>
                  </a:lnTo>
                  <a:lnTo>
                    <a:pt x="27" y="441"/>
                  </a:lnTo>
                  <a:lnTo>
                    <a:pt x="28" y="43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8" y="422"/>
                  </a:lnTo>
                  <a:lnTo>
                    <a:pt x="28" y="418"/>
                  </a:lnTo>
                  <a:lnTo>
                    <a:pt x="25" y="411"/>
                  </a:lnTo>
                  <a:lnTo>
                    <a:pt x="20" y="405"/>
                  </a:lnTo>
                  <a:lnTo>
                    <a:pt x="15" y="399"/>
                  </a:lnTo>
                  <a:lnTo>
                    <a:pt x="9" y="395"/>
                  </a:lnTo>
                  <a:lnTo>
                    <a:pt x="4" y="390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1" y="372"/>
                  </a:lnTo>
                  <a:lnTo>
                    <a:pt x="5" y="365"/>
                  </a:lnTo>
                  <a:lnTo>
                    <a:pt x="11" y="358"/>
                  </a:lnTo>
                  <a:lnTo>
                    <a:pt x="18" y="352"/>
                  </a:lnTo>
                  <a:lnTo>
                    <a:pt x="27" y="346"/>
                  </a:lnTo>
                  <a:lnTo>
                    <a:pt x="35" y="342"/>
                  </a:lnTo>
                  <a:lnTo>
                    <a:pt x="43" y="340"/>
                  </a:lnTo>
                  <a:lnTo>
                    <a:pt x="51" y="338"/>
                  </a:lnTo>
                  <a:lnTo>
                    <a:pt x="51" y="338"/>
                  </a:lnTo>
                  <a:lnTo>
                    <a:pt x="57" y="338"/>
                  </a:lnTo>
                  <a:lnTo>
                    <a:pt x="64" y="340"/>
                  </a:lnTo>
                  <a:lnTo>
                    <a:pt x="76" y="344"/>
                  </a:lnTo>
                  <a:lnTo>
                    <a:pt x="86" y="348"/>
                  </a:lnTo>
                  <a:lnTo>
                    <a:pt x="93" y="349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9" y="349"/>
                  </a:lnTo>
                  <a:lnTo>
                    <a:pt x="112" y="346"/>
                  </a:lnTo>
                  <a:lnTo>
                    <a:pt x="115" y="345"/>
                  </a:lnTo>
                  <a:lnTo>
                    <a:pt x="117" y="343"/>
                  </a:lnTo>
                  <a:lnTo>
                    <a:pt x="119" y="340"/>
                  </a:lnTo>
                  <a:lnTo>
                    <a:pt x="122" y="334"/>
                  </a:lnTo>
                  <a:lnTo>
                    <a:pt x="122" y="326"/>
                  </a:lnTo>
                  <a:lnTo>
                    <a:pt x="122" y="317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53"/>
                  </a:lnTo>
                  <a:lnTo>
                    <a:pt x="120" y="253"/>
                  </a:lnTo>
                  <a:lnTo>
                    <a:pt x="122" y="246"/>
                  </a:lnTo>
                  <a:lnTo>
                    <a:pt x="123" y="241"/>
                  </a:lnTo>
                  <a:lnTo>
                    <a:pt x="125" y="235"/>
                  </a:lnTo>
                  <a:lnTo>
                    <a:pt x="127" y="230"/>
                  </a:lnTo>
                  <a:lnTo>
                    <a:pt x="135" y="222"/>
                  </a:lnTo>
                  <a:lnTo>
                    <a:pt x="143" y="214"/>
                  </a:lnTo>
                  <a:lnTo>
                    <a:pt x="151" y="206"/>
                  </a:lnTo>
                  <a:lnTo>
                    <a:pt x="158" y="197"/>
                  </a:lnTo>
                  <a:lnTo>
                    <a:pt x="161" y="191"/>
                  </a:lnTo>
                  <a:lnTo>
                    <a:pt x="163" y="185"/>
                  </a:lnTo>
                  <a:lnTo>
                    <a:pt x="164" y="178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64" y="160"/>
                  </a:lnTo>
                  <a:lnTo>
                    <a:pt x="162" y="152"/>
                  </a:lnTo>
                  <a:lnTo>
                    <a:pt x="158" y="144"/>
                  </a:lnTo>
                  <a:lnTo>
                    <a:pt x="154" y="137"/>
                  </a:lnTo>
                  <a:lnTo>
                    <a:pt x="147" y="122"/>
                  </a:lnTo>
                  <a:lnTo>
                    <a:pt x="145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3" y="100"/>
                  </a:lnTo>
                  <a:lnTo>
                    <a:pt x="146" y="94"/>
                  </a:lnTo>
                  <a:lnTo>
                    <a:pt x="148" y="88"/>
                  </a:lnTo>
                  <a:lnTo>
                    <a:pt x="151" y="82"/>
                  </a:lnTo>
                  <a:lnTo>
                    <a:pt x="160" y="69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9" y="29"/>
                  </a:lnTo>
                  <a:lnTo>
                    <a:pt x="196" y="15"/>
                  </a:lnTo>
                  <a:lnTo>
                    <a:pt x="200" y="8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2"/>
                  </a:lnTo>
                  <a:lnTo>
                    <a:pt x="293" y="7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7" y="29"/>
                  </a:lnTo>
                  <a:lnTo>
                    <a:pt x="326" y="36"/>
                  </a:lnTo>
                  <a:lnTo>
                    <a:pt x="336" y="42"/>
                  </a:lnTo>
                  <a:lnTo>
                    <a:pt x="340" y="43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46" y="50"/>
                  </a:lnTo>
                  <a:lnTo>
                    <a:pt x="347" y="54"/>
                  </a:lnTo>
                  <a:lnTo>
                    <a:pt x="348" y="58"/>
                  </a:lnTo>
                  <a:lnTo>
                    <a:pt x="348" y="63"/>
                  </a:lnTo>
                  <a:lnTo>
                    <a:pt x="348" y="63"/>
                  </a:lnTo>
                  <a:lnTo>
                    <a:pt x="349" y="71"/>
                  </a:lnTo>
                  <a:lnTo>
                    <a:pt x="351" y="80"/>
                  </a:lnTo>
                  <a:lnTo>
                    <a:pt x="354" y="85"/>
                  </a:lnTo>
                  <a:lnTo>
                    <a:pt x="357" y="90"/>
                  </a:lnTo>
                  <a:lnTo>
                    <a:pt x="362" y="93"/>
                  </a:lnTo>
                  <a:lnTo>
                    <a:pt x="367" y="97"/>
                  </a:lnTo>
                  <a:lnTo>
                    <a:pt x="378" y="100"/>
                  </a:lnTo>
                  <a:lnTo>
                    <a:pt x="390" y="104"/>
                  </a:lnTo>
                  <a:lnTo>
                    <a:pt x="401" y="107"/>
                  </a:lnTo>
                  <a:lnTo>
                    <a:pt x="407" y="109"/>
                  </a:lnTo>
                  <a:lnTo>
                    <a:pt x="412" y="113"/>
                  </a:lnTo>
                  <a:lnTo>
                    <a:pt x="415" y="116"/>
                  </a:lnTo>
                  <a:lnTo>
                    <a:pt x="418" y="121"/>
                  </a:lnTo>
                  <a:lnTo>
                    <a:pt x="418" y="121"/>
                  </a:lnTo>
                  <a:lnTo>
                    <a:pt x="423" y="128"/>
                  </a:lnTo>
                  <a:lnTo>
                    <a:pt x="429" y="134"/>
                  </a:lnTo>
                  <a:lnTo>
                    <a:pt x="435" y="139"/>
                  </a:lnTo>
                  <a:lnTo>
                    <a:pt x="441" y="144"/>
                  </a:lnTo>
                  <a:lnTo>
                    <a:pt x="456" y="152"/>
                  </a:lnTo>
                  <a:lnTo>
                    <a:pt x="471" y="161"/>
                  </a:lnTo>
                  <a:lnTo>
                    <a:pt x="484" y="170"/>
                  </a:lnTo>
                  <a:lnTo>
                    <a:pt x="491" y="176"/>
                  </a:lnTo>
                  <a:lnTo>
                    <a:pt x="496" y="183"/>
                  </a:lnTo>
                  <a:lnTo>
                    <a:pt x="500" y="190"/>
                  </a:lnTo>
                  <a:lnTo>
                    <a:pt x="504" y="198"/>
                  </a:lnTo>
                  <a:lnTo>
                    <a:pt x="506" y="207"/>
                  </a:lnTo>
                  <a:lnTo>
                    <a:pt x="507" y="218"/>
                  </a:lnTo>
                  <a:lnTo>
                    <a:pt x="507" y="218"/>
                  </a:lnTo>
                  <a:lnTo>
                    <a:pt x="505" y="225"/>
                  </a:lnTo>
                  <a:lnTo>
                    <a:pt x="502" y="230"/>
                  </a:lnTo>
                  <a:lnTo>
                    <a:pt x="498" y="236"/>
                  </a:lnTo>
                  <a:lnTo>
                    <a:pt x="492" y="241"/>
                  </a:lnTo>
                  <a:lnTo>
                    <a:pt x="486" y="246"/>
                  </a:lnTo>
                  <a:lnTo>
                    <a:pt x="482" y="251"/>
                  </a:lnTo>
                  <a:lnTo>
                    <a:pt x="478" y="258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8" y="269"/>
                  </a:lnTo>
                  <a:lnTo>
                    <a:pt x="479" y="274"/>
                  </a:lnTo>
                  <a:lnTo>
                    <a:pt x="483" y="279"/>
                  </a:lnTo>
                  <a:lnTo>
                    <a:pt x="486" y="282"/>
                  </a:lnTo>
                  <a:lnTo>
                    <a:pt x="490" y="284"/>
                  </a:lnTo>
                  <a:lnTo>
                    <a:pt x="494" y="286"/>
                  </a:lnTo>
                  <a:lnTo>
                    <a:pt x="499" y="287"/>
                  </a:lnTo>
                  <a:lnTo>
                    <a:pt x="504" y="287"/>
                  </a:lnTo>
                  <a:lnTo>
                    <a:pt x="504" y="287"/>
                  </a:lnTo>
                  <a:lnTo>
                    <a:pt x="529" y="287"/>
                  </a:lnTo>
                  <a:lnTo>
                    <a:pt x="529" y="287"/>
                  </a:lnTo>
                  <a:lnTo>
                    <a:pt x="531" y="288"/>
                  </a:lnTo>
                  <a:lnTo>
                    <a:pt x="534" y="289"/>
                  </a:lnTo>
                  <a:lnTo>
                    <a:pt x="536" y="296"/>
                  </a:lnTo>
                  <a:lnTo>
                    <a:pt x="538" y="314"/>
                  </a:lnTo>
                  <a:lnTo>
                    <a:pt x="540" y="325"/>
                  </a:lnTo>
                  <a:lnTo>
                    <a:pt x="544" y="333"/>
                  </a:lnTo>
                  <a:lnTo>
                    <a:pt x="546" y="337"/>
                  </a:lnTo>
                  <a:lnTo>
                    <a:pt x="550" y="340"/>
                  </a:lnTo>
                  <a:lnTo>
                    <a:pt x="553" y="341"/>
                  </a:lnTo>
                  <a:lnTo>
                    <a:pt x="559" y="342"/>
                  </a:lnTo>
                  <a:lnTo>
                    <a:pt x="559" y="342"/>
                  </a:lnTo>
                  <a:lnTo>
                    <a:pt x="580" y="342"/>
                  </a:lnTo>
                  <a:lnTo>
                    <a:pt x="580" y="342"/>
                  </a:lnTo>
                  <a:lnTo>
                    <a:pt x="603" y="380"/>
                  </a:lnTo>
                  <a:lnTo>
                    <a:pt x="619" y="409"/>
                  </a:lnTo>
                  <a:lnTo>
                    <a:pt x="628" y="427"/>
                  </a:lnTo>
                  <a:lnTo>
                    <a:pt x="628" y="427"/>
                  </a:lnTo>
                  <a:lnTo>
                    <a:pt x="630" y="427"/>
                  </a:lnTo>
                  <a:lnTo>
                    <a:pt x="630" y="428"/>
                  </a:lnTo>
                  <a:lnTo>
                    <a:pt x="632" y="429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21" y="430"/>
                  </a:lnTo>
                  <a:lnTo>
                    <a:pt x="621" y="430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8" name="Freeform 74"/>
            <p:cNvSpPr>
              <a:spLocks/>
            </p:cNvSpPr>
            <p:nvPr/>
          </p:nvSpPr>
          <p:spPr bwMode="auto">
            <a:xfrm>
              <a:off x="1482524" y="4191453"/>
              <a:ext cx="267354" cy="215794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56" y="40"/>
                </a:cxn>
                <a:cxn ang="0">
                  <a:pos x="67" y="44"/>
                </a:cxn>
                <a:cxn ang="0">
                  <a:pos x="74" y="42"/>
                </a:cxn>
                <a:cxn ang="0">
                  <a:pos x="88" y="27"/>
                </a:cxn>
                <a:cxn ang="0">
                  <a:pos x="125" y="26"/>
                </a:cxn>
                <a:cxn ang="0">
                  <a:pos x="136" y="24"/>
                </a:cxn>
                <a:cxn ang="0">
                  <a:pos x="168" y="15"/>
                </a:cxn>
                <a:cxn ang="0">
                  <a:pos x="183" y="15"/>
                </a:cxn>
                <a:cxn ang="0">
                  <a:pos x="209" y="24"/>
                </a:cxn>
                <a:cxn ang="0">
                  <a:pos x="223" y="26"/>
                </a:cxn>
                <a:cxn ang="0">
                  <a:pos x="249" y="22"/>
                </a:cxn>
                <a:cxn ang="0">
                  <a:pos x="265" y="11"/>
                </a:cxn>
                <a:cxn ang="0">
                  <a:pos x="272" y="0"/>
                </a:cxn>
                <a:cxn ang="0">
                  <a:pos x="273" y="44"/>
                </a:cxn>
                <a:cxn ang="0">
                  <a:pos x="283" y="59"/>
                </a:cxn>
                <a:cxn ang="0">
                  <a:pos x="302" y="70"/>
                </a:cxn>
                <a:cxn ang="0">
                  <a:pos x="308" y="88"/>
                </a:cxn>
                <a:cxn ang="0">
                  <a:pos x="325" y="108"/>
                </a:cxn>
                <a:cxn ang="0">
                  <a:pos x="342" y="121"/>
                </a:cxn>
                <a:cxn ang="0">
                  <a:pos x="338" y="136"/>
                </a:cxn>
                <a:cxn ang="0">
                  <a:pos x="340" y="152"/>
                </a:cxn>
                <a:cxn ang="0">
                  <a:pos x="350" y="164"/>
                </a:cxn>
                <a:cxn ang="0">
                  <a:pos x="367" y="169"/>
                </a:cxn>
                <a:cxn ang="0">
                  <a:pos x="367" y="184"/>
                </a:cxn>
                <a:cxn ang="0">
                  <a:pos x="357" y="197"/>
                </a:cxn>
                <a:cxn ang="0">
                  <a:pos x="357" y="212"/>
                </a:cxn>
                <a:cxn ang="0">
                  <a:pos x="346" y="236"/>
                </a:cxn>
                <a:cxn ang="0">
                  <a:pos x="325" y="257"/>
                </a:cxn>
                <a:cxn ang="0">
                  <a:pos x="277" y="282"/>
                </a:cxn>
                <a:cxn ang="0">
                  <a:pos x="236" y="292"/>
                </a:cxn>
                <a:cxn ang="0">
                  <a:pos x="216" y="272"/>
                </a:cxn>
                <a:cxn ang="0">
                  <a:pos x="195" y="265"/>
                </a:cxn>
                <a:cxn ang="0">
                  <a:pos x="182" y="268"/>
                </a:cxn>
                <a:cxn ang="0">
                  <a:pos x="174" y="280"/>
                </a:cxn>
                <a:cxn ang="0">
                  <a:pos x="154" y="287"/>
                </a:cxn>
                <a:cxn ang="0">
                  <a:pos x="146" y="284"/>
                </a:cxn>
                <a:cxn ang="0">
                  <a:pos x="132" y="273"/>
                </a:cxn>
                <a:cxn ang="0">
                  <a:pos x="119" y="250"/>
                </a:cxn>
                <a:cxn ang="0">
                  <a:pos x="106" y="243"/>
                </a:cxn>
                <a:cxn ang="0">
                  <a:pos x="99" y="244"/>
                </a:cxn>
                <a:cxn ang="0">
                  <a:pos x="84" y="253"/>
                </a:cxn>
                <a:cxn ang="0">
                  <a:pos x="75" y="253"/>
                </a:cxn>
                <a:cxn ang="0">
                  <a:pos x="66" y="243"/>
                </a:cxn>
                <a:cxn ang="0">
                  <a:pos x="61" y="221"/>
                </a:cxn>
                <a:cxn ang="0">
                  <a:pos x="58" y="194"/>
                </a:cxn>
                <a:cxn ang="0">
                  <a:pos x="47" y="188"/>
                </a:cxn>
                <a:cxn ang="0">
                  <a:pos x="22" y="188"/>
                </a:cxn>
                <a:cxn ang="0">
                  <a:pos x="8" y="184"/>
                </a:cxn>
                <a:cxn ang="0">
                  <a:pos x="1" y="175"/>
                </a:cxn>
                <a:cxn ang="0">
                  <a:pos x="0" y="166"/>
                </a:cxn>
                <a:cxn ang="0">
                  <a:pos x="5" y="131"/>
                </a:cxn>
                <a:cxn ang="0">
                  <a:pos x="28" y="75"/>
                </a:cxn>
                <a:cxn ang="0">
                  <a:pos x="55" y="29"/>
                </a:cxn>
              </a:cxnLst>
              <a:rect l="0" t="0" r="r" b="b"/>
              <a:pathLst>
                <a:path w="367" h="297">
                  <a:moveTo>
                    <a:pt x="55" y="29"/>
                  </a:move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38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1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9" y="21"/>
                  </a:lnTo>
                  <a:lnTo>
                    <a:pt x="161" y="16"/>
                  </a:lnTo>
                  <a:lnTo>
                    <a:pt x="168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83" y="15"/>
                  </a:lnTo>
                  <a:lnTo>
                    <a:pt x="189" y="16"/>
                  </a:lnTo>
                  <a:lnTo>
                    <a:pt x="199" y="21"/>
                  </a:lnTo>
                  <a:lnTo>
                    <a:pt x="209" y="24"/>
                  </a:lnTo>
                  <a:lnTo>
                    <a:pt x="216" y="26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33" y="26"/>
                  </a:lnTo>
                  <a:lnTo>
                    <a:pt x="242" y="24"/>
                  </a:lnTo>
                  <a:lnTo>
                    <a:pt x="249" y="22"/>
                  </a:lnTo>
                  <a:lnTo>
                    <a:pt x="254" y="19"/>
                  </a:lnTo>
                  <a:lnTo>
                    <a:pt x="260" y="15"/>
                  </a:lnTo>
                  <a:lnTo>
                    <a:pt x="265" y="11"/>
                  </a:lnTo>
                  <a:lnTo>
                    <a:pt x="269" y="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3" y="44"/>
                  </a:lnTo>
                  <a:lnTo>
                    <a:pt x="275" y="50"/>
                  </a:lnTo>
                  <a:lnTo>
                    <a:pt x="279" y="54"/>
                  </a:lnTo>
                  <a:lnTo>
                    <a:pt x="283" y="59"/>
                  </a:lnTo>
                  <a:lnTo>
                    <a:pt x="288" y="64"/>
                  </a:lnTo>
                  <a:lnTo>
                    <a:pt x="292" y="66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5" y="80"/>
                  </a:lnTo>
                  <a:lnTo>
                    <a:pt x="308" y="88"/>
                  </a:lnTo>
                  <a:lnTo>
                    <a:pt x="313" y="96"/>
                  </a:lnTo>
                  <a:lnTo>
                    <a:pt x="319" y="103"/>
                  </a:lnTo>
                  <a:lnTo>
                    <a:pt x="325" y="108"/>
                  </a:lnTo>
                  <a:lnTo>
                    <a:pt x="330" y="114"/>
                  </a:lnTo>
                  <a:lnTo>
                    <a:pt x="336" y="118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45"/>
                  </a:lnTo>
                  <a:lnTo>
                    <a:pt x="340" y="152"/>
                  </a:lnTo>
                  <a:lnTo>
                    <a:pt x="342" y="157"/>
                  </a:lnTo>
                  <a:lnTo>
                    <a:pt x="345" y="161"/>
                  </a:lnTo>
                  <a:lnTo>
                    <a:pt x="350" y="164"/>
                  </a:lnTo>
                  <a:lnTo>
                    <a:pt x="354" y="166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4" y="189"/>
                  </a:lnTo>
                  <a:lnTo>
                    <a:pt x="360" y="194"/>
                  </a:lnTo>
                  <a:lnTo>
                    <a:pt x="357" y="197"/>
                  </a:lnTo>
                  <a:lnTo>
                    <a:pt x="356" y="203"/>
                  </a:lnTo>
                  <a:lnTo>
                    <a:pt x="356" y="203"/>
                  </a:lnTo>
                  <a:lnTo>
                    <a:pt x="357" y="212"/>
                  </a:lnTo>
                  <a:lnTo>
                    <a:pt x="354" y="220"/>
                  </a:lnTo>
                  <a:lnTo>
                    <a:pt x="351" y="229"/>
                  </a:lnTo>
                  <a:lnTo>
                    <a:pt x="346" y="236"/>
                  </a:lnTo>
                  <a:lnTo>
                    <a:pt x="341" y="243"/>
                  </a:lnTo>
                  <a:lnTo>
                    <a:pt x="333" y="250"/>
                  </a:lnTo>
                  <a:lnTo>
                    <a:pt x="325" y="257"/>
                  </a:lnTo>
                  <a:lnTo>
                    <a:pt x="315" y="263"/>
                  </a:lnTo>
                  <a:lnTo>
                    <a:pt x="297" y="273"/>
                  </a:lnTo>
                  <a:lnTo>
                    <a:pt x="277" y="282"/>
                  </a:lnTo>
                  <a:lnTo>
                    <a:pt x="243" y="297"/>
                  </a:lnTo>
                  <a:lnTo>
                    <a:pt x="243" y="297"/>
                  </a:lnTo>
                  <a:lnTo>
                    <a:pt x="236" y="292"/>
                  </a:lnTo>
                  <a:lnTo>
                    <a:pt x="231" y="288"/>
                  </a:lnTo>
                  <a:lnTo>
                    <a:pt x="221" y="278"/>
                  </a:lnTo>
                  <a:lnTo>
                    <a:pt x="216" y="272"/>
                  </a:lnTo>
                  <a:lnTo>
                    <a:pt x="211" y="268"/>
                  </a:lnTo>
                  <a:lnTo>
                    <a:pt x="203" y="266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86" y="266"/>
                  </a:lnTo>
                  <a:lnTo>
                    <a:pt x="182" y="268"/>
                  </a:lnTo>
                  <a:lnTo>
                    <a:pt x="178" y="272"/>
                  </a:lnTo>
                  <a:lnTo>
                    <a:pt x="176" y="275"/>
                  </a:lnTo>
                  <a:lnTo>
                    <a:pt x="174" y="280"/>
                  </a:lnTo>
                  <a:lnTo>
                    <a:pt x="169" y="283"/>
                  </a:lnTo>
                  <a:lnTo>
                    <a:pt x="163" y="286"/>
                  </a:lnTo>
                  <a:lnTo>
                    <a:pt x="154" y="287"/>
                  </a:lnTo>
                  <a:lnTo>
                    <a:pt x="154" y="287"/>
                  </a:lnTo>
                  <a:lnTo>
                    <a:pt x="150" y="286"/>
                  </a:lnTo>
                  <a:lnTo>
                    <a:pt x="146" y="284"/>
                  </a:lnTo>
                  <a:lnTo>
                    <a:pt x="142" y="282"/>
                  </a:lnTo>
                  <a:lnTo>
                    <a:pt x="138" y="280"/>
                  </a:lnTo>
                  <a:lnTo>
                    <a:pt x="132" y="273"/>
                  </a:lnTo>
                  <a:lnTo>
                    <a:pt x="128" y="265"/>
                  </a:lnTo>
                  <a:lnTo>
                    <a:pt x="123" y="257"/>
                  </a:lnTo>
                  <a:lnTo>
                    <a:pt x="119" y="250"/>
                  </a:lnTo>
                  <a:lnTo>
                    <a:pt x="113" y="245"/>
                  </a:lnTo>
                  <a:lnTo>
                    <a:pt x="109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4"/>
                  </a:lnTo>
                  <a:lnTo>
                    <a:pt x="93" y="249"/>
                  </a:lnTo>
                  <a:lnTo>
                    <a:pt x="88" y="252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75" y="253"/>
                  </a:lnTo>
                  <a:lnTo>
                    <a:pt x="71" y="251"/>
                  </a:lnTo>
                  <a:lnTo>
                    <a:pt x="68" y="248"/>
                  </a:lnTo>
                  <a:lnTo>
                    <a:pt x="66" y="243"/>
                  </a:lnTo>
                  <a:lnTo>
                    <a:pt x="63" y="238"/>
                  </a:lnTo>
                  <a:lnTo>
                    <a:pt x="62" y="233"/>
                  </a:lnTo>
                  <a:lnTo>
                    <a:pt x="61" y="221"/>
                  </a:lnTo>
                  <a:lnTo>
                    <a:pt x="61" y="208"/>
                  </a:lnTo>
                  <a:lnTo>
                    <a:pt x="59" y="198"/>
                  </a:lnTo>
                  <a:lnTo>
                    <a:pt x="58" y="194"/>
                  </a:lnTo>
                  <a:lnTo>
                    <a:pt x="55" y="190"/>
                  </a:lnTo>
                  <a:lnTo>
                    <a:pt x="52" y="189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17" y="188"/>
                  </a:lnTo>
                  <a:lnTo>
                    <a:pt x="13" y="187"/>
                  </a:lnTo>
                  <a:lnTo>
                    <a:pt x="8" y="184"/>
                  </a:lnTo>
                  <a:lnTo>
                    <a:pt x="6" y="182"/>
                  </a:lnTo>
                  <a:lnTo>
                    <a:pt x="4" y="179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43"/>
                  </a:lnTo>
                  <a:lnTo>
                    <a:pt x="5" y="131"/>
                  </a:lnTo>
                  <a:lnTo>
                    <a:pt x="8" y="120"/>
                  </a:lnTo>
                  <a:lnTo>
                    <a:pt x="17" y="97"/>
                  </a:lnTo>
                  <a:lnTo>
                    <a:pt x="28" y="75"/>
                  </a:lnTo>
                  <a:lnTo>
                    <a:pt x="38" y="57"/>
                  </a:lnTo>
                  <a:lnTo>
                    <a:pt x="46" y="43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9" name="Freeform 75"/>
            <p:cNvSpPr>
              <a:spLocks/>
            </p:cNvSpPr>
            <p:nvPr/>
          </p:nvSpPr>
          <p:spPr bwMode="auto">
            <a:xfrm>
              <a:off x="1268931" y="3980034"/>
              <a:ext cx="242652" cy="173510"/>
            </a:xfrm>
            <a:custGeom>
              <a:avLst/>
              <a:gdLst/>
              <a:ahLst/>
              <a:cxnLst>
                <a:cxn ang="0">
                  <a:pos x="311" y="191"/>
                </a:cxn>
                <a:cxn ang="0">
                  <a:pos x="288" y="205"/>
                </a:cxn>
                <a:cxn ang="0">
                  <a:pos x="280" y="205"/>
                </a:cxn>
                <a:cxn ang="0">
                  <a:pos x="269" y="197"/>
                </a:cxn>
                <a:cxn ang="0">
                  <a:pos x="262" y="195"/>
                </a:cxn>
                <a:cxn ang="0">
                  <a:pos x="251" y="203"/>
                </a:cxn>
                <a:cxn ang="0">
                  <a:pos x="242" y="217"/>
                </a:cxn>
                <a:cxn ang="0">
                  <a:pos x="233" y="220"/>
                </a:cxn>
                <a:cxn ang="0">
                  <a:pos x="213" y="211"/>
                </a:cxn>
                <a:cxn ang="0">
                  <a:pos x="197" y="196"/>
                </a:cxn>
                <a:cxn ang="0">
                  <a:pos x="181" y="191"/>
                </a:cxn>
                <a:cxn ang="0">
                  <a:pos x="167" y="192"/>
                </a:cxn>
                <a:cxn ang="0">
                  <a:pos x="148" y="206"/>
                </a:cxn>
                <a:cxn ang="0">
                  <a:pos x="122" y="232"/>
                </a:cxn>
                <a:cxn ang="0">
                  <a:pos x="104" y="238"/>
                </a:cxn>
                <a:cxn ang="0">
                  <a:pos x="78" y="238"/>
                </a:cxn>
                <a:cxn ang="0">
                  <a:pos x="47" y="230"/>
                </a:cxn>
                <a:cxn ang="0">
                  <a:pos x="29" y="219"/>
                </a:cxn>
                <a:cxn ang="0">
                  <a:pos x="18" y="202"/>
                </a:cxn>
                <a:cxn ang="0">
                  <a:pos x="12" y="179"/>
                </a:cxn>
                <a:cxn ang="0">
                  <a:pos x="13" y="162"/>
                </a:cxn>
                <a:cxn ang="0">
                  <a:pos x="27" y="134"/>
                </a:cxn>
                <a:cxn ang="0">
                  <a:pos x="30" y="121"/>
                </a:cxn>
                <a:cxn ang="0">
                  <a:pos x="21" y="105"/>
                </a:cxn>
                <a:cxn ang="0">
                  <a:pos x="5" y="92"/>
                </a:cxn>
                <a:cxn ang="0">
                  <a:pos x="0" y="81"/>
                </a:cxn>
                <a:cxn ang="0">
                  <a:pos x="7" y="64"/>
                </a:cxn>
                <a:cxn ang="0">
                  <a:pos x="6" y="45"/>
                </a:cxn>
                <a:cxn ang="0">
                  <a:pos x="41" y="15"/>
                </a:cxn>
                <a:cxn ang="0">
                  <a:pos x="74" y="0"/>
                </a:cxn>
                <a:cxn ang="0">
                  <a:pos x="95" y="38"/>
                </a:cxn>
                <a:cxn ang="0">
                  <a:pos x="104" y="47"/>
                </a:cxn>
                <a:cxn ang="0">
                  <a:pos x="118" y="37"/>
                </a:cxn>
                <a:cxn ang="0">
                  <a:pos x="128" y="44"/>
                </a:cxn>
                <a:cxn ang="0">
                  <a:pos x="144" y="59"/>
                </a:cxn>
                <a:cxn ang="0">
                  <a:pos x="154" y="59"/>
                </a:cxn>
                <a:cxn ang="0">
                  <a:pos x="163" y="51"/>
                </a:cxn>
                <a:cxn ang="0">
                  <a:pos x="173" y="41"/>
                </a:cxn>
                <a:cxn ang="0">
                  <a:pos x="200" y="35"/>
                </a:cxn>
                <a:cxn ang="0">
                  <a:pos x="221" y="26"/>
                </a:cxn>
                <a:cxn ang="0">
                  <a:pos x="254" y="37"/>
                </a:cxn>
                <a:cxn ang="0">
                  <a:pos x="271" y="57"/>
                </a:cxn>
                <a:cxn ang="0">
                  <a:pos x="282" y="77"/>
                </a:cxn>
                <a:cxn ang="0">
                  <a:pos x="302" y="91"/>
                </a:cxn>
                <a:cxn ang="0">
                  <a:pos x="325" y="107"/>
                </a:cxn>
                <a:cxn ang="0">
                  <a:pos x="333" y="126"/>
                </a:cxn>
                <a:cxn ang="0">
                  <a:pos x="335" y="143"/>
                </a:cxn>
                <a:cxn ang="0">
                  <a:pos x="328" y="164"/>
                </a:cxn>
                <a:cxn ang="0">
                  <a:pos x="320" y="188"/>
                </a:cxn>
                <a:cxn ang="0">
                  <a:pos x="317" y="188"/>
                </a:cxn>
              </a:cxnLst>
              <a:rect l="0" t="0" r="r" b="b"/>
              <a:pathLst>
                <a:path w="335" h="240">
                  <a:moveTo>
                    <a:pt x="317" y="188"/>
                  </a:moveTo>
                  <a:lnTo>
                    <a:pt x="317" y="188"/>
                  </a:lnTo>
                  <a:lnTo>
                    <a:pt x="311" y="191"/>
                  </a:lnTo>
                  <a:lnTo>
                    <a:pt x="303" y="198"/>
                  </a:lnTo>
                  <a:lnTo>
                    <a:pt x="293" y="203"/>
                  </a:lnTo>
                  <a:lnTo>
                    <a:pt x="288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80" y="205"/>
                  </a:lnTo>
                  <a:lnTo>
                    <a:pt x="278" y="204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5" y="196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57" y="196"/>
                  </a:lnTo>
                  <a:lnTo>
                    <a:pt x="254" y="199"/>
                  </a:lnTo>
                  <a:lnTo>
                    <a:pt x="251" y="203"/>
                  </a:lnTo>
                  <a:lnTo>
                    <a:pt x="249" y="207"/>
                  </a:lnTo>
                  <a:lnTo>
                    <a:pt x="246" y="212"/>
                  </a:lnTo>
                  <a:lnTo>
                    <a:pt x="242" y="217"/>
                  </a:lnTo>
                  <a:lnTo>
                    <a:pt x="239" y="219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25" y="219"/>
                  </a:lnTo>
                  <a:lnTo>
                    <a:pt x="219" y="215"/>
                  </a:lnTo>
                  <a:lnTo>
                    <a:pt x="213" y="211"/>
                  </a:lnTo>
                  <a:lnTo>
                    <a:pt x="208" y="205"/>
                  </a:lnTo>
                  <a:lnTo>
                    <a:pt x="203" y="200"/>
                  </a:lnTo>
                  <a:lnTo>
                    <a:pt x="197" y="196"/>
                  </a:lnTo>
                  <a:lnTo>
                    <a:pt x="190" y="192"/>
                  </a:lnTo>
                  <a:lnTo>
                    <a:pt x="186" y="191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74" y="191"/>
                  </a:lnTo>
                  <a:lnTo>
                    <a:pt x="167" y="192"/>
                  </a:lnTo>
                  <a:lnTo>
                    <a:pt x="163" y="195"/>
                  </a:lnTo>
                  <a:lnTo>
                    <a:pt x="157" y="198"/>
                  </a:lnTo>
                  <a:lnTo>
                    <a:pt x="148" y="206"/>
                  </a:lnTo>
                  <a:lnTo>
                    <a:pt x="141" y="215"/>
                  </a:lnTo>
                  <a:lnTo>
                    <a:pt x="132" y="223"/>
                  </a:lnTo>
                  <a:lnTo>
                    <a:pt x="122" y="232"/>
                  </a:lnTo>
                  <a:lnTo>
                    <a:pt x="118" y="235"/>
                  </a:lnTo>
                  <a:lnTo>
                    <a:pt x="111" y="237"/>
                  </a:lnTo>
                  <a:lnTo>
                    <a:pt x="104" y="238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78" y="238"/>
                  </a:lnTo>
                  <a:lnTo>
                    <a:pt x="61" y="235"/>
                  </a:lnTo>
                  <a:lnTo>
                    <a:pt x="55" y="233"/>
                  </a:lnTo>
                  <a:lnTo>
                    <a:pt x="47" y="230"/>
                  </a:lnTo>
                  <a:lnTo>
                    <a:pt x="41" y="227"/>
                  </a:lnTo>
                  <a:lnTo>
                    <a:pt x="35" y="223"/>
                  </a:lnTo>
                  <a:lnTo>
                    <a:pt x="29" y="219"/>
                  </a:lnTo>
                  <a:lnTo>
                    <a:pt x="25" y="213"/>
                  </a:lnTo>
                  <a:lnTo>
                    <a:pt x="21" y="207"/>
                  </a:lnTo>
                  <a:lnTo>
                    <a:pt x="18" y="202"/>
                  </a:lnTo>
                  <a:lnTo>
                    <a:pt x="15" y="195"/>
                  </a:lnTo>
                  <a:lnTo>
                    <a:pt x="13" y="187"/>
                  </a:lnTo>
                  <a:lnTo>
                    <a:pt x="12" y="179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2"/>
                  </a:lnTo>
                  <a:lnTo>
                    <a:pt x="14" y="157"/>
                  </a:lnTo>
                  <a:lnTo>
                    <a:pt x="21" y="145"/>
                  </a:lnTo>
                  <a:lnTo>
                    <a:pt x="27" y="134"/>
                  </a:lnTo>
                  <a:lnTo>
                    <a:pt x="29" y="128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29" y="115"/>
                  </a:lnTo>
                  <a:lnTo>
                    <a:pt x="26" y="110"/>
                  </a:lnTo>
                  <a:lnTo>
                    <a:pt x="21" y="105"/>
                  </a:lnTo>
                  <a:lnTo>
                    <a:pt x="15" y="102"/>
                  </a:lnTo>
                  <a:lnTo>
                    <a:pt x="10" y="97"/>
                  </a:lnTo>
                  <a:lnTo>
                    <a:pt x="5" y="92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6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9" y="58"/>
                  </a:lnTo>
                  <a:lnTo>
                    <a:pt x="9" y="52"/>
                  </a:lnTo>
                  <a:lnTo>
                    <a:pt x="6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1" y="15"/>
                  </a:lnTo>
                  <a:lnTo>
                    <a:pt x="58" y="7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14"/>
                  </a:lnTo>
                  <a:lnTo>
                    <a:pt x="88" y="27"/>
                  </a:lnTo>
                  <a:lnTo>
                    <a:pt x="95" y="38"/>
                  </a:lnTo>
                  <a:lnTo>
                    <a:pt x="98" y="44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9" y="45"/>
                  </a:lnTo>
                  <a:lnTo>
                    <a:pt x="112" y="43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24" y="39"/>
                  </a:lnTo>
                  <a:lnTo>
                    <a:pt x="128" y="44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4" y="59"/>
                  </a:lnTo>
                  <a:lnTo>
                    <a:pt x="148" y="59"/>
                  </a:lnTo>
                  <a:lnTo>
                    <a:pt x="148" y="59"/>
                  </a:lnTo>
                  <a:lnTo>
                    <a:pt x="154" y="59"/>
                  </a:lnTo>
                  <a:lnTo>
                    <a:pt x="158" y="57"/>
                  </a:lnTo>
                  <a:lnTo>
                    <a:pt x="160" y="54"/>
                  </a:lnTo>
                  <a:lnTo>
                    <a:pt x="163" y="51"/>
                  </a:lnTo>
                  <a:lnTo>
                    <a:pt x="166" y="45"/>
                  </a:lnTo>
                  <a:lnTo>
                    <a:pt x="170" y="43"/>
                  </a:lnTo>
                  <a:lnTo>
                    <a:pt x="173" y="41"/>
                  </a:lnTo>
                  <a:lnTo>
                    <a:pt x="173" y="41"/>
                  </a:lnTo>
                  <a:lnTo>
                    <a:pt x="188" y="37"/>
                  </a:lnTo>
                  <a:lnTo>
                    <a:pt x="200" y="35"/>
                  </a:lnTo>
                  <a:lnTo>
                    <a:pt x="211" y="30"/>
                  </a:lnTo>
                  <a:lnTo>
                    <a:pt x="221" y="26"/>
                  </a:lnTo>
                  <a:lnTo>
                    <a:pt x="221" y="26"/>
                  </a:lnTo>
                  <a:lnTo>
                    <a:pt x="235" y="29"/>
                  </a:lnTo>
                  <a:lnTo>
                    <a:pt x="246" y="32"/>
                  </a:lnTo>
                  <a:lnTo>
                    <a:pt x="254" y="37"/>
                  </a:lnTo>
                  <a:lnTo>
                    <a:pt x="261" y="43"/>
                  </a:lnTo>
                  <a:lnTo>
                    <a:pt x="265" y="50"/>
                  </a:lnTo>
                  <a:lnTo>
                    <a:pt x="271" y="57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2" y="77"/>
                  </a:lnTo>
                  <a:lnTo>
                    <a:pt x="286" y="81"/>
                  </a:lnTo>
                  <a:lnTo>
                    <a:pt x="294" y="87"/>
                  </a:lnTo>
                  <a:lnTo>
                    <a:pt x="302" y="91"/>
                  </a:lnTo>
                  <a:lnTo>
                    <a:pt x="312" y="96"/>
                  </a:lnTo>
                  <a:lnTo>
                    <a:pt x="320" y="103"/>
                  </a:lnTo>
                  <a:lnTo>
                    <a:pt x="325" y="107"/>
                  </a:lnTo>
                  <a:lnTo>
                    <a:pt x="328" y="112"/>
                  </a:lnTo>
                  <a:lnTo>
                    <a:pt x="331" y="119"/>
                  </a:lnTo>
                  <a:lnTo>
                    <a:pt x="333" y="126"/>
                  </a:lnTo>
                  <a:lnTo>
                    <a:pt x="335" y="134"/>
                  </a:lnTo>
                  <a:lnTo>
                    <a:pt x="335" y="143"/>
                  </a:lnTo>
                  <a:lnTo>
                    <a:pt x="335" y="143"/>
                  </a:lnTo>
                  <a:lnTo>
                    <a:pt x="334" y="149"/>
                  </a:lnTo>
                  <a:lnTo>
                    <a:pt x="333" y="153"/>
                  </a:lnTo>
                  <a:lnTo>
                    <a:pt x="328" y="164"/>
                  </a:lnTo>
                  <a:lnTo>
                    <a:pt x="323" y="175"/>
                  </a:lnTo>
                  <a:lnTo>
                    <a:pt x="322" y="181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17" y="188"/>
                  </a:lnTo>
                  <a:lnTo>
                    <a:pt x="317" y="188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0" name="Freeform 76"/>
            <p:cNvSpPr>
              <a:spLocks/>
            </p:cNvSpPr>
            <p:nvPr/>
          </p:nvSpPr>
          <p:spPr bwMode="auto">
            <a:xfrm>
              <a:off x="1450557" y="4364963"/>
              <a:ext cx="210686" cy="246412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79" y="67"/>
                </a:cxn>
                <a:cxn ang="0">
                  <a:pos x="269" y="76"/>
                </a:cxn>
                <a:cxn ang="0">
                  <a:pos x="264" y="88"/>
                </a:cxn>
                <a:cxn ang="0">
                  <a:pos x="261" y="101"/>
                </a:cxn>
                <a:cxn ang="0">
                  <a:pos x="261" y="218"/>
                </a:cxn>
                <a:cxn ang="0">
                  <a:pos x="261" y="225"/>
                </a:cxn>
                <a:cxn ang="0">
                  <a:pos x="258" y="235"/>
                </a:cxn>
                <a:cxn ang="0">
                  <a:pos x="249" y="249"/>
                </a:cxn>
                <a:cxn ang="0">
                  <a:pos x="222" y="267"/>
                </a:cxn>
                <a:cxn ang="0">
                  <a:pos x="210" y="280"/>
                </a:cxn>
                <a:cxn ang="0">
                  <a:pos x="205" y="280"/>
                </a:cxn>
                <a:cxn ang="0">
                  <a:pos x="191" y="285"/>
                </a:cxn>
                <a:cxn ang="0">
                  <a:pos x="174" y="292"/>
                </a:cxn>
                <a:cxn ang="0">
                  <a:pos x="104" y="339"/>
                </a:cxn>
                <a:cxn ang="0">
                  <a:pos x="104" y="339"/>
                </a:cxn>
                <a:cxn ang="0">
                  <a:pos x="105" y="326"/>
                </a:cxn>
                <a:cxn ang="0">
                  <a:pos x="103" y="318"/>
                </a:cxn>
                <a:cxn ang="0">
                  <a:pos x="97" y="315"/>
                </a:cxn>
                <a:cxn ang="0">
                  <a:pos x="83" y="313"/>
                </a:cxn>
                <a:cxn ang="0">
                  <a:pos x="72" y="311"/>
                </a:cxn>
                <a:cxn ang="0">
                  <a:pos x="66" y="307"/>
                </a:cxn>
                <a:cxn ang="0">
                  <a:pos x="63" y="303"/>
                </a:cxn>
                <a:cxn ang="0">
                  <a:pos x="51" y="266"/>
                </a:cxn>
                <a:cxn ang="0">
                  <a:pos x="36" y="235"/>
                </a:cxn>
                <a:cxn ang="0">
                  <a:pos x="0" y="174"/>
                </a:cxn>
                <a:cxn ang="0">
                  <a:pos x="12" y="173"/>
                </a:cxn>
                <a:cxn ang="0">
                  <a:pos x="26" y="166"/>
                </a:cxn>
                <a:cxn ang="0">
                  <a:pos x="31" y="155"/>
                </a:cxn>
                <a:cxn ang="0">
                  <a:pos x="34" y="126"/>
                </a:cxn>
                <a:cxn ang="0">
                  <a:pos x="34" y="74"/>
                </a:cxn>
                <a:cxn ang="0">
                  <a:pos x="34" y="69"/>
                </a:cxn>
                <a:cxn ang="0">
                  <a:pos x="38" y="59"/>
                </a:cxn>
                <a:cxn ang="0">
                  <a:pos x="50" y="44"/>
                </a:cxn>
                <a:cxn ang="0">
                  <a:pos x="73" y="23"/>
                </a:cxn>
                <a:cxn ang="0">
                  <a:pos x="107" y="0"/>
                </a:cxn>
                <a:cxn ang="0">
                  <a:pos x="111" y="6"/>
                </a:cxn>
                <a:cxn ang="0">
                  <a:pos x="119" y="14"/>
                </a:cxn>
                <a:cxn ang="0">
                  <a:pos x="126" y="15"/>
                </a:cxn>
                <a:cxn ang="0">
                  <a:pos x="129" y="15"/>
                </a:cxn>
                <a:cxn ang="0">
                  <a:pos x="138" y="11"/>
                </a:cxn>
                <a:cxn ang="0">
                  <a:pos x="147" y="5"/>
                </a:cxn>
                <a:cxn ang="0">
                  <a:pos x="151" y="5"/>
                </a:cxn>
                <a:cxn ang="0">
                  <a:pos x="158" y="7"/>
                </a:cxn>
                <a:cxn ang="0">
                  <a:pos x="168" y="19"/>
                </a:cxn>
                <a:cxn ang="0">
                  <a:pos x="177" y="35"/>
                </a:cxn>
                <a:cxn ang="0">
                  <a:pos x="187" y="44"/>
                </a:cxn>
                <a:cxn ang="0">
                  <a:pos x="195" y="48"/>
                </a:cxn>
                <a:cxn ang="0">
                  <a:pos x="199" y="49"/>
                </a:cxn>
                <a:cxn ang="0">
                  <a:pos x="214" y="45"/>
                </a:cxn>
                <a:cxn ang="0">
                  <a:pos x="221" y="37"/>
                </a:cxn>
                <a:cxn ang="0">
                  <a:pos x="227" y="30"/>
                </a:cxn>
                <a:cxn ang="0">
                  <a:pos x="240" y="27"/>
                </a:cxn>
                <a:cxn ang="0">
                  <a:pos x="248" y="28"/>
                </a:cxn>
                <a:cxn ang="0">
                  <a:pos x="261" y="34"/>
                </a:cxn>
                <a:cxn ang="0">
                  <a:pos x="276" y="50"/>
                </a:cxn>
                <a:cxn ang="0">
                  <a:pos x="288" y="59"/>
                </a:cxn>
                <a:cxn ang="0">
                  <a:pos x="291" y="59"/>
                </a:cxn>
              </a:cxnLst>
              <a:rect l="0" t="0" r="r" b="b"/>
              <a:pathLst>
                <a:path w="291" h="339">
                  <a:moveTo>
                    <a:pt x="291" y="59"/>
                  </a:moveTo>
                  <a:lnTo>
                    <a:pt x="291" y="59"/>
                  </a:lnTo>
                  <a:lnTo>
                    <a:pt x="284" y="63"/>
                  </a:lnTo>
                  <a:lnTo>
                    <a:pt x="279" y="67"/>
                  </a:lnTo>
                  <a:lnTo>
                    <a:pt x="274" y="71"/>
                  </a:lnTo>
                  <a:lnTo>
                    <a:pt x="269" y="76"/>
                  </a:lnTo>
                  <a:lnTo>
                    <a:pt x="266" y="81"/>
                  </a:lnTo>
                  <a:lnTo>
                    <a:pt x="264" y="88"/>
                  </a:lnTo>
                  <a:lnTo>
                    <a:pt x="263" y="94"/>
                  </a:lnTo>
                  <a:lnTo>
                    <a:pt x="261" y="101"/>
                  </a:lnTo>
                  <a:lnTo>
                    <a:pt x="261" y="101"/>
                  </a:lnTo>
                  <a:lnTo>
                    <a:pt x="261" y="218"/>
                  </a:lnTo>
                  <a:lnTo>
                    <a:pt x="261" y="218"/>
                  </a:lnTo>
                  <a:lnTo>
                    <a:pt x="261" y="225"/>
                  </a:lnTo>
                  <a:lnTo>
                    <a:pt x="260" y="231"/>
                  </a:lnTo>
                  <a:lnTo>
                    <a:pt x="258" y="235"/>
                  </a:lnTo>
                  <a:lnTo>
                    <a:pt x="256" y="241"/>
                  </a:lnTo>
                  <a:lnTo>
                    <a:pt x="249" y="249"/>
                  </a:lnTo>
                  <a:lnTo>
                    <a:pt x="240" y="256"/>
                  </a:lnTo>
                  <a:lnTo>
                    <a:pt x="222" y="267"/>
                  </a:lnTo>
                  <a:lnTo>
                    <a:pt x="215" y="274"/>
                  </a:lnTo>
                  <a:lnTo>
                    <a:pt x="210" y="280"/>
                  </a:lnTo>
                  <a:lnTo>
                    <a:pt x="210" y="280"/>
                  </a:lnTo>
                  <a:lnTo>
                    <a:pt x="205" y="280"/>
                  </a:lnTo>
                  <a:lnTo>
                    <a:pt x="200" y="281"/>
                  </a:lnTo>
                  <a:lnTo>
                    <a:pt x="191" y="285"/>
                  </a:lnTo>
                  <a:lnTo>
                    <a:pt x="183" y="288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5" y="332"/>
                  </a:lnTo>
                  <a:lnTo>
                    <a:pt x="105" y="326"/>
                  </a:lnTo>
                  <a:lnTo>
                    <a:pt x="104" y="321"/>
                  </a:lnTo>
                  <a:lnTo>
                    <a:pt x="103" y="318"/>
                  </a:lnTo>
                  <a:lnTo>
                    <a:pt x="100" y="316"/>
                  </a:lnTo>
                  <a:lnTo>
                    <a:pt x="97" y="315"/>
                  </a:lnTo>
                  <a:lnTo>
                    <a:pt x="90" y="313"/>
                  </a:lnTo>
                  <a:lnTo>
                    <a:pt x="83" y="313"/>
                  </a:lnTo>
                  <a:lnTo>
                    <a:pt x="75" y="312"/>
                  </a:lnTo>
                  <a:lnTo>
                    <a:pt x="72" y="311"/>
                  </a:lnTo>
                  <a:lnTo>
                    <a:pt x="68" y="310"/>
                  </a:lnTo>
                  <a:lnTo>
                    <a:pt x="66" y="307"/>
                  </a:lnTo>
                  <a:lnTo>
                    <a:pt x="63" y="303"/>
                  </a:lnTo>
                  <a:lnTo>
                    <a:pt x="63" y="303"/>
                  </a:lnTo>
                  <a:lnTo>
                    <a:pt x="57" y="283"/>
                  </a:lnTo>
                  <a:lnTo>
                    <a:pt x="51" y="266"/>
                  </a:lnTo>
                  <a:lnTo>
                    <a:pt x="44" y="250"/>
                  </a:lnTo>
                  <a:lnTo>
                    <a:pt x="36" y="235"/>
                  </a:lnTo>
                  <a:lnTo>
                    <a:pt x="20" y="20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2" y="173"/>
                  </a:lnTo>
                  <a:lnTo>
                    <a:pt x="20" y="171"/>
                  </a:lnTo>
                  <a:lnTo>
                    <a:pt x="26" y="166"/>
                  </a:lnTo>
                  <a:lnTo>
                    <a:pt x="29" y="162"/>
                  </a:lnTo>
                  <a:lnTo>
                    <a:pt x="31" y="155"/>
                  </a:lnTo>
                  <a:lnTo>
                    <a:pt x="34" y="147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69"/>
                  </a:lnTo>
                  <a:lnTo>
                    <a:pt x="36" y="65"/>
                  </a:lnTo>
                  <a:lnTo>
                    <a:pt x="38" y="59"/>
                  </a:lnTo>
                  <a:lnTo>
                    <a:pt x="42" y="54"/>
                  </a:lnTo>
                  <a:lnTo>
                    <a:pt x="50" y="44"/>
                  </a:lnTo>
                  <a:lnTo>
                    <a:pt x="61" y="34"/>
                  </a:lnTo>
                  <a:lnTo>
                    <a:pt x="73" y="23"/>
                  </a:lnTo>
                  <a:lnTo>
                    <a:pt x="85" y="1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6"/>
                  </a:lnTo>
                  <a:lnTo>
                    <a:pt x="114" y="11"/>
                  </a:lnTo>
                  <a:lnTo>
                    <a:pt x="119" y="14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3" y="14"/>
                  </a:lnTo>
                  <a:lnTo>
                    <a:pt x="138" y="11"/>
                  </a:lnTo>
                  <a:lnTo>
                    <a:pt x="144" y="6"/>
                  </a:lnTo>
                  <a:lnTo>
                    <a:pt x="147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8" y="7"/>
                  </a:lnTo>
                  <a:lnTo>
                    <a:pt x="164" y="12"/>
                  </a:lnTo>
                  <a:lnTo>
                    <a:pt x="168" y="19"/>
                  </a:lnTo>
                  <a:lnTo>
                    <a:pt x="173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44"/>
                  </a:lnTo>
                  <a:lnTo>
                    <a:pt x="191" y="46"/>
                  </a:lnTo>
                  <a:lnTo>
                    <a:pt x="195" y="48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208" y="48"/>
                  </a:lnTo>
                  <a:lnTo>
                    <a:pt x="214" y="45"/>
                  </a:lnTo>
                  <a:lnTo>
                    <a:pt x="219" y="42"/>
                  </a:lnTo>
                  <a:lnTo>
                    <a:pt x="221" y="37"/>
                  </a:lnTo>
                  <a:lnTo>
                    <a:pt x="223" y="34"/>
                  </a:lnTo>
                  <a:lnTo>
                    <a:pt x="227" y="30"/>
                  </a:lnTo>
                  <a:lnTo>
                    <a:pt x="231" y="28"/>
                  </a:lnTo>
                  <a:lnTo>
                    <a:pt x="240" y="27"/>
                  </a:lnTo>
                  <a:lnTo>
                    <a:pt x="240" y="27"/>
                  </a:lnTo>
                  <a:lnTo>
                    <a:pt x="248" y="28"/>
                  </a:lnTo>
                  <a:lnTo>
                    <a:pt x="256" y="30"/>
                  </a:lnTo>
                  <a:lnTo>
                    <a:pt x="261" y="34"/>
                  </a:lnTo>
                  <a:lnTo>
                    <a:pt x="266" y="40"/>
                  </a:lnTo>
                  <a:lnTo>
                    <a:pt x="276" y="50"/>
                  </a:lnTo>
                  <a:lnTo>
                    <a:pt x="281" y="54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91" y="59"/>
                  </a:lnTo>
                  <a:lnTo>
                    <a:pt x="291" y="59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>
              <a:off x="1231153" y="4394124"/>
              <a:ext cx="294960" cy="310567"/>
            </a:xfrm>
            <a:custGeom>
              <a:avLst/>
              <a:gdLst/>
              <a:ahLst/>
              <a:cxnLst>
                <a:cxn ang="0">
                  <a:pos x="404" y="297"/>
                </a:cxn>
                <a:cxn ang="0">
                  <a:pos x="405" y="284"/>
                </a:cxn>
                <a:cxn ang="0">
                  <a:pos x="400" y="274"/>
                </a:cxn>
                <a:cxn ang="0">
                  <a:pos x="383" y="271"/>
                </a:cxn>
                <a:cxn ang="0">
                  <a:pos x="368" y="268"/>
                </a:cxn>
                <a:cxn ang="0">
                  <a:pos x="363" y="261"/>
                </a:cxn>
                <a:cxn ang="0">
                  <a:pos x="344" y="208"/>
                </a:cxn>
                <a:cxn ang="0">
                  <a:pos x="300" y="132"/>
                </a:cxn>
                <a:cxn ang="0">
                  <a:pos x="279" y="128"/>
                </a:cxn>
                <a:cxn ang="0">
                  <a:pos x="250" y="109"/>
                </a:cxn>
                <a:cxn ang="0">
                  <a:pos x="231" y="84"/>
                </a:cxn>
                <a:cxn ang="0">
                  <a:pos x="229" y="69"/>
                </a:cxn>
                <a:cxn ang="0">
                  <a:pos x="229" y="48"/>
                </a:cxn>
                <a:cxn ang="0">
                  <a:pos x="216" y="40"/>
                </a:cxn>
                <a:cxn ang="0">
                  <a:pos x="194" y="19"/>
                </a:cxn>
                <a:cxn ang="0">
                  <a:pos x="179" y="6"/>
                </a:cxn>
                <a:cxn ang="0">
                  <a:pos x="159" y="2"/>
                </a:cxn>
                <a:cxn ang="0">
                  <a:pos x="134" y="1"/>
                </a:cxn>
                <a:cxn ang="0">
                  <a:pos x="125" y="10"/>
                </a:cxn>
                <a:cxn ang="0">
                  <a:pos x="102" y="47"/>
                </a:cxn>
                <a:cxn ang="0">
                  <a:pos x="80" y="80"/>
                </a:cxn>
                <a:cxn ang="0">
                  <a:pos x="83" y="90"/>
                </a:cxn>
                <a:cxn ang="0">
                  <a:pos x="84" y="99"/>
                </a:cxn>
                <a:cxn ang="0">
                  <a:pos x="71" y="110"/>
                </a:cxn>
                <a:cxn ang="0">
                  <a:pos x="70" y="117"/>
                </a:cxn>
                <a:cxn ang="0">
                  <a:pos x="93" y="138"/>
                </a:cxn>
                <a:cxn ang="0">
                  <a:pos x="93" y="144"/>
                </a:cxn>
                <a:cxn ang="0">
                  <a:pos x="73" y="163"/>
                </a:cxn>
                <a:cxn ang="0">
                  <a:pos x="70" y="168"/>
                </a:cxn>
                <a:cxn ang="0">
                  <a:pos x="76" y="184"/>
                </a:cxn>
                <a:cxn ang="0">
                  <a:pos x="76" y="200"/>
                </a:cxn>
                <a:cxn ang="0">
                  <a:pos x="64" y="225"/>
                </a:cxn>
                <a:cxn ang="0">
                  <a:pos x="38" y="252"/>
                </a:cxn>
                <a:cxn ang="0">
                  <a:pos x="11" y="281"/>
                </a:cxn>
                <a:cxn ang="0">
                  <a:pos x="1" y="308"/>
                </a:cxn>
                <a:cxn ang="0">
                  <a:pos x="1" y="325"/>
                </a:cxn>
                <a:cxn ang="0">
                  <a:pos x="18" y="384"/>
                </a:cxn>
                <a:cxn ang="0">
                  <a:pos x="25" y="400"/>
                </a:cxn>
                <a:cxn ang="0">
                  <a:pos x="30" y="390"/>
                </a:cxn>
                <a:cxn ang="0">
                  <a:pos x="42" y="389"/>
                </a:cxn>
                <a:cxn ang="0">
                  <a:pos x="59" y="395"/>
                </a:cxn>
                <a:cxn ang="0">
                  <a:pos x="84" y="414"/>
                </a:cxn>
                <a:cxn ang="0">
                  <a:pos x="103" y="424"/>
                </a:cxn>
                <a:cxn ang="0">
                  <a:pos x="117" y="426"/>
                </a:cxn>
                <a:cxn ang="0">
                  <a:pos x="144" y="420"/>
                </a:cxn>
                <a:cxn ang="0">
                  <a:pos x="168" y="414"/>
                </a:cxn>
                <a:cxn ang="0">
                  <a:pos x="181" y="418"/>
                </a:cxn>
                <a:cxn ang="0">
                  <a:pos x="187" y="415"/>
                </a:cxn>
                <a:cxn ang="0">
                  <a:pos x="195" y="397"/>
                </a:cxn>
                <a:cxn ang="0">
                  <a:pos x="224" y="358"/>
                </a:cxn>
                <a:cxn ang="0">
                  <a:pos x="244" y="323"/>
                </a:cxn>
                <a:cxn ang="0">
                  <a:pos x="323" y="315"/>
                </a:cxn>
                <a:cxn ang="0">
                  <a:pos x="330" y="317"/>
                </a:cxn>
                <a:cxn ang="0">
                  <a:pos x="353" y="338"/>
                </a:cxn>
                <a:cxn ang="0">
                  <a:pos x="382" y="362"/>
                </a:cxn>
                <a:cxn ang="0">
                  <a:pos x="392" y="367"/>
                </a:cxn>
                <a:cxn ang="0">
                  <a:pos x="403" y="332"/>
                </a:cxn>
                <a:cxn ang="0">
                  <a:pos x="404" y="327"/>
                </a:cxn>
              </a:cxnLst>
              <a:rect l="0" t="0" r="r" b="b"/>
              <a:pathLst>
                <a:path w="405" h="426">
                  <a:moveTo>
                    <a:pt x="404" y="327"/>
                  </a:moveTo>
                  <a:lnTo>
                    <a:pt x="404" y="327"/>
                  </a:lnTo>
                  <a:lnTo>
                    <a:pt x="404" y="297"/>
                  </a:lnTo>
                  <a:lnTo>
                    <a:pt x="404" y="297"/>
                  </a:lnTo>
                  <a:lnTo>
                    <a:pt x="405" y="290"/>
                  </a:lnTo>
                  <a:lnTo>
                    <a:pt x="405" y="284"/>
                  </a:lnTo>
                  <a:lnTo>
                    <a:pt x="404" y="279"/>
                  </a:lnTo>
                  <a:lnTo>
                    <a:pt x="403" y="276"/>
                  </a:lnTo>
                  <a:lnTo>
                    <a:pt x="400" y="274"/>
                  </a:lnTo>
                  <a:lnTo>
                    <a:pt x="397" y="273"/>
                  </a:lnTo>
                  <a:lnTo>
                    <a:pt x="390" y="271"/>
                  </a:lnTo>
                  <a:lnTo>
                    <a:pt x="383" y="271"/>
                  </a:lnTo>
                  <a:lnTo>
                    <a:pt x="375" y="270"/>
                  </a:lnTo>
                  <a:lnTo>
                    <a:pt x="372" y="269"/>
                  </a:lnTo>
                  <a:lnTo>
                    <a:pt x="368" y="268"/>
                  </a:lnTo>
                  <a:lnTo>
                    <a:pt x="366" y="265"/>
                  </a:lnTo>
                  <a:lnTo>
                    <a:pt x="363" y="261"/>
                  </a:lnTo>
                  <a:lnTo>
                    <a:pt x="363" y="261"/>
                  </a:lnTo>
                  <a:lnTo>
                    <a:pt x="357" y="241"/>
                  </a:lnTo>
                  <a:lnTo>
                    <a:pt x="351" y="224"/>
                  </a:lnTo>
                  <a:lnTo>
                    <a:pt x="344" y="208"/>
                  </a:lnTo>
                  <a:lnTo>
                    <a:pt x="336" y="193"/>
                  </a:lnTo>
                  <a:lnTo>
                    <a:pt x="320" y="164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291" y="131"/>
                  </a:lnTo>
                  <a:lnTo>
                    <a:pt x="279" y="128"/>
                  </a:lnTo>
                  <a:lnTo>
                    <a:pt x="269" y="123"/>
                  </a:lnTo>
                  <a:lnTo>
                    <a:pt x="259" y="116"/>
                  </a:lnTo>
                  <a:lnTo>
                    <a:pt x="250" y="109"/>
                  </a:lnTo>
                  <a:lnTo>
                    <a:pt x="242" y="101"/>
                  </a:lnTo>
                  <a:lnTo>
                    <a:pt x="236" y="92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30" y="76"/>
                  </a:lnTo>
                  <a:lnTo>
                    <a:pt x="229" y="69"/>
                  </a:lnTo>
                  <a:lnTo>
                    <a:pt x="230" y="57"/>
                  </a:lnTo>
                  <a:lnTo>
                    <a:pt x="230" y="53"/>
                  </a:lnTo>
                  <a:lnTo>
                    <a:pt x="229" y="48"/>
                  </a:lnTo>
                  <a:lnTo>
                    <a:pt x="224" y="44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0" y="37"/>
                  </a:lnTo>
                  <a:lnTo>
                    <a:pt x="205" y="32"/>
                  </a:lnTo>
                  <a:lnTo>
                    <a:pt x="194" y="19"/>
                  </a:lnTo>
                  <a:lnTo>
                    <a:pt x="190" y="14"/>
                  </a:lnTo>
                  <a:lnTo>
                    <a:pt x="184" y="9"/>
                  </a:lnTo>
                  <a:lnTo>
                    <a:pt x="179" y="6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59" y="2"/>
                  </a:lnTo>
                  <a:lnTo>
                    <a:pt x="149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0"/>
                  </a:lnTo>
                  <a:lnTo>
                    <a:pt x="120" y="22"/>
                  </a:lnTo>
                  <a:lnTo>
                    <a:pt x="111" y="34"/>
                  </a:lnTo>
                  <a:lnTo>
                    <a:pt x="102" y="47"/>
                  </a:lnTo>
                  <a:lnTo>
                    <a:pt x="87" y="68"/>
                  </a:lnTo>
                  <a:lnTo>
                    <a:pt x="82" y="76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3" y="90"/>
                  </a:lnTo>
                  <a:lnTo>
                    <a:pt x="84" y="94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79" y="103"/>
                  </a:lnTo>
                  <a:lnTo>
                    <a:pt x="75" y="107"/>
                  </a:lnTo>
                  <a:lnTo>
                    <a:pt x="71" y="110"/>
                  </a:lnTo>
                  <a:lnTo>
                    <a:pt x="70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80" y="128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0" y="156"/>
                  </a:lnTo>
                  <a:lnTo>
                    <a:pt x="73" y="163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3" y="178"/>
                  </a:lnTo>
                  <a:lnTo>
                    <a:pt x="76" y="184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6" y="200"/>
                  </a:lnTo>
                  <a:lnTo>
                    <a:pt x="73" y="209"/>
                  </a:lnTo>
                  <a:lnTo>
                    <a:pt x="70" y="217"/>
                  </a:lnTo>
                  <a:lnTo>
                    <a:pt x="64" y="225"/>
                  </a:lnTo>
                  <a:lnTo>
                    <a:pt x="59" y="232"/>
                  </a:lnTo>
                  <a:lnTo>
                    <a:pt x="53" y="239"/>
                  </a:lnTo>
                  <a:lnTo>
                    <a:pt x="38" y="252"/>
                  </a:lnTo>
                  <a:lnTo>
                    <a:pt x="24" y="266"/>
                  </a:lnTo>
                  <a:lnTo>
                    <a:pt x="17" y="273"/>
                  </a:lnTo>
                  <a:lnTo>
                    <a:pt x="11" y="281"/>
                  </a:lnTo>
                  <a:lnTo>
                    <a:pt x="7" y="289"/>
                  </a:lnTo>
                  <a:lnTo>
                    <a:pt x="3" y="298"/>
                  </a:lnTo>
                  <a:lnTo>
                    <a:pt x="1" y="30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5"/>
                  </a:lnTo>
                  <a:lnTo>
                    <a:pt x="2" y="335"/>
                  </a:lnTo>
                  <a:lnTo>
                    <a:pt x="10" y="359"/>
                  </a:lnTo>
                  <a:lnTo>
                    <a:pt x="18" y="384"/>
                  </a:lnTo>
                  <a:lnTo>
                    <a:pt x="22" y="393"/>
                  </a:lnTo>
                  <a:lnTo>
                    <a:pt x="25" y="400"/>
                  </a:lnTo>
                  <a:lnTo>
                    <a:pt x="25" y="400"/>
                  </a:lnTo>
                  <a:lnTo>
                    <a:pt x="25" y="396"/>
                  </a:lnTo>
                  <a:lnTo>
                    <a:pt x="26" y="391"/>
                  </a:lnTo>
                  <a:lnTo>
                    <a:pt x="30" y="390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42" y="389"/>
                  </a:lnTo>
                  <a:lnTo>
                    <a:pt x="48" y="390"/>
                  </a:lnTo>
                  <a:lnTo>
                    <a:pt x="54" y="392"/>
                  </a:lnTo>
                  <a:lnTo>
                    <a:pt x="59" y="395"/>
                  </a:lnTo>
                  <a:lnTo>
                    <a:pt x="68" y="400"/>
                  </a:lnTo>
                  <a:lnTo>
                    <a:pt x="76" y="407"/>
                  </a:lnTo>
                  <a:lnTo>
                    <a:pt x="84" y="414"/>
                  </a:lnTo>
                  <a:lnTo>
                    <a:pt x="93" y="420"/>
                  </a:lnTo>
                  <a:lnTo>
                    <a:pt x="98" y="422"/>
                  </a:lnTo>
                  <a:lnTo>
                    <a:pt x="103" y="424"/>
                  </a:lnTo>
                  <a:lnTo>
                    <a:pt x="110" y="426"/>
                  </a:lnTo>
                  <a:lnTo>
                    <a:pt x="117" y="426"/>
                  </a:lnTo>
                  <a:lnTo>
                    <a:pt x="117" y="426"/>
                  </a:lnTo>
                  <a:lnTo>
                    <a:pt x="125" y="426"/>
                  </a:lnTo>
                  <a:lnTo>
                    <a:pt x="132" y="424"/>
                  </a:lnTo>
                  <a:lnTo>
                    <a:pt x="144" y="420"/>
                  </a:lnTo>
                  <a:lnTo>
                    <a:pt x="155" y="416"/>
                  </a:lnTo>
                  <a:lnTo>
                    <a:pt x="162" y="415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75" y="415"/>
                  </a:lnTo>
                  <a:lnTo>
                    <a:pt x="181" y="418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7" y="415"/>
                  </a:lnTo>
                  <a:lnTo>
                    <a:pt x="190" y="409"/>
                  </a:lnTo>
                  <a:lnTo>
                    <a:pt x="192" y="403"/>
                  </a:lnTo>
                  <a:lnTo>
                    <a:pt x="195" y="397"/>
                  </a:lnTo>
                  <a:lnTo>
                    <a:pt x="204" y="384"/>
                  </a:lnTo>
                  <a:lnTo>
                    <a:pt x="214" y="372"/>
                  </a:lnTo>
                  <a:lnTo>
                    <a:pt x="224" y="358"/>
                  </a:lnTo>
                  <a:lnTo>
                    <a:pt x="233" y="344"/>
                  </a:lnTo>
                  <a:lnTo>
                    <a:pt x="240" y="330"/>
                  </a:lnTo>
                  <a:lnTo>
                    <a:pt x="244" y="323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0" y="317"/>
                  </a:lnTo>
                  <a:lnTo>
                    <a:pt x="337" y="322"/>
                  </a:lnTo>
                  <a:lnTo>
                    <a:pt x="345" y="330"/>
                  </a:lnTo>
                  <a:lnTo>
                    <a:pt x="353" y="338"/>
                  </a:lnTo>
                  <a:lnTo>
                    <a:pt x="362" y="347"/>
                  </a:lnTo>
                  <a:lnTo>
                    <a:pt x="372" y="355"/>
                  </a:lnTo>
                  <a:lnTo>
                    <a:pt x="382" y="362"/>
                  </a:lnTo>
                  <a:lnTo>
                    <a:pt x="386" y="365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8" y="352"/>
                  </a:lnTo>
                  <a:lnTo>
                    <a:pt x="401" y="339"/>
                  </a:lnTo>
                  <a:lnTo>
                    <a:pt x="403" y="332"/>
                  </a:lnTo>
                  <a:lnTo>
                    <a:pt x="404" y="327"/>
                  </a:lnTo>
                  <a:lnTo>
                    <a:pt x="404" y="327"/>
                  </a:lnTo>
                  <a:lnTo>
                    <a:pt x="404" y="3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>
              <a:off x="1202093" y="4140421"/>
              <a:ext cx="194703" cy="230374"/>
            </a:xfrm>
            <a:custGeom>
              <a:avLst/>
              <a:gdLst/>
              <a:ahLst/>
              <a:cxnLst>
                <a:cxn ang="0">
                  <a:pos x="204" y="20"/>
                </a:cxn>
                <a:cxn ang="0">
                  <a:pos x="210" y="39"/>
                </a:cxn>
                <a:cxn ang="0">
                  <a:pos x="214" y="79"/>
                </a:cxn>
                <a:cxn ang="0">
                  <a:pos x="219" y="99"/>
                </a:cxn>
                <a:cxn ang="0">
                  <a:pos x="225" y="107"/>
                </a:cxn>
                <a:cxn ang="0">
                  <a:pos x="246" y="127"/>
                </a:cxn>
                <a:cxn ang="0">
                  <a:pos x="258" y="142"/>
                </a:cxn>
                <a:cxn ang="0">
                  <a:pos x="263" y="157"/>
                </a:cxn>
                <a:cxn ang="0">
                  <a:pos x="263" y="162"/>
                </a:cxn>
                <a:cxn ang="0">
                  <a:pos x="263" y="176"/>
                </a:cxn>
                <a:cxn ang="0">
                  <a:pos x="265" y="193"/>
                </a:cxn>
                <a:cxn ang="0">
                  <a:pos x="268" y="199"/>
                </a:cxn>
                <a:cxn ang="0">
                  <a:pos x="250" y="213"/>
                </a:cxn>
                <a:cxn ang="0">
                  <a:pos x="237" y="229"/>
                </a:cxn>
                <a:cxn ang="0">
                  <a:pos x="226" y="247"/>
                </a:cxn>
                <a:cxn ang="0">
                  <a:pos x="219" y="273"/>
                </a:cxn>
                <a:cxn ang="0">
                  <a:pos x="218" y="280"/>
                </a:cxn>
                <a:cxn ang="0">
                  <a:pos x="212" y="289"/>
                </a:cxn>
                <a:cxn ang="0">
                  <a:pos x="203" y="293"/>
                </a:cxn>
                <a:cxn ang="0">
                  <a:pos x="187" y="296"/>
                </a:cxn>
                <a:cxn ang="0">
                  <a:pos x="171" y="298"/>
                </a:cxn>
                <a:cxn ang="0">
                  <a:pos x="163" y="303"/>
                </a:cxn>
                <a:cxn ang="0">
                  <a:pos x="158" y="311"/>
                </a:cxn>
                <a:cxn ang="0">
                  <a:pos x="157" y="316"/>
                </a:cxn>
                <a:cxn ang="0">
                  <a:pos x="149" y="313"/>
                </a:cxn>
                <a:cxn ang="0">
                  <a:pos x="142" y="306"/>
                </a:cxn>
                <a:cxn ang="0">
                  <a:pos x="131" y="291"/>
                </a:cxn>
                <a:cxn ang="0">
                  <a:pos x="124" y="275"/>
                </a:cxn>
                <a:cxn ang="0">
                  <a:pos x="118" y="251"/>
                </a:cxn>
                <a:cxn ang="0">
                  <a:pos x="109" y="199"/>
                </a:cxn>
                <a:cxn ang="0">
                  <a:pos x="102" y="181"/>
                </a:cxn>
                <a:cxn ang="0">
                  <a:pos x="101" y="178"/>
                </a:cxn>
                <a:cxn ang="0">
                  <a:pos x="92" y="173"/>
                </a:cxn>
                <a:cxn ang="0">
                  <a:pos x="78" y="167"/>
                </a:cxn>
                <a:cxn ang="0">
                  <a:pos x="59" y="161"/>
                </a:cxn>
                <a:cxn ang="0">
                  <a:pos x="58" y="159"/>
                </a:cxn>
                <a:cxn ang="0">
                  <a:pos x="55" y="145"/>
                </a:cxn>
                <a:cxn ang="0">
                  <a:pos x="48" y="120"/>
                </a:cxn>
                <a:cxn ang="0">
                  <a:pos x="39" y="105"/>
                </a:cxn>
                <a:cxn ang="0">
                  <a:pos x="31" y="98"/>
                </a:cxn>
                <a:cxn ang="0">
                  <a:pos x="20" y="92"/>
                </a:cxn>
                <a:cxn ang="0">
                  <a:pos x="6" y="89"/>
                </a:cxn>
                <a:cxn ang="0">
                  <a:pos x="0" y="89"/>
                </a:cxn>
                <a:cxn ang="0">
                  <a:pos x="29" y="73"/>
                </a:cxn>
                <a:cxn ang="0">
                  <a:pos x="46" y="60"/>
                </a:cxn>
                <a:cxn ang="0">
                  <a:pos x="56" y="40"/>
                </a:cxn>
                <a:cxn ang="0">
                  <a:pos x="58" y="26"/>
                </a:cxn>
                <a:cxn ang="0">
                  <a:pos x="73" y="30"/>
                </a:cxn>
                <a:cxn ang="0">
                  <a:pos x="90" y="33"/>
                </a:cxn>
                <a:cxn ang="0">
                  <a:pos x="95" y="32"/>
                </a:cxn>
                <a:cxn ang="0">
                  <a:pos x="103" y="25"/>
                </a:cxn>
                <a:cxn ang="0">
                  <a:pos x="111" y="8"/>
                </a:cxn>
                <a:cxn ang="0">
                  <a:pos x="120" y="0"/>
                </a:cxn>
                <a:cxn ang="0">
                  <a:pos x="126" y="5"/>
                </a:cxn>
                <a:cxn ang="0">
                  <a:pos x="140" y="13"/>
                </a:cxn>
                <a:cxn ang="0">
                  <a:pos x="156" y="17"/>
                </a:cxn>
                <a:cxn ang="0">
                  <a:pos x="187" y="20"/>
                </a:cxn>
                <a:cxn ang="0">
                  <a:pos x="195" y="18"/>
                </a:cxn>
                <a:cxn ang="0">
                  <a:pos x="204" y="15"/>
                </a:cxn>
                <a:cxn ang="0">
                  <a:pos x="204" y="20"/>
                </a:cxn>
              </a:cxnLst>
              <a:rect l="0" t="0" r="r" b="b"/>
              <a:pathLst>
                <a:path w="268" h="316">
                  <a:moveTo>
                    <a:pt x="204" y="20"/>
                  </a:moveTo>
                  <a:lnTo>
                    <a:pt x="204" y="20"/>
                  </a:lnTo>
                  <a:lnTo>
                    <a:pt x="208" y="29"/>
                  </a:lnTo>
                  <a:lnTo>
                    <a:pt x="210" y="39"/>
                  </a:lnTo>
                  <a:lnTo>
                    <a:pt x="212" y="59"/>
                  </a:lnTo>
                  <a:lnTo>
                    <a:pt x="214" y="79"/>
                  </a:lnTo>
                  <a:lnTo>
                    <a:pt x="216" y="90"/>
                  </a:lnTo>
                  <a:lnTo>
                    <a:pt x="219" y="99"/>
                  </a:lnTo>
                  <a:lnTo>
                    <a:pt x="219" y="99"/>
                  </a:lnTo>
                  <a:lnTo>
                    <a:pt x="225" y="107"/>
                  </a:lnTo>
                  <a:lnTo>
                    <a:pt x="231" y="114"/>
                  </a:lnTo>
                  <a:lnTo>
                    <a:pt x="246" y="127"/>
                  </a:lnTo>
                  <a:lnTo>
                    <a:pt x="253" y="134"/>
                  </a:lnTo>
                  <a:lnTo>
                    <a:pt x="258" y="142"/>
                  </a:lnTo>
                  <a:lnTo>
                    <a:pt x="262" y="151"/>
                  </a:lnTo>
                  <a:lnTo>
                    <a:pt x="263" y="157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4" y="188"/>
                  </a:lnTo>
                  <a:lnTo>
                    <a:pt x="265" y="193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58" y="206"/>
                  </a:lnTo>
                  <a:lnTo>
                    <a:pt x="250" y="213"/>
                  </a:lnTo>
                  <a:lnTo>
                    <a:pt x="244" y="221"/>
                  </a:lnTo>
                  <a:lnTo>
                    <a:pt x="237" y="229"/>
                  </a:lnTo>
                  <a:lnTo>
                    <a:pt x="231" y="238"/>
                  </a:lnTo>
                  <a:lnTo>
                    <a:pt x="226" y="247"/>
                  </a:lnTo>
                  <a:lnTo>
                    <a:pt x="223" y="259"/>
                  </a:lnTo>
                  <a:lnTo>
                    <a:pt x="219" y="273"/>
                  </a:lnTo>
                  <a:lnTo>
                    <a:pt x="219" y="273"/>
                  </a:lnTo>
                  <a:lnTo>
                    <a:pt x="218" y="280"/>
                  </a:lnTo>
                  <a:lnTo>
                    <a:pt x="216" y="284"/>
                  </a:lnTo>
                  <a:lnTo>
                    <a:pt x="212" y="289"/>
                  </a:lnTo>
                  <a:lnTo>
                    <a:pt x="208" y="291"/>
                  </a:lnTo>
                  <a:lnTo>
                    <a:pt x="203" y="293"/>
                  </a:lnTo>
                  <a:lnTo>
                    <a:pt x="199" y="295"/>
                  </a:lnTo>
                  <a:lnTo>
                    <a:pt x="187" y="296"/>
                  </a:lnTo>
                  <a:lnTo>
                    <a:pt x="176" y="297"/>
                  </a:lnTo>
                  <a:lnTo>
                    <a:pt x="171" y="298"/>
                  </a:lnTo>
                  <a:lnTo>
                    <a:pt x="166" y="299"/>
                  </a:lnTo>
                  <a:lnTo>
                    <a:pt x="163" y="303"/>
                  </a:lnTo>
                  <a:lnTo>
                    <a:pt x="160" y="306"/>
                  </a:lnTo>
                  <a:lnTo>
                    <a:pt x="158" y="311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2" y="306"/>
                  </a:lnTo>
                  <a:lnTo>
                    <a:pt x="135" y="299"/>
                  </a:lnTo>
                  <a:lnTo>
                    <a:pt x="131" y="291"/>
                  </a:lnTo>
                  <a:lnTo>
                    <a:pt x="126" y="283"/>
                  </a:lnTo>
                  <a:lnTo>
                    <a:pt x="124" y="275"/>
                  </a:lnTo>
                  <a:lnTo>
                    <a:pt x="122" y="267"/>
                  </a:lnTo>
                  <a:lnTo>
                    <a:pt x="118" y="251"/>
                  </a:lnTo>
                  <a:lnTo>
                    <a:pt x="112" y="216"/>
                  </a:lnTo>
                  <a:lnTo>
                    <a:pt x="109" y="199"/>
                  </a:lnTo>
                  <a:lnTo>
                    <a:pt x="105" y="19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1" y="178"/>
                  </a:lnTo>
                  <a:lnTo>
                    <a:pt x="99" y="176"/>
                  </a:lnTo>
                  <a:lnTo>
                    <a:pt x="92" y="173"/>
                  </a:lnTo>
                  <a:lnTo>
                    <a:pt x="85" y="169"/>
                  </a:lnTo>
                  <a:lnTo>
                    <a:pt x="78" y="167"/>
                  </a:lnTo>
                  <a:lnTo>
                    <a:pt x="64" y="163"/>
                  </a:lnTo>
                  <a:lnTo>
                    <a:pt x="59" y="161"/>
                  </a:lnTo>
                  <a:lnTo>
                    <a:pt x="58" y="160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5" y="145"/>
                  </a:lnTo>
                  <a:lnTo>
                    <a:pt x="51" y="132"/>
                  </a:lnTo>
                  <a:lnTo>
                    <a:pt x="48" y="120"/>
                  </a:lnTo>
                  <a:lnTo>
                    <a:pt x="42" y="109"/>
                  </a:lnTo>
                  <a:lnTo>
                    <a:pt x="39" y="105"/>
                  </a:lnTo>
                  <a:lnTo>
                    <a:pt x="35" y="101"/>
                  </a:lnTo>
                  <a:lnTo>
                    <a:pt x="31" y="98"/>
                  </a:lnTo>
                  <a:lnTo>
                    <a:pt x="26" y="94"/>
                  </a:lnTo>
                  <a:lnTo>
                    <a:pt x="20" y="92"/>
                  </a:lnTo>
                  <a:lnTo>
                    <a:pt x="13" y="90"/>
                  </a:lnTo>
                  <a:lnTo>
                    <a:pt x="6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" y="78"/>
                  </a:lnTo>
                  <a:lnTo>
                    <a:pt x="29" y="73"/>
                  </a:lnTo>
                  <a:lnTo>
                    <a:pt x="39" y="67"/>
                  </a:lnTo>
                  <a:lnTo>
                    <a:pt x="46" y="60"/>
                  </a:lnTo>
                  <a:lnTo>
                    <a:pt x="51" y="51"/>
                  </a:lnTo>
                  <a:lnTo>
                    <a:pt x="56" y="40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5" y="28"/>
                  </a:lnTo>
                  <a:lnTo>
                    <a:pt x="73" y="30"/>
                  </a:lnTo>
                  <a:lnTo>
                    <a:pt x="81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2"/>
                  </a:lnTo>
                  <a:lnTo>
                    <a:pt x="100" y="30"/>
                  </a:lnTo>
                  <a:lnTo>
                    <a:pt x="103" y="25"/>
                  </a:lnTo>
                  <a:lnTo>
                    <a:pt x="105" y="20"/>
                  </a:lnTo>
                  <a:lnTo>
                    <a:pt x="111" y="8"/>
                  </a:lnTo>
                  <a:lnTo>
                    <a:pt x="11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5"/>
                  </a:lnTo>
                  <a:lnTo>
                    <a:pt x="133" y="9"/>
                  </a:lnTo>
                  <a:lnTo>
                    <a:pt x="140" y="13"/>
                  </a:lnTo>
                  <a:lnTo>
                    <a:pt x="148" y="15"/>
                  </a:lnTo>
                  <a:lnTo>
                    <a:pt x="156" y="17"/>
                  </a:lnTo>
                  <a:lnTo>
                    <a:pt x="166" y="18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95" y="18"/>
                  </a:lnTo>
                  <a:lnTo>
                    <a:pt x="200" y="17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20"/>
                  </a:lnTo>
                  <a:lnTo>
                    <a:pt x="204" y="2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>
              <a:off x="1036451" y="3980034"/>
              <a:ext cx="254277" cy="242039"/>
            </a:xfrm>
            <a:custGeom>
              <a:avLst/>
              <a:gdLst/>
              <a:ahLst/>
              <a:cxnLst>
                <a:cxn ang="0">
                  <a:pos x="194" y="50"/>
                </a:cxn>
                <a:cxn ang="0">
                  <a:pos x="187" y="61"/>
                </a:cxn>
                <a:cxn ang="0">
                  <a:pos x="179" y="66"/>
                </a:cxn>
                <a:cxn ang="0">
                  <a:pos x="163" y="64"/>
                </a:cxn>
                <a:cxn ang="0">
                  <a:pos x="144" y="51"/>
                </a:cxn>
                <a:cxn ang="0">
                  <a:pos x="117" y="21"/>
                </a:cxn>
                <a:cxn ang="0">
                  <a:pos x="96" y="4"/>
                </a:cxn>
                <a:cxn ang="0">
                  <a:pos x="84" y="0"/>
                </a:cxn>
                <a:cxn ang="0">
                  <a:pos x="75" y="5"/>
                </a:cxn>
                <a:cxn ang="0">
                  <a:pos x="72" y="28"/>
                </a:cxn>
                <a:cxn ang="0">
                  <a:pos x="72" y="43"/>
                </a:cxn>
                <a:cxn ang="0">
                  <a:pos x="62" y="60"/>
                </a:cxn>
                <a:cxn ang="0">
                  <a:pos x="23" y="87"/>
                </a:cxn>
                <a:cxn ang="0">
                  <a:pos x="7" y="104"/>
                </a:cxn>
                <a:cxn ang="0">
                  <a:pos x="0" y="128"/>
                </a:cxn>
                <a:cxn ang="0">
                  <a:pos x="2" y="144"/>
                </a:cxn>
                <a:cxn ang="0">
                  <a:pos x="11" y="158"/>
                </a:cxn>
                <a:cxn ang="0">
                  <a:pos x="29" y="161"/>
                </a:cxn>
                <a:cxn ang="0">
                  <a:pos x="46" y="157"/>
                </a:cxn>
                <a:cxn ang="0">
                  <a:pos x="55" y="146"/>
                </a:cxn>
                <a:cxn ang="0">
                  <a:pos x="83" y="192"/>
                </a:cxn>
                <a:cxn ang="0">
                  <a:pos x="95" y="209"/>
                </a:cxn>
                <a:cxn ang="0">
                  <a:pos x="134" y="221"/>
                </a:cxn>
                <a:cxn ang="0">
                  <a:pos x="153" y="232"/>
                </a:cxn>
                <a:cxn ang="0">
                  <a:pos x="161" y="246"/>
                </a:cxn>
                <a:cxn ang="0">
                  <a:pos x="161" y="260"/>
                </a:cxn>
                <a:cxn ang="0">
                  <a:pos x="147" y="291"/>
                </a:cxn>
                <a:cxn ang="0">
                  <a:pos x="147" y="334"/>
                </a:cxn>
                <a:cxn ang="0">
                  <a:pos x="149" y="329"/>
                </a:cxn>
                <a:cxn ang="0">
                  <a:pos x="168" y="312"/>
                </a:cxn>
                <a:cxn ang="0">
                  <a:pos x="171" y="318"/>
                </a:cxn>
                <a:cxn ang="0">
                  <a:pos x="183" y="319"/>
                </a:cxn>
                <a:cxn ang="0">
                  <a:pos x="217" y="313"/>
                </a:cxn>
                <a:cxn ang="0">
                  <a:pos x="239" y="306"/>
                </a:cxn>
                <a:cxn ang="0">
                  <a:pos x="266" y="288"/>
                </a:cxn>
                <a:cxn ang="0">
                  <a:pos x="283" y="260"/>
                </a:cxn>
                <a:cxn ang="0">
                  <a:pos x="286" y="246"/>
                </a:cxn>
                <a:cxn ang="0">
                  <a:pos x="309" y="252"/>
                </a:cxn>
                <a:cxn ang="0">
                  <a:pos x="323" y="252"/>
                </a:cxn>
                <a:cxn ang="0">
                  <a:pos x="333" y="240"/>
                </a:cxn>
                <a:cxn ang="0">
                  <a:pos x="348" y="220"/>
                </a:cxn>
                <a:cxn ang="0">
                  <a:pos x="340" y="211"/>
                </a:cxn>
                <a:cxn ang="0">
                  <a:pos x="330" y="177"/>
                </a:cxn>
                <a:cxn ang="0">
                  <a:pos x="331" y="162"/>
                </a:cxn>
                <a:cxn ang="0">
                  <a:pos x="345" y="134"/>
                </a:cxn>
                <a:cxn ang="0">
                  <a:pos x="348" y="121"/>
                </a:cxn>
                <a:cxn ang="0">
                  <a:pos x="339" y="105"/>
                </a:cxn>
                <a:cxn ang="0">
                  <a:pos x="323" y="92"/>
                </a:cxn>
                <a:cxn ang="0">
                  <a:pos x="318" y="81"/>
                </a:cxn>
                <a:cxn ang="0">
                  <a:pos x="328" y="61"/>
                </a:cxn>
                <a:cxn ang="0">
                  <a:pos x="328" y="41"/>
                </a:cxn>
                <a:cxn ang="0">
                  <a:pos x="304" y="42"/>
                </a:cxn>
                <a:cxn ang="0">
                  <a:pos x="262" y="53"/>
                </a:cxn>
                <a:cxn ang="0">
                  <a:pos x="238" y="55"/>
                </a:cxn>
                <a:cxn ang="0">
                  <a:pos x="213" y="54"/>
                </a:cxn>
                <a:cxn ang="0">
                  <a:pos x="202" y="44"/>
                </a:cxn>
                <a:cxn ang="0">
                  <a:pos x="201" y="37"/>
                </a:cxn>
              </a:cxnLst>
              <a:rect l="0" t="0" r="r" b="b"/>
              <a:pathLst>
                <a:path w="348" h="334">
                  <a:moveTo>
                    <a:pt x="198" y="47"/>
                  </a:moveTo>
                  <a:lnTo>
                    <a:pt x="198" y="47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8" y="59"/>
                  </a:lnTo>
                  <a:lnTo>
                    <a:pt x="187" y="61"/>
                  </a:lnTo>
                  <a:lnTo>
                    <a:pt x="185" y="64"/>
                  </a:lnTo>
                  <a:lnTo>
                    <a:pt x="183" y="66"/>
                  </a:lnTo>
                  <a:lnTo>
                    <a:pt x="179" y="66"/>
                  </a:lnTo>
                  <a:lnTo>
                    <a:pt x="179" y="66"/>
                  </a:lnTo>
                  <a:lnTo>
                    <a:pt x="171" y="66"/>
                  </a:lnTo>
                  <a:lnTo>
                    <a:pt x="163" y="64"/>
                  </a:lnTo>
                  <a:lnTo>
                    <a:pt x="156" y="60"/>
                  </a:lnTo>
                  <a:lnTo>
                    <a:pt x="149" y="55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27" y="34"/>
                  </a:lnTo>
                  <a:lnTo>
                    <a:pt x="117" y="21"/>
                  </a:lnTo>
                  <a:lnTo>
                    <a:pt x="108" y="11"/>
                  </a:lnTo>
                  <a:lnTo>
                    <a:pt x="102" y="6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5" y="5"/>
                  </a:lnTo>
                  <a:lnTo>
                    <a:pt x="72" y="9"/>
                  </a:lnTo>
                  <a:lnTo>
                    <a:pt x="71" y="16"/>
                  </a:lnTo>
                  <a:lnTo>
                    <a:pt x="72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49" y="68"/>
                  </a:lnTo>
                  <a:lnTo>
                    <a:pt x="37" y="77"/>
                  </a:lnTo>
                  <a:lnTo>
                    <a:pt x="23" y="87"/>
                  </a:lnTo>
                  <a:lnTo>
                    <a:pt x="17" y="92"/>
                  </a:lnTo>
                  <a:lnTo>
                    <a:pt x="11" y="98"/>
                  </a:lnTo>
                  <a:lnTo>
                    <a:pt x="7" y="104"/>
                  </a:lnTo>
                  <a:lnTo>
                    <a:pt x="3" y="112"/>
                  </a:lnTo>
                  <a:lnTo>
                    <a:pt x="1" y="12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2" y="144"/>
                  </a:lnTo>
                  <a:lnTo>
                    <a:pt x="4" y="150"/>
                  </a:lnTo>
                  <a:lnTo>
                    <a:pt x="8" y="154"/>
                  </a:lnTo>
                  <a:lnTo>
                    <a:pt x="11" y="158"/>
                  </a:lnTo>
                  <a:lnTo>
                    <a:pt x="17" y="160"/>
                  </a:lnTo>
                  <a:lnTo>
                    <a:pt x="23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39" y="160"/>
                  </a:lnTo>
                  <a:lnTo>
                    <a:pt x="46" y="157"/>
                  </a:lnTo>
                  <a:lnTo>
                    <a:pt x="52" y="152"/>
                  </a:lnTo>
                  <a:lnTo>
                    <a:pt x="55" y="146"/>
                  </a:lnTo>
                  <a:lnTo>
                    <a:pt x="55" y="146"/>
                  </a:lnTo>
                  <a:lnTo>
                    <a:pt x="65" y="161"/>
                  </a:lnTo>
                  <a:lnTo>
                    <a:pt x="75" y="177"/>
                  </a:lnTo>
                  <a:lnTo>
                    <a:pt x="83" y="192"/>
                  </a:lnTo>
                  <a:lnTo>
                    <a:pt x="92" y="205"/>
                  </a:lnTo>
                  <a:lnTo>
                    <a:pt x="92" y="205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11" y="215"/>
                  </a:lnTo>
                  <a:lnTo>
                    <a:pt x="134" y="221"/>
                  </a:lnTo>
                  <a:lnTo>
                    <a:pt x="145" y="226"/>
                  </a:lnTo>
                  <a:lnTo>
                    <a:pt x="149" y="228"/>
                  </a:lnTo>
                  <a:lnTo>
                    <a:pt x="153" y="232"/>
                  </a:lnTo>
                  <a:lnTo>
                    <a:pt x="156" y="236"/>
                  </a:lnTo>
                  <a:lnTo>
                    <a:pt x="160" y="241"/>
                  </a:lnTo>
                  <a:lnTo>
                    <a:pt x="161" y="246"/>
                  </a:lnTo>
                  <a:lnTo>
                    <a:pt x="161" y="253"/>
                  </a:lnTo>
                  <a:lnTo>
                    <a:pt x="161" y="253"/>
                  </a:lnTo>
                  <a:lnTo>
                    <a:pt x="161" y="260"/>
                  </a:lnTo>
                  <a:lnTo>
                    <a:pt x="159" y="267"/>
                  </a:lnTo>
                  <a:lnTo>
                    <a:pt x="154" y="280"/>
                  </a:lnTo>
                  <a:lnTo>
                    <a:pt x="147" y="291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9" y="329"/>
                  </a:lnTo>
                  <a:lnTo>
                    <a:pt x="154" y="324"/>
                  </a:lnTo>
                  <a:lnTo>
                    <a:pt x="161" y="318"/>
                  </a:lnTo>
                  <a:lnTo>
                    <a:pt x="168" y="312"/>
                  </a:lnTo>
                  <a:lnTo>
                    <a:pt x="168" y="312"/>
                  </a:lnTo>
                  <a:lnTo>
                    <a:pt x="169" y="316"/>
                  </a:lnTo>
                  <a:lnTo>
                    <a:pt x="171" y="318"/>
                  </a:lnTo>
                  <a:lnTo>
                    <a:pt x="176" y="319"/>
                  </a:lnTo>
                  <a:lnTo>
                    <a:pt x="183" y="319"/>
                  </a:lnTo>
                  <a:lnTo>
                    <a:pt x="183" y="319"/>
                  </a:lnTo>
                  <a:lnTo>
                    <a:pt x="194" y="319"/>
                  </a:lnTo>
                  <a:lnTo>
                    <a:pt x="206" y="316"/>
                  </a:lnTo>
                  <a:lnTo>
                    <a:pt x="217" y="313"/>
                  </a:lnTo>
                  <a:lnTo>
                    <a:pt x="231" y="312"/>
                  </a:lnTo>
                  <a:lnTo>
                    <a:pt x="231" y="312"/>
                  </a:lnTo>
                  <a:lnTo>
                    <a:pt x="239" y="306"/>
                  </a:lnTo>
                  <a:lnTo>
                    <a:pt x="248" y="299"/>
                  </a:lnTo>
                  <a:lnTo>
                    <a:pt x="257" y="294"/>
                  </a:lnTo>
                  <a:lnTo>
                    <a:pt x="266" y="288"/>
                  </a:lnTo>
                  <a:lnTo>
                    <a:pt x="272" y="280"/>
                  </a:lnTo>
                  <a:lnTo>
                    <a:pt x="279" y="271"/>
                  </a:lnTo>
                  <a:lnTo>
                    <a:pt x="283" y="260"/>
                  </a:lnTo>
                  <a:lnTo>
                    <a:pt x="285" y="253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293" y="248"/>
                  </a:lnTo>
                  <a:lnTo>
                    <a:pt x="301" y="250"/>
                  </a:lnTo>
                  <a:lnTo>
                    <a:pt x="309" y="252"/>
                  </a:lnTo>
                  <a:lnTo>
                    <a:pt x="318" y="253"/>
                  </a:lnTo>
                  <a:lnTo>
                    <a:pt x="318" y="253"/>
                  </a:lnTo>
                  <a:lnTo>
                    <a:pt x="323" y="252"/>
                  </a:lnTo>
                  <a:lnTo>
                    <a:pt x="328" y="250"/>
                  </a:lnTo>
                  <a:lnTo>
                    <a:pt x="331" y="245"/>
                  </a:lnTo>
                  <a:lnTo>
                    <a:pt x="333" y="240"/>
                  </a:lnTo>
                  <a:lnTo>
                    <a:pt x="339" y="228"/>
                  </a:lnTo>
                  <a:lnTo>
                    <a:pt x="344" y="223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4" y="215"/>
                  </a:lnTo>
                  <a:lnTo>
                    <a:pt x="340" y="211"/>
                  </a:lnTo>
                  <a:lnTo>
                    <a:pt x="335" y="199"/>
                  </a:lnTo>
                  <a:lnTo>
                    <a:pt x="331" y="184"/>
                  </a:lnTo>
                  <a:lnTo>
                    <a:pt x="330" y="177"/>
                  </a:lnTo>
                  <a:lnTo>
                    <a:pt x="330" y="169"/>
                  </a:lnTo>
                  <a:lnTo>
                    <a:pt x="330" y="169"/>
                  </a:lnTo>
                  <a:lnTo>
                    <a:pt x="331" y="162"/>
                  </a:lnTo>
                  <a:lnTo>
                    <a:pt x="332" y="157"/>
                  </a:lnTo>
                  <a:lnTo>
                    <a:pt x="339" y="145"/>
                  </a:lnTo>
                  <a:lnTo>
                    <a:pt x="345" y="134"/>
                  </a:lnTo>
                  <a:lnTo>
                    <a:pt x="347" y="128"/>
                  </a:lnTo>
                  <a:lnTo>
                    <a:pt x="348" y="121"/>
                  </a:lnTo>
                  <a:lnTo>
                    <a:pt x="348" y="121"/>
                  </a:lnTo>
                  <a:lnTo>
                    <a:pt x="347" y="115"/>
                  </a:lnTo>
                  <a:lnTo>
                    <a:pt x="344" y="110"/>
                  </a:lnTo>
                  <a:lnTo>
                    <a:pt x="339" y="105"/>
                  </a:lnTo>
                  <a:lnTo>
                    <a:pt x="333" y="102"/>
                  </a:lnTo>
                  <a:lnTo>
                    <a:pt x="328" y="97"/>
                  </a:lnTo>
                  <a:lnTo>
                    <a:pt x="323" y="92"/>
                  </a:lnTo>
                  <a:lnTo>
                    <a:pt x="320" y="87"/>
                  </a:lnTo>
                  <a:lnTo>
                    <a:pt x="318" y="81"/>
                  </a:lnTo>
                  <a:lnTo>
                    <a:pt x="318" y="81"/>
                  </a:lnTo>
                  <a:lnTo>
                    <a:pt x="320" y="76"/>
                  </a:lnTo>
                  <a:lnTo>
                    <a:pt x="322" y="72"/>
                  </a:lnTo>
                  <a:lnTo>
                    <a:pt x="328" y="61"/>
                  </a:lnTo>
                  <a:lnTo>
                    <a:pt x="330" y="54"/>
                  </a:lnTo>
                  <a:lnTo>
                    <a:pt x="330" y="49"/>
                  </a:lnTo>
                  <a:lnTo>
                    <a:pt x="328" y="41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04" y="42"/>
                  </a:lnTo>
                  <a:lnTo>
                    <a:pt x="283" y="49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1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25" y="55"/>
                  </a:lnTo>
                  <a:lnTo>
                    <a:pt x="218" y="55"/>
                  </a:lnTo>
                  <a:lnTo>
                    <a:pt x="213" y="54"/>
                  </a:lnTo>
                  <a:lnTo>
                    <a:pt x="208" y="52"/>
                  </a:lnTo>
                  <a:lnTo>
                    <a:pt x="205" y="49"/>
                  </a:lnTo>
                  <a:lnTo>
                    <a:pt x="202" y="44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198" y="47"/>
                  </a:lnTo>
                  <a:lnTo>
                    <a:pt x="198" y="4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auto">
            <a:xfrm>
              <a:off x="1316881" y="4284769"/>
              <a:ext cx="210686" cy="207045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31" y="33"/>
                </a:cxn>
                <a:cxn ang="0">
                  <a:pos x="148" y="44"/>
                </a:cxn>
                <a:cxn ang="0">
                  <a:pos x="173" y="44"/>
                </a:cxn>
                <a:cxn ang="0">
                  <a:pos x="174" y="31"/>
                </a:cxn>
                <a:cxn ang="0">
                  <a:pos x="181" y="17"/>
                </a:cxn>
                <a:cxn ang="0">
                  <a:pos x="192" y="10"/>
                </a:cxn>
                <a:cxn ang="0">
                  <a:pos x="235" y="7"/>
                </a:cxn>
                <a:cxn ang="0">
                  <a:pos x="228" y="29"/>
                </a:cxn>
                <a:cxn ang="0">
                  <a:pos x="228" y="42"/>
                </a:cxn>
                <a:cxn ang="0">
                  <a:pos x="234" y="53"/>
                </a:cxn>
                <a:cxn ang="0">
                  <a:pos x="245" y="59"/>
                </a:cxn>
                <a:cxn ang="0">
                  <a:pos x="275" y="59"/>
                </a:cxn>
                <a:cxn ang="0">
                  <a:pos x="281" y="60"/>
                </a:cxn>
                <a:cxn ang="0">
                  <a:pos x="288" y="69"/>
                </a:cxn>
                <a:cxn ang="0">
                  <a:pos x="289" y="101"/>
                </a:cxn>
                <a:cxn ang="0">
                  <a:pos x="268" y="124"/>
                </a:cxn>
                <a:cxn ang="0">
                  <a:pos x="233" y="153"/>
                </a:cxn>
                <a:cxn ang="0">
                  <a:pos x="219" y="174"/>
                </a:cxn>
                <a:cxn ang="0">
                  <a:pos x="217" y="183"/>
                </a:cxn>
                <a:cxn ang="0">
                  <a:pos x="217" y="256"/>
                </a:cxn>
                <a:cxn ang="0">
                  <a:pos x="209" y="275"/>
                </a:cxn>
                <a:cxn ang="0">
                  <a:pos x="183" y="283"/>
                </a:cxn>
                <a:cxn ang="0">
                  <a:pos x="162" y="279"/>
                </a:cxn>
                <a:cxn ang="0">
                  <a:pos x="133" y="260"/>
                </a:cxn>
                <a:cxn ang="0">
                  <a:pos x="114" y="235"/>
                </a:cxn>
                <a:cxn ang="0">
                  <a:pos x="112" y="220"/>
                </a:cxn>
                <a:cxn ang="0">
                  <a:pos x="112" y="199"/>
                </a:cxn>
                <a:cxn ang="0">
                  <a:pos x="99" y="191"/>
                </a:cxn>
                <a:cxn ang="0">
                  <a:pos x="77" y="170"/>
                </a:cxn>
                <a:cxn ang="0">
                  <a:pos x="62" y="157"/>
                </a:cxn>
                <a:cxn ang="0">
                  <a:pos x="40" y="153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0" y="127"/>
                </a:cxn>
                <a:cxn ang="0">
                  <a:pos x="1" y="112"/>
                </a:cxn>
                <a:cxn ang="0">
                  <a:pos x="9" y="100"/>
                </a:cxn>
                <a:cxn ang="0">
                  <a:pos x="30" y="97"/>
                </a:cxn>
                <a:cxn ang="0">
                  <a:pos x="51" y="92"/>
                </a:cxn>
                <a:cxn ang="0">
                  <a:pos x="61" y="81"/>
                </a:cxn>
                <a:cxn ang="0">
                  <a:pos x="66" y="60"/>
                </a:cxn>
                <a:cxn ang="0">
                  <a:pos x="80" y="30"/>
                </a:cxn>
                <a:cxn ang="0">
                  <a:pos x="106" y="0"/>
                </a:cxn>
                <a:cxn ang="0">
                  <a:pos x="114" y="4"/>
                </a:cxn>
              </a:cxnLst>
              <a:rect l="0" t="0" r="r" b="b"/>
              <a:pathLst>
                <a:path w="290" h="283">
                  <a:moveTo>
                    <a:pt x="114" y="4"/>
                  </a:moveTo>
                  <a:lnTo>
                    <a:pt x="114" y="4"/>
                  </a:lnTo>
                  <a:lnTo>
                    <a:pt x="116" y="9"/>
                  </a:lnTo>
                  <a:lnTo>
                    <a:pt x="119" y="15"/>
                  </a:lnTo>
                  <a:lnTo>
                    <a:pt x="127" y="28"/>
                  </a:lnTo>
                  <a:lnTo>
                    <a:pt x="131" y="33"/>
                  </a:lnTo>
                  <a:lnTo>
                    <a:pt x="136" y="38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37"/>
                  </a:lnTo>
                  <a:lnTo>
                    <a:pt x="174" y="31"/>
                  </a:lnTo>
                  <a:lnTo>
                    <a:pt x="176" y="25"/>
                  </a:lnTo>
                  <a:lnTo>
                    <a:pt x="179" y="21"/>
                  </a:lnTo>
                  <a:lnTo>
                    <a:pt x="181" y="17"/>
                  </a:lnTo>
                  <a:lnTo>
                    <a:pt x="184" y="14"/>
                  </a:lnTo>
                  <a:lnTo>
                    <a:pt x="189" y="12"/>
                  </a:lnTo>
                  <a:lnTo>
                    <a:pt x="192" y="10"/>
                  </a:lnTo>
                  <a:lnTo>
                    <a:pt x="203" y="8"/>
                  </a:lnTo>
                  <a:lnTo>
                    <a:pt x="213" y="7"/>
                  </a:lnTo>
                  <a:lnTo>
                    <a:pt x="235" y="7"/>
                  </a:lnTo>
                  <a:lnTo>
                    <a:pt x="235" y="7"/>
                  </a:lnTo>
                  <a:lnTo>
                    <a:pt x="230" y="22"/>
                  </a:lnTo>
                  <a:lnTo>
                    <a:pt x="228" y="29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42"/>
                  </a:lnTo>
                  <a:lnTo>
                    <a:pt x="229" y="46"/>
                  </a:lnTo>
                  <a:lnTo>
                    <a:pt x="232" y="50"/>
                  </a:lnTo>
                  <a:lnTo>
                    <a:pt x="234" y="53"/>
                  </a:lnTo>
                  <a:lnTo>
                    <a:pt x="236" y="55"/>
                  </a:lnTo>
                  <a:lnTo>
                    <a:pt x="241" y="58"/>
                  </a:lnTo>
                  <a:lnTo>
                    <a:pt x="245" y="59"/>
                  </a:lnTo>
                  <a:lnTo>
                    <a:pt x="250" y="59"/>
                  </a:lnTo>
                  <a:lnTo>
                    <a:pt x="250" y="59"/>
                  </a:lnTo>
                  <a:lnTo>
                    <a:pt x="275" y="59"/>
                  </a:lnTo>
                  <a:lnTo>
                    <a:pt x="275" y="59"/>
                  </a:lnTo>
                  <a:lnTo>
                    <a:pt x="279" y="59"/>
                  </a:lnTo>
                  <a:lnTo>
                    <a:pt x="281" y="60"/>
                  </a:lnTo>
                  <a:lnTo>
                    <a:pt x="283" y="61"/>
                  </a:lnTo>
                  <a:lnTo>
                    <a:pt x="286" y="63"/>
                  </a:lnTo>
                  <a:lnTo>
                    <a:pt x="288" y="69"/>
                  </a:lnTo>
                  <a:lnTo>
                    <a:pt x="289" y="76"/>
                  </a:lnTo>
                  <a:lnTo>
                    <a:pt x="289" y="92"/>
                  </a:lnTo>
                  <a:lnTo>
                    <a:pt x="289" y="101"/>
                  </a:lnTo>
                  <a:lnTo>
                    <a:pt x="290" y="109"/>
                  </a:lnTo>
                  <a:lnTo>
                    <a:pt x="290" y="109"/>
                  </a:lnTo>
                  <a:lnTo>
                    <a:pt x="268" y="124"/>
                  </a:lnTo>
                  <a:lnTo>
                    <a:pt x="256" y="132"/>
                  </a:lnTo>
                  <a:lnTo>
                    <a:pt x="244" y="143"/>
                  </a:lnTo>
                  <a:lnTo>
                    <a:pt x="233" y="153"/>
                  </a:lnTo>
                  <a:lnTo>
                    <a:pt x="225" y="163"/>
                  </a:lnTo>
                  <a:lnTo>
                    <a:pt x="221" y="168"/>
                  </a:lnTo>
                  <a:lnTo>
                    <a:pt x="219" y="174"/>
                  </a:lnTo>
                  <a:lnTo>
                    <a:pt x="217" y="178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7" y="256"/>
                  </a:lnTo>
                  <a:lnTo>
                    <a:pt x="214" y="264"/>
                  </a:lnTo>
                  <a:lnTo>
                    <a:pt x="212" y="271"/>
                  </a:lnTo>
                  <a:lnTo>
                    <a:pt x="209" y="275"/>
                  </a:lnTo>
                  <a:lnTo>
                    <a:pt x="203" y="280"/>
                  </a:lnTo>
                  <a:lnTo>
                    <a:pt x="195" y="282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74" y="282"/>
                  </a:lnTo>
                  <a:lnTo>
                    <a:pt x="162" y="279"/>
                  </a:lnTo>
                  <a:lnTo>
                    <a:pt x="152" y="274"/>
                  </a:lnTo>
                  <a:lnTo>
                    <a:pt x="142" y="267"/>
                  </a:lnTo>
                  <a:lnTo>
                    <a:pt x="133" y="260"/>
                  </a:lnTo>
                  <a:lnTo>
                    <a:pt x="125" y="252"/>
                  </a:lnTo>
                  <a:lnTo>
                    <a:pt x="119" y="243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3" y="227"/>
                  </a:lnTo>
                  <a:lnTo>
                    <a:pt x="112" y="220"/>
                  </a:lnTo>
                  <a:lnTo>
                    <a:pt x="113" y="208"/>
                  </a:lnTo>
                  <a:lnTo>
                    <a:pt x="113" y="204"/>
                  </a:lnTo>
                  <a:lnTo>
                    <a:pt x="112" y="199"/>
                  </a:lnTo>
                  <a:lnTo>
                    <a:pt x="107" y="195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3" y="188"/>
                  </a:lnTo>
                  <a:lnTo>
                    <a:pt x="88" y="183"/>
                  </a:lnTo>
                  <a:lnTo>
                    <a:pt x="77" y="170"/>
                  </a:lnTo>
                  <a:lnTo>
                    <a:pt x="73" y="165"/>
                  </a:lnTo>
                  <a:lnTo>
                    <a:pt x="67" y="160"/>
                  </a:lnTo>
                  <a:lnTo>
                    <a:pt x="62" y="157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40" y="153"/>
                  </a:lnTo>
                  <a:lnTo>
                    <a:pt x="27" y="152"/>
                  </a:lnTo>
                  <a:lnTo>
                    <a:pt x="22" y="152"/>
                  </a:lnTo>
                  <a:lnTo>
                    <a:pt x="16" y="150"/>
                  </a:lnTo>
                  <a:lnTo>
                    <a:pt x="12" y="147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4" y="137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2"/>
                  </a:lnTo>
                  <a:lnTo>
                    <a:pt x="3" y="107"/>
                  </a:lnTo>
                  <a:lnTo>
                    <a:pt x="6" y="104"/>
                  </a:lnTo>
                  <a:lnTo>
                    <a:pt x="9" y="100"/>
                  </a:lnTo>
                  <a:lnTo>
                    <a:pt x="14" y="99"/>
                  </a:lnTo>
                  <a:lnTo>
                    <a:pt x="19" y="98"/>
                  </a:lnTo>
                  <a:lnTo>
                    <a:pt x="30" y="97"/>
                  </a:lnTo>
                  <a:lnTo>
                    <a:pt x="42" y="96"/>
                  </a:lnTo>
                  <a:lnTo>
                    <a:pt x="46" y="94"/>
                  </a:lnTo>
                  <a:lnTo>
                    <a:pt x="51" y="92"/>
                  </a:lnTo>
                  <a:lnTo>
                    <a:pt x="55" y="90"/>
                  </a:lnTo>
                  <a:lnTo>
                    <a:pt x="59" y="85"/>
                  </a:lnTo>
                  <a:lnTo>
                    <a:pt x="61" y="81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6" y="60"/>
                  </a:lnTo>
                  <a:lnTo>
                    <a:pt x="69" y="48"/>
                  </a:lnTo>
                  <a:lnTo>
                    <a:pt x="74" y="39"/>
                  </a:lnTo>
                  <a:lnTo>
                    <a:pt x="80" y="30"/>
                  </a:lnTo>
                  <a:lnTo>
                    <a:pt x="85" y="22"/>
                  </a:lnTo>
                  <a:lnTo>
                    <a:pt x="91" y="1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4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5" name="Freeform 81"/>
            <p:cNvSpPr>
              <a:spLocks/>
            </p:cNvSpPr>
            <p:nvPr/>
          </p:nvSpPr>
          <p:spPr bwMode="auto">
            <a:xfrm>
              <a:off x="1909708" y="4656575"/>
              <a:ext cx="309491" cy="271200"/>
            </a:xfrm>
            <a:custGeom>
              <a:avLst/>
              <a:gdLst/>
              <a:ahLst/>
              <a:cxnLst>
                <a:cxn ang="0">
                  <a:pos x="123" y="367"/>
                </a:cxn>
                <a:cxn ang="0">
                  <a:pos x="155" y="359"/>
                </a:cxn>
                <a:cxn ang="0">
                  <a:pos x="189" y="351"/>
                </a:cxn>
                <a:cxn ang="0">
                  <a:pos x="205" y="339"/>
                </a:cxn>
                <a:cxn ang="0">
                  <a:pos x="242" y="297"/>
                </a:cxn>
                <a:cxn ang="0">
                  <a:pos x="266" y="282"/>
                </a:cxn>
                <a:cxn ang="0">
                  <a:pos x="279" y="279"/>
                </a:cxn>
                <a:cxn ang="0">
                  <a:pos x="300" y="275"/>
                </a:cxn>
                <a:cxn ang="0">
                  <a:pos x="315" y="263"/>
                </a:cxn>
                <a:cxn ang="0">
                  <a:pos x="338" y="230"/>
                </a:cxn>
                <a:cxn ang="0">
                  <a:pos x="352" y="209"/>
                </a:cxn>
                <a:cxn ang="0">
                  <a:pos x="368" y="195"/>
                </a:cxn>
                <a:cxn ang="0">
                  <a:pos x="388" y="185"/>
                </a:cxn>
                <a:cxn ang="0">
                  <a:pos x="401" y="174"/>
                </a:cxn>
                <a:cxn ang="0">
                  <a:pos x="405" y="159"/>
                </a:cxn>
                <a:cxn ang="0">
                  <a:pos x="410" y="128"/>
                </a:cxn>
                <a:cxn ang="0">
                  <a:pos x="417" y="120"/>
                </a:cxn>
                <a:cxn ang="0">
                  <a:pos x="426" y="118"/>
                </a:cxn>
                <a:cxn ang="0">
                  <a:pos x="398" y="71"/>
                </a:cxn>
                <a:cxn ang="0">
                  <a:pos x="361" y="18"/>
                </a:cxn>
                <a:cxn ang="0">
                  <a:pos x="354" y="27"/>
                </a:cxn>
                <a:cxn ang="0">
                  <a:pos x="352" y="41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77" y="9"/>
                </a:cxn>
                <a:cxn ang="0">
                  <a:pos x="269" y="13"/>
                </a:cxn>
                <a:cxn ang="0">
                  <a:pos x="253" y="44"/>
                </a:cxn>
                <a:cxn ang="0">
                  <a:pos x="224" y="61"/>
                </a:cxn>
                <a:cxn ang="0">
                  <a:pos x="207" y="62"/>
                </a:cxn>
                <a:cxn ang="0">
                  <a:pos x="172" y="45"/>
                </a:cxn>
                <a:cxn ang="0">
                  <a:pos x="117" y="16"/>
                </a:cxn>
                <a:cxn ang="0">
                  <a:pos x="92" y="9"/>
                </a:cxn>
                <a:cxn ang="0">
                  <a:pos x="81" y="9"/>
                </a:cxn>
                <a:cxn ang="0">
                  <a:pos x="70" y="17"/>
                </a:cxn>
                <a:cxn ang="0">
                  <a:pos x="66" y="34"/>
                </a:cxn>
                <a:cxn ang="0">
                  <a:pos x="39" y="29"/>
                </a:cxn>
                <a:cxn ang="0">
                  <a:pos x="28" y="32"/>
                </a:cxn>
                <a:cxn ang="0">
                  <a:pos x="18" y="56"/>
                </a:cxn>
                <a:cxn ang="0">
                  <a:pos x="18" y="69"/>
                </a:cxn>
                <a:cxn ang="0">
                  <a:pos x="24" y="93"/>
                </a:cxn>
                <a:cxn ang="0">
                  <a:pos x="24" y="113"/>
                </a:cxn>
                <a:cxn ang="0">
                  <a:pos x="13" y="128"/>
                </a:cxn>
                <a:cxn ang="0">
                  <a:pos x="1" y="140"/>
                </a:cxn>
                <a:cxn ang="0">
                  <a:pos x="0" y="154"/>
                </a:cxn>
                <a:cxn ang="0">
                  <a:pos x="7" y="172"/>
                </a:cxn>
                <a:cxn ang="0">
                  <a:pos x="43" y="209"/>
                </a:cxn>
                <a:cxn ang="0">
                  <a:pos x="59" y="224"/>
                </a:cxn>
                <a:cxn ang="0">
                  <a:pos x="82" y="275"/>
                </a:cxn>
                <a:cxn ang="0">
                  <a:pos x="101" y="332"/>
                </a:cxn>
                <a:cxn ang="0">
                  <a:pos x="117" y="365"/>
                </a:cxn>
              </a:cxnLst>
              <a:rect l="0" t="0" r="r" b="b"/>
              <a:pathLst>
                <a:path w="426" h="372">
                  <a:moveTo>
                    <a:pt x="114" y="372"/>
                  </a:moveTo>
                  <a:lnTo>
                    <a:pt x="114" y="372"/>
                  </a:lnTo>
                  <a:lnTo>
                    <a:pt x="123" y="367"/>
                  </a:lnTo>
                  <a:lnTo>
                    <a:pt x="134" y="363"/>
                  </a:lnTo>
                  <a:lnTo>
                    <a:pt x="144" y="361"/>
                  </a:lnTo>
                  <a:lnTo>
                    <a:pt x="155" y="359"/>
                  </a:lnTo>
                  <a:lnTo>
                    <a:pt x="167" y="357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205" y="339"/>
                  </a:lnTo>
                  <a:lnTo>
                    <a:pt x="213" y="329"/>
                  </a:lnTo>
                  <a:lnTo>
                    <a:pt x="231" y="307"/>
                  </a:lnTo>
                  <a:lnTo>
                    <a:pt x="242" y="297"/>
                  </a:lnTo>
                  <a:lnTo>
                    <a:pt x="253" y="288"/>
                  </a:lnTo>
                  <a:lnTo>
                    <a:pt x="259" y="284"/>
                  </a:lnTo>
                  <a:lnTo>
                    <a:pt x="266" y="282"/>
                  </a:lnTo>
                  <a:lnTo>
                    <a:pt x="273" y="281"/>
                  </a:lnTo>
                  <a:lnTo>
                    <a:pt x="279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7"/>
                  </a:lnTo>
                  <a:lnTo>
                    <a:pt x="300" y="275"/>
                  </a:lnTo>
                  <a:lnTo>
                    <a:pt x="306" y="271"/>
                  </a:lnTo>
                  <a:lnTo>
                    <a:pt x="311" y="268"/>
                  </a:lnTo>
                  <a:lnTo>
                    <a:pt x="315" y="263"/>
                  </a:lnTo>
                  <a:lnTo>
                    <a:pt x="323" y="253"/>
                  </a:lnTo>
                  <a:lnTo>
                    <a:pt x="331" y="242"/>
                  </a:lnTo>
                  <a:lnTo>
                    <a:pt x="338" y="230"/>
                  </a:lnTo>
                  <a:lnTo>
                    <a:pt x="345" y="218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357" y="204"/>
                  </a:lnTo>
                  <a:lnTo>
                    <a:pt x="363" y="199"/>
                  </a:lnTo>
                  <a:lnTo>
                    <a:pt x="368" y="195"/>
                  </a:lnTo>
                  <a:lnTo>
                    <a:pt x="375" y="193"/>
                  </a:lnTo>
                  <a:lnTo>
                    <a:pt x="381" y="190"/>
                  </a:lnTo>
                  <a:lnTo>
                    <a:pt x="388" y="185"/>
                  </a:lnTo>
                  <a:lnTo>
                    <a:pt x="395" y="181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2" y="170"/>
                  </a:lnTo>
                  <a:lnTo>
                    <a:pt x="403" y="167"/>
                  </a:lnTo>
                  <a:lnTo>
                    <a:pt x="405" y="159"/>
                  </a:lnTo>
                  <a:lnTo>
                    <a:pt x="406" y="140"/>
                  </a:lnTo>
                  <a:lnTo>
                    <a:pt x="407" y="131"/>
                  </a:lnTo>
                  <a:lnTo>
                    <a:pt x="410" y="128"/>
                  </a:lnTo>
                  <a:lnTo>
                    <a:pt x="411" y="124"/>
                  </a:lnTo>
                  <a:lnTo>
                    <a:pt x="413" y="122"/>
                  </a:lnTo>
                  <a:lnTo>
                    <a:pt x="417" y="120"/>
                  </a:lnTo>
                  <a:lnTo>
                    <a:pt x="421" y="118"/>
                  </a:lnTo>
                  <a:lnTo>
                    <a:pt x="426" y="118"/>
                  </a:lnTo>
                  <a:lnTo>
                    <a:pt x="426" y="118"/>
                  </a:lnTo>
                  <a:lnTo>
                    <a:pt x="419" y="108"/>
                  </a:lnTo>
                  <a:lnTo>
                    <a:pt x="412" y="97"/>
                  </a:lnTo>
                  <a:lnTo>
                    <a:pt x="398" y="71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1" y="18"/>
                  </a:lnTo>
                  <a:lnTo>
                    <a:pt x="359" y="21"/>
                  </a:lnTo>
                  <a:lnTo>
                    <a:pt x="356" y="24"/>
                  </a:lnTo>
                  <a:lnTo>
                    <a:pt x="354" y="27"/>
                  </a:lnTo>
                  <a:lnTo>
                    <a:pt x="353" y="31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0" y="40"/>
                  </a:lnTo>
                  <a:lnTo>
                    <a:pt x="312" y="38"/>
                  </a:lnTo>
                  <a:lnTo>
                    <a:pt x="305" y="34"/>
                  </a:lnTo>
                  <a:lnTo>
                    <a:pt x="298" y="30"/>
                  </a:lnTo>
                  <a:lnTo>
                    <a:pt x="290" y="24"/>
                  </a:lnTo>
                  <a:lnTo>
                    <a:pt x="283" y="17"/>
                  </a:lnTo>
                  <a:lnTo>
                    <a:pt x="277" y="9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9" y="13"/>
                  </a:lnTo>
                  <a:lnTo>
                    <a:pt x="266" y="24"/>
                  </a:lnTo>
                  <a:lnTo>
                    <a:pt x="260" y="34"/>
                  </a:lnTo>
                  <a:lnTo>
                    <a:pt x="253" y="44"/>
                  </a:lnTo>
                  <a:lnTo>
                    <a:pt x="245" y="52"/>
                  </a:lnTo>
                  <a:lnTo>
                    <a:pt x="235" y="57"/>
                  </a:lnTo>
                  <a:lnTo>
                    <a:pt x="224" y="61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7" y="62"/>
                  </a:lnTo>
                  <a:lnTo>
                    <a:pt x="201" y="60"/>
                  </a:lnTo>
                  <a:lnTo>
                    <a:pt x="188" y="54"/>
                  </a:lnTo>
                  <a:lnTo>
                    <a:pt x="172" y="45"/>
                  </a:lnTo>
                  <a:lnTo>
                    <a:pt x="154" y="36"/>
                  </a:lnTo>
                  <a:lnTo>
                    <a:pt x="136" y="25"/>
                  </a:lnTo>
                  <a:lnTo>
                    <a:pt x="117" y="16"/>
                  </a:lnTo>
                  <a:lnTo>
                    <a:pt x="109" y="13"/>
                  </a:lnTo>
                  <a:lnTo>
                    <a:pt x="100" y="10"/>
                  </a:lnTo>
                  <a:lnTo>
                    <a:pt x="92" y="9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1" y="9"/>
                  </a:lnTo>
                  <a:lnTo>
                    <a:pt x="77" y="10"/>
                  </a:lnTo>
                  <a:lnTo>
                    <a:pt x="74" y="14"/>
                  </a:lnTo>
                  <a:lnTo>
                    <a:pt x="70" y="17"/>
                  </a:lnTo>
                  <a:lnTo>
                    <a:pt x="67" y="25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55" y="33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3" y="40"/>
                  </a:lnTo>
                  <a:lnTo>
                    <a:pt x="20" y="50"/>
                  </a:lnTo>
                  <a:lnTo>
                    <a:pt x="18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9"/>
                  </a:lnTo>
                  <a:lnTo>
                    <a:pt x="20" y="75"/>
                  </a:lnTo>
                  <a:lnTo>
                    <a:pt x="22" y="85"/>
                  </a:lnTo>
                  <a:lnTo>
                    <a:pt x="24" y="9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4" y="113"/>
                  </a:lnTo>
                  <a:lnTo>
                    <a:pt x="22" y="120"/>
                  </a:lnTo>
                  <a:lnTo>
                    <a:pt x="17" y="124"/>
                  </a:lnTo>
                  <a:lnTo>
                    <a:pt x="13" y="128"/>
                  </a:lnTo>
                  <a:lnTo>
                    <a:pt x="8" y="131"/>
                  </a:lnTo>
                  <a:lnTo>
                    <a:pt x="4" y="136"/>
                  </a:lnTo>
                  <a:lnTo>
                    <a:pt x="1" y="14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1" y="161"/>
                  </a:lnTo>
                  <a:lnTo>
                    <a:pt x="4" y="167"/>
                  </a:lnTo>
                  <a:lnTo>
                    <a:pt x="7" y="172"/>
                  </a:lnTo>
                  <a:lnTo>
                    <a:pt x="15" y="183"/>
                  </a:lnTo>
                  <a:lnTo>
                    <a:pt x="23" y="193"/>
                  </a:lnTo>
                  <a:lnTo>
                    <a:pt x="43" y="209"/>
                  </a:lnTo>
                  <a:lnTo>
                    <a:pt x="52" y="217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8" y="239"/>
                  </a:lnTo>
                  <a:lnTo>
                    <a:pt x="75" y="256"/>
                  </a:lnTo>
                  <a:lnTo>
                    <a:pt x="82" y="275"/>
                  </a:lnTo>
                  <a:lnTo>
                    <a:pt x="88" y="294"/>
                  </a:lnTo>
                  <a:lnTo>
                    <a:pt x="94" y="314"/>
                  </a:lnTo>
                  <a:lnTo>
                    <a:pt x="101" y="332"/>
                  </a:lnTo>
                  <a:lnTo>
                    <a:pt x="108" y="350"/>
                  </a:lnTo>
                  <a:lnTo>
                    <a:pt x="117" y="365"/>
                  </a:lnTo>
                  <a:lnTo>
                    <a:pt x="117" y="365"/>
                  </a:lnTo>
                  <a:lnTo>
                    <a:pt x="114" y="372"/>
                  </a:lnTo>
                  <a:lnTo>
                    <a:pt x="114" y="372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6" name="Freeform 82"/>
            <p:cNvSpPr>
              <a:spLocks/>
            </p:cNvSpPr>
            <p:nvPr/>
          </p:nvSpPr>
          <p:spPr bwMode="auto">
            <a:xfrm>
              <a:off x="1821074" y="4499104"/>
              <a:ext cx="286242" cy="243496"/>
            </a:xfrm>
            <a:custGeom>
              <a:avLst/>
              <a:gdLst/>
              <a:ahLst/>
              <a:cxnLst>
                <a:cxn ang="0">
                  <a:pos x="132" y="333"/>
                </a:cxn>
                <a:cxn ang="0">
                  <a:pos x="63" y="318"/>
                </a:cxn>
                <a:cxn ang="0">
                  <a:pos x="12" y="296"/>
                </a:cxn>
                <a:cxn ang="0">
                  <a:pos x="0" y="283"/>
                </a:cxn>
                <a:cxn ang="0">
                  <a:pos x="4" y="271"/>
                </a:cxn>
                <a:cxn ang="0">
                  <a:pos x="22" y="252"/>
                </a:cxn>
                <a:cxn ang="0">
                  <a:pos x="56" y="220"/>
                </a:cxn>
                <a:cxn ang="0">
                  <a:pos x="66" y="202"/>
                </a:cxn>
                <a:cxn ang="0">
                  <a:pos x="66" y="188"/>
                </a:cxn>
                <a:cxn ang="0">
                  <a:pos x="58" y="178"/>
                </a:cxn>
                <a:cxn ang="0">
                  <a:pos x="50" y="168"/>
                </a:cxn>
                <a:cxn ang="0">
                  <a:pos x="50" y="154"/>
                </a:cxn>
                <a:cxn ang="0">
                  <a:pos x="61" y="131"/>
                </a:cxn>
                <a:cxn ang="0">
                  <a:pos x="67" y="107"/>
                </a:cxn>
                <a:cxn ang="0">
                  <a:pos x="65" y="85"/>
                </a:cxn>
                <a:cxn ang="0">
                  <a:pos x="58" y="71"/>
                </a:cxn>
                <a:cxn ang="0">
                  <a:pos x="48" y="66"/>
                </a:cxn>
                <a:cxn ang="0">
                  <a:pos x="48" y="44"/>
                </a:cxn>
                <a:cxn ang="0">
                  <a:pos x="74" y="44"/>
                </a:cxn>
                <a:cxn ang="0">
                  <a:pos x="99" y="57"/>
                </a:cxn>
                <a:cxn ang="0">
                  <a:pos x="122" y="63"/>
                </a:cxn>
                <a:cxn ang="0">
                  <a:pos x="130" y="61"/>
                </a:cxn>
                <a:cxn ang="0">
                  <a:pos x="142" y="49"/>
                </a:cxn>
                <a:cxn ang="0">
                  <a:pos x="147" y="20"/>
                </a:cxn>
                <a:cxn ang="0">
                  <a:pos x="149" y="3"/>
                </a:cxn>
                <a:cxn ang="0">
                  <a:pos x="174" y="36"/>
                </a:cxn>
                <a:cxn ang="0">
                  <a:pos x="201" y="64"/>
                </a:cxn>
                <a:cxn ang="0">
                  <a:pos x="210" y="70"/>
                </a:cxn>
                <a:cxn ang="0">
                  <a:pos x="236" y="74"/>
                </a:cxn>
                <a:cxn ang="0">
                  <a:pos x="266" y="74"/>
                </a:cxn>
                <a:cxn ang="0">
                  <a:pos x="277" y="82"/>
                </a:cxn>
                <a:cxn ang="0">
                  <a:pos x="289" y="111"/>
                </a:cxn>
                <a:cxn ang="0">
                  <a:pos x="299" y="122"/>
                </a:cxn>
                <a:cxn ang="0">
                  <a:pos x="308" y="125"/>
                </a:cxn>
                <a:cxn ang="0">
                  <a:pos x="352" y="122"/>
                </a:cxn>
                <a:cxn ang="0">
                  <a:pos x="364" y="124"/>
                </a:cxn>
                <a:cxn ang="0">
                  <a:pos x="367" y="145"/>
                </a:cxn>
                <a:cxn ang="0">
                  <a:pos x="367" y="157"/>
                </a:cxn>
                <a:cxn ang="0">
                  <a:pos x="375" y="186"/>
                </a:cxn>
                <a:cxn ang="0">
                  <a:pos x="394" y="216"/>
                </a:cxn>
                <a:cxn ang="0">
                  <a:pos x="382" y="250"/>
                </a:cxn>
                <a:cxn ang="0">
                  <a:pos x="357" y="273"/>
                </a:cxn>
                <a:cxn ang="0">
                  <a:pos x="335" y="279"/>
                </a:cxn>
                <a:cxn ang="0">
                  <a:pos x="310" y="270"/>
                </a:cxn>
                <a:cxn ang="0">
                  <a:pos x="258" y="241"/>
                </a:cxn>
                <a:cxn ang="0">
                  <a:pos x="222" y="226"/>
                </a:cxn>
                <a:cxn ang="0">
                  <a:pos x="206" y="224"/>
                </a:cxn>
                <a:cxn ang="0">
                  <a:pos x="196" y="230"/>
                </a:cxn>
                <a:cxn ang="0">
                  <a:pos x="188" y="250"/>
                </a:cxn>
                <a:cxn ang="0">
                  <a:pos x="168" y="247"/>
                </a:cxn>
                <a:cxn ang="0">
                  <a:pos x="154" y="242"/>
                </a:cxn>
                <a:cxn ang="0">
                  <a:pos x="142" y="266"/>
                </a:cxn>
                <a:cxn ang="0">
                  <a:pos x="140" y="279"/>
                </a:cxn>
                <a:cxn ang="0">
                  <a:pos x="144" y="301"/>
                </a:cxn>
                <a:cxn ang="0">
                  <a:pos x="147" y="319"/>
                </a:cxn>
                <a:cxn ang="0">
                  <a:pos x="151" y="332"/>
                </a:cxn>
                <a:cxn ang="0">
                  <a:pos x="147" y="334"/>
                </a:cxn>
              </a:cxnLst>
              <a:rect l="0" t="0" r="r" b="b"/>
              <a:pathLst>
                <a:path w="394" h="334">
                  <a:moveTo>
                    <a:pt x="147" y="334"/>
                  </a:moveTo>
                  <a:lnTo>
                    <a:pt x="147" y="334"/>
                  </a:lnTo>
                  <a:lnTo>
                    <a:pt x="132" y="333"/>
                  </a:lnTo>
                  <a:lnTo>
                    <a:pt x="113" y="330"/>
                  </a:lnTo>
                  <a:lnTo>
                    <a:pt x="89" y="324"/>
                  </a:lnTo>
                  <a:lnTo>
                    <a:pt x="63" y="318"/>
                  </a:lnTo>
                  <a:lnTo>
                    <a:pt x="39" y="310"/>
                  </a:lnTo>
                  <a:lnTo>
                    <a:pt x="20" y="301"/>
                  </a:lnTo>
                  <a:lnTo>
                    <a:pt x="12" y="296"/>
                  </a:lnTo>
                  <a:lnTo>
                    <a:pt x="6" y="292"/>
                  </a:lnTo>
                  <a:lnTo>
                    <a:pt x="2" y="287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77"/>
                  </a:lnTo>
                  <a:lnTo>
                    <a:pt x="4" y="271"/>
                  </a:lnTo>
                  <a:lnTo>
                    <a:pt x="7" y="265"/>
                  </a:lnTo>
                  <a:lnTo>
                    <a:pt x="10" y="261"/>
                  </a:lnTo>
                  <a:lnTo>
                    <a:pt x="22" y="252"/>
                  </a:lnTo>
                  <a:lnTo>
                    <a:pt x="33" y="241"/>
                  </a:lnTo>
                  <a:lnTo>
                    <a:pt x="46" y="232"/>
                  </a:lnTo>
                  <a:lnTo>
                    <a:pt x="56" y="220"/>
                  </a:lnTo>
                  <a:lnTo>
                    <a:pt x="60" y="215"/>
                  </a:lnTo>
                  <a:lnTo>
                    <a:pt x="63" y="209"/>
                  </a:lnTo>
                  <a:lnTo>
                    <a:pt x="66" y="202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6" y="188"/>
                  </a:lnTo>
                  <a:lnTo>
                    <a:pt x="63" y="185"/>
                  </a:lnTo>
                  <a:lnTo>
                    <a:pt x="61" y="181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1" y="172"/>
                  </a:lnTo>
                  <a:lnTo>
                    <a:pt x="50" y="16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54"/>
                  </a:lnTo>
                  <a:lnTo>
                    <a:pt x="51" y="148"/>
                  </a:lnTo>
                  <a:lnTo>
                    <a:pt x="58" y="136"/>
                  </a:lnTo>
                  <a:lnTo>
                    <a:pt x="61" y="131"/>
                  </a:lnTo>
                  <a:lnTo>
                    <a:pt x="63" y="124"/>
                  </a:lnTo>
                  <a:lnTo>
                    <a:pt x="66" y="116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6" y="92"/>
                  </a:lnTo>
                  <a:lnTo>
                    <a:pt x="65" y="85"/>
                  </a:lnTo>
                  <a:lnTo>
                    <a:pt x="63" y="79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3" y="67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4" y="44"/>
                  </a:lnTo>
                  <a:lnTo>
                    <a:pt x="81" y="47"/>
                  </a:lnTo>
                  <a:lnTo>
                    <a:pt x="93" y="54"/>
                  </a:lnTo>
                  <a:lnTo>
                    <a:pt x="99" y="57"/>
                  </a:lnTo>
                  <a:lnTo>
                    <a:pt x="105" y="59"/>
                  </a:lnTo>
                  <a:lnTo>
                    <a:pt x="113" y="62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0" y="61"/>
                  </a:lnTo>
                  <a:lnTo>
                    <a:pt x="134" y="58"/>
                  </a:lnTo>
                  <a:lnTo>
                    <a:pt x="137" y="56"/>
                  </a:lnTo>
                  <a:lnTo>
                    <a:pt x="142" y="49"/>
                  </a:lnTo>
                  <a:lnTo>
                    <a:pt x="144" y="41"/>
                  </a:lnTo>
                  <a:lnTo>
                    <a:pt x="146" y="31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3"/>
                  </a:lnTo>
                  <a:lnTo>
                    <a:pt x="151" y="9"/>
                  </a:lnTo>
                  <a:lnTo>
                    <a:pt x="161" y="21"/>
                  </a:lnTo>
                  <a:lnTo>
                    <a:pt x="174" y="36"/>
                  </a:lnTo>
                  <a:lnTo>
                    <a:pt x="188" y="51"/>
                  </a:lnTo>
                  <a:lnTo>
                    <a:pt x="188" y="51"/>
                  </a:lnTo>
                  <a:lnTo>
                    <a:pt x="201" y="64"/>
                  </a:lnTo>
                  <a:lnTo>
                    <a:pt x="206" y="69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20" y="72"/>
                  </a:lnTo>
                  <a:lnTo>
                    <a:pt x="228" y="74"/>
                  </a:lnTo>
                  <a:lnTo>
                    <a:pt x="236" y="74"/>
                  </a:lnTo>
                  <a:lnTo>
                    <a:pt x="244" y="74"/>
                  </a:lnTo>
                  <a:lnTo>
                    <a:pt x="259" y="74"/>
                  </a:lnTo>
                  <a:lnTo>
                    <a:pt x="266" y="74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7" y="82"/>
                  </a:lnTo>
                  <a:lnTo>
                    <a:pt x="280" y="88"/>
                  </a:lnTo>
                  <a:lnTo>
                    <a:pt x="285" y="103"/>
                  </a:lnTo>
                  <a:lnTo>
                    <a:pt x="289" y="111"/>
                  </a:lnTo>
                  <a:lnTo>
                    <a:pt x="292" y="117"/>
                  </a:lnTo>
                  <a:lnTo>
                    <a:pt x="296" y="120"/>
                  </a:lnTo>
                  <a:lnTo>
                    <a:pt x="299" y="122"/>
                  </a:lnTo>
                  <a:lnTo>
                    <a:pt x="304" y="124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21" y="124"/>
                  </a:lnTo>
                  <a:lnTo>
                    <a:pt x="334" y="12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60" y="122"/>
                  </a:lnTo>
                  <a:lnTo>
                    <a:pt x="364" y="124"/>
                  </a:lnTo>
                  <a:lnTo>
                    <a:pt x="366" y="127"/>
                  </a:lnTo>
                  <a:lnTo>
                    <a:pt x="367" y="133"/>
                  </a:lnTo>
                  <a:lnTo>
                    <a:pt x="367" y="145"/>
                  </a:lnTo>
                  <a:lnTo>
                    <a:pt x="367" y="150"/>
                  </a:lnTo>
                  <a:lnTo>
                    <a:pt x="367" y="157"/>
                  </a:lnTo>
                  <a:lnTo>
                    <a:pt x="367" y="157"/>
                  </a:lnTo>
                  <a:lnTo>
                    <a:pt x="368" y="163"/>
                  </a:lnTo>
                  <a:lnTo>
                    <a:pt x="369" y="170"/>
                  </a:lnTo>
                  <a:lnTo>
                    <a:pt x="375" y="186"/>
                  </a:lnTo>
                  <a:lnTo>
                    <a:pt x="383" y="202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1" y="229"/>
                  </a:lnTo>
                  <a:lnTo>
                    <a:pt x="388" y="240"/>
                  </a:lnTo>
                  <a:lnTo>
                    <a:pt x="382" y="250"/>
                  </a:lnTo>
                  <a:lnTo>
                    <a:pt x="375" y="260"/>
                  </a:lnTo>
                  <a:lnTo>
                    <a:pt x="367" y="268"/>
                  </a:lnTo>
                  <a:lnTo>
                    <a:pt x="357" y="273"/>
                  </a:lnTo>
                  <a:lnTo>
                    <a:pt x="346" y="277"/>
                  </a:lnTo>
                  <a:lnTo>
                    <a:pt x="335" y="279"/>
                  </a:lnTo>
                  <a:lnTo>
                    <a:pt x="335" y="279"/>
                  </a:lnTo>
                  <a:lnTo>
                    <a:pt x="329" y="278"/>
                  </a:lnTo>
                  <a:lnTo>
                    <a:pt x="323" y="276"/>
                  </a:lnTo>
                  <a:lnTo>
                    <a:pt x="310" y="270"/>
                  </a:lnTo>
                  <a:lnTo>
                    <a:pt x="294" y="261"/>
                  </a:lnTo>
                  <a:lnTo>
                    <a:pt x="276" y="252"/>
                  </a:lnTo>
                  <a:lnTo>
                    <a:pt x="258" y="241"/>
                  </a:lnTo>
                  <a:lnTo>
                    <a:pt x="239" y="232"/>
                  </a:lnTo>
                  <a:lnTo>
                    <a:pt x="231" y="229"/>
                  </a:lnTo>
                  <a:lnTo>
                    <a:pt x="222" y="226"/>
                  </a:lnTo>
                  <a:lnTo>
                    <a:pt x="214" y="225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3" y="225"/>
                  </a:lnTo>
                  <a:lnTo>
                    <a:pt x="199" y="226"/>
                  </a:lnTo>
                  <a:lnTo>
                    <a:pt x="196" y="230"/>
                  </a:lnTo>
                  <a:lnTo>
                    <a:pt x="192" y="233"/>
                  </a:lnTo>
                  <a:lnTo>
                    <a:pt x="189" y="241"/>
                  </a:lnTo>
                  <a:lnTo>
                    <a:pt x="188" y="250"/>
                  </a:lnTo>
                  <a:lnTo>
                    <a:pt x="188" y="250"/>
                  </a:lnTo>
                  <a:lnTo>
                    <a:pt x="177" y="249"/>
                  </a:lnTo>
                  <a:lnTo>
                    <a:pt x="168" y="247"/>
                  </a:lnTo>
                  <a:lnTo>
                    <a:pt x="161" y="245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0" y="248"/>
                  </a:lnTo>
                  <a:lnTo>
                    <a:pt x="145" y="256"/>
                  </a:lnTo>
                  <a:lnTo>
                    <a:pt x="142" y="266"/>
                  </a:lnTo>
                  <a:lnTo>
                    <a:pt x="140" y="272"/>
                  </a:lnTo>
                  <a:lnTo>
                    <a:pt x="140" y="279"/>
                  </a:lnTo>
                  <a:lnTo>
                    <a:pt x="140" y="279"/>
                  </a:lnTo>
                  <a:lnTo>
                    <a:pt x="140" y="285"/>
                  </a:lnTo>
                  <a:lnTo>
                    <a:pt x="142" y="291"/>
                  </a:lnTo>
                  <a:lnTo>
                    <a:pt x="144" y="301"/>
                  </a:lnTo>
                  <a:lnTo>
                    <a:pt x="146" y="30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9" y="325"/>
                  </a:lnTo>
                  <a:lnTo>
                    <a:pt x="151" y="330"/>
                  </a:lnTo>
                  <a:lnTo>
                    <a:pt x="151" y="33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7" name="Freeform 83"/>
            <p:cNvSpPr>
              <a:spLocks/>
            </p:cNvSpPr>
            <p:nvPr/>
          </p:nvSpPr>
          <p:spPr bwMode="auto">
            <a:xfrm>
              <a:off x="1351753" y="4115634"/>
              <a:ext cx="184532" cy="20121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71"/>
                </a:cxn>
                <a:cxn ang="0">
                  <a:pos x="10" y="111"/>
                </a:cxn>
                <a:cxn ang="0">
                  <a:pos x="15" y="131"/>
                </a:cxn>
                <a:cxn ang="0">
                  <a:pos x="21" y="139"/>
                </a:cxn>
                <a:cxn ang="0">
                  <a:pos x="42" y="159"/>
                </a:cxn>
                <a:cxn ang="0">
                  <a:pos x="54" y="174"/>
                </a:cxn>
                <a:cxn ang="0">
                  <a:pos x="59" y="189"/>
                </a:cxn>
                <a:cxn ang="0">
                  <a:pos x="59" y="194"/>
                </a:cxn>
                <a:cxn ang="0">
                  <a:pos x="59" y="208"/>
                </a:cxn>
                <a:cxn ang="0">
                  <a:pos x="63" y="226"/>
                </a:cxn>
                <a:cxn ang="0">
                  <a:pos x="72" y="246"/>
                </a:cxn>
                <a:cxn ang="0">
                  <a:pos x="84" y="263"/>
                </a:cxn>
                <a:cxn ang="0">
                  <a:pos x="101" y="275"/>
                </a:cxn>
                <a:cxn ang="0">
                  <a:pos x="126" y="275"/>
                </a:cxn>
                <a:cxn ang="0">
                  <a:pos x="126" y="275"/>
                </a:cxn>
                <a:cxn ang="0">
                  <a:pos x="127" y="262"/>
                </a:cxn>
                <a:cxn ang="0">
                  <a:pos x="132" y="252"/>
                </a:cxn>
                <a:cxn ang="0">
                  <a:pos x="137" y="245"/>
                </a:cxn>
                <a:cxn ang="0">
                  <a:pos x="145" y="241"/>
                </a:cxn>
                <a:cxn ang="0">
                  <a:pos x="166" y="238"/>
                </a:cxn>
                <a:cxn ang="0">
                  <a:pos x="188" y="238"/>
                </a:cxn>
                <a:cxn ang="0">
                  <a:pos x="197" y="207"/>
                </a:cxn>
                <a:cxn ang="0">
                  <a:pos x="211" y="172"/>
                </a:cxn>
                <a:cxn ang="0">
                  <a:pos x="213" y="169"/>
                </a:cxn>
                <a:cxn ang="0">
                  <a:pos x="236" y="131"/>
                </a:cxn>
                <a:cxn ang="0">
                  <a:pos x="236" y="142"/>
                </a:cxn>
                <a:cxn ang="0">
                  <a:pos x="236" y="131"/>
                </a:cxn>
                <a:cxn ang="0">
                  <a:pos x="239" y="122"/>
                </a:cxn>
                <a:cxn ang="0">
                  <a:pos x="251" y="105"/>
                </a:cxn>
                <a:cxn ang="0">
                  <a:pos x="255" y="95"/>
                </a:cxn>
                <a:cxn ang="0">
                  <a:pos x="254" y="86"/>
                </a:cxn>
                <a:cxn ang="0">
                  <a:pos x="250" y="71"/>
                </a:cxn>
                <a:cxn ang="0">
                  <a:pos x="243" y="61"/>
                </a:cxn>
                <a:cxn ang="0">
                  <a:pos x="231" y="47"/>
                </a:cxn>
                <a:cxn ang="0">
                  <a:pos x="218" y="34"/>
                </a:cxn>
                <a:cxn ang="0">
                  <a:pos x="211" y="23"/>
                </a:cxn>
                <a:cxn ang="0">
                  <a:pos x="208" y="8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197" y="3"/>
                </a:cxn>
                <a:cxn ang="0">
                  <a:pos x="179" y="15"/>
                </a:cxn>
                <a:cxn ang="0">
                  <a:pos x="170" y="17"/>
                </a:cxn>
                <a:cxn ang="0">
                  <a:pos x="166" y="17"/>
                </a:cxn>
                <a:cxn ang="0">
                  <a:pos x="159" y="12"/>
                </a:cxn>
                <a:cxn ang="0">
                  <a:pos x="151" y="8"/>
                </a:cxn>
                <a:cxn ang="0">
                  <a:pos x="148" y="7"/>
                </a:cxn>
                <a:cxn ang="0">
                  <a:pos x="140" y="11"/>
                </a:cxn>
                <a:cxn ang="0">
                  <a:pos x="135" y="19"/>
                </a:cxn>
                <a:cxn ang="0">
                  <a:pos x="128" y="29"/>
                </a:cxn>
                <a:cxn ang="0">
                  <a:pos x="119" y="32"/>
                </a:cxn>
                <a:cxn ang="0">
                  <a:pos x="111" y="31"/>
                </a:cxn>
                <a:cxn ang="0">
                  <a:pos x="99" y="23"/>
                </a:cxn>
                <a:cxn ang="0">
                  <a:pos x="89" y="12"/>
                </a:cxn>
                <a:cxn ang="0">
                  <a:pos x="76" y="4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1" y="6"/>
                </a:cxn>
                <a:cxn ang="0">
                  <a:pos x="38" y="14"/>
                </a:cxn>
                <a:cxn ang="0">
                  <a:pos x="18" y="35"/>
                </a:cxn>
                <a:cxn ang="0">
                  <a:pos x="0" y="47"/>
                </a:cxn>
                <a:cxn ang="0">
                  <a:pos x="0" y="52"/>
                </a:cxn>
              </a:cxnLst>
              <a:rect l="0" t="0" r="r" b="b"/>
              <a:pathLst>
                <a:path w="255" h="275">
                  <a:moveTo>
                    <a:pt x="0" y="52"/>
                  </a:moveTo>
                  <a:lnTo>
                    <a:pt x="0" y="52"/>
                  </a:lnTo>
                  <a:lnTo>
                    <a:pt x="4" y="61"/>
                  </a:lnTo>
                  <a:lnTo>
                    <a:pt x="6" y="71"/>
                  </a:lnTo>
                  <a:lnTo>
                    <a:pt x="8" y="91"/>
                  </a:lnTo>
                  <a:lnTo>
                    <a:pt x="10" y="111"/>
                  </a:lnTo>
                  <a:lnTo>
                    <a:pt x="12" y="122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21" y="139"/>
                  </a:lnTo>
                  <a:lnTo>
                    <a:pt x="27" y="146"/>
                  </a:lnTo>
                  <a:lnTo>
                    <a:pt x="42" y="159"/>
                  </a:lnTo>
                  <a:lnTo>
                    <a:pt x="49" y="166"/>
                  </a:lnTo>
                  <a:lnTo>
                    <a:pt x="54" y="174"/>
                  </a:lnTo>
                  <a:lnTo>
                    <a:pt x="58" y="183"/>
                  </a:lnTo>
                  <a:lnTo>
                    <a:pt x="59" y="189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208"/>
                  </a:lnTo>
                  <a:lnTo>
                    <a:pt x="59" y="208"/>
                  </a:lnTo>
                  <a:lnTo>
                    <a:pt x="60" y="217"/>
                  </a:lnTo>
                  <a:lnTo>
                    <a:pt x="63" y="226"/>
                  </a:lnTo>
                  <a:lnTo>
                    <a:pt x="67" y="237"/>
                  </a:lnTo>
                  <a:lnTo>
                    <a:pt x="72" y="246"/>
                  </a:lnTo>
                  <a:lnTo>
                    <a:pt x="78" y="255"/>
                  </a:lnTo>
                  <a:lnTo>
                    <a:pt x="84" y="263"/>
                  </a:lnTo>
                  <a:lnTo>
                    <a:pt x="92" y="270"/>
                  </a:lnTo>
                  <a:lnTo>
                    <a:pt x="101" y="275"/>
                  </a:lnTo>
                  <a:lnTo>
                    <a:pt x="101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68"/>
                  </a:lnTo>
                  <a:lnTo>
                    <a:pt x="127" y="262"/>
                  </a:lnTo>
                  <a:lnTo>
                    <a:pt x="129" y="256"/>
                  </a:lnTo>
                  <a:lnTo>
                    <a:pt x="132" y="252"/>
                  </a:lnTo>
                  <a:lnTo>
                    <a:pt x="134" y="248"/>
                  </a:lnTo>
                  <a:lnTo>
                    <a:pt x="137" y="245"/>
                  </a:lnTo>
                  <a:lnTo>
                    <a:pt x="142" y="243"/>
                  </a:lnTo>
                  <a:lnTo>
                    <a:pt x="145" y="241"/>
                  </a:lnTo>
                  <a:lnTo>
                    <a:pt x="156" y="239"/>
                  </a:lnTo>
                  <a:lnTo>
                    <a:pt x="166" y="238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93" y="221"/>
                  </a:lnTo>
                  <a:lnTo>
                    <a:pt x="197" y="207"/>
                  </a:lnTo>
                  <a:lnTo>
                    <a:pt x="205" y="185"/>
                  </a:lnTo>
                  <a:lnTo>
                    <a:pt x="211" y="172"/>
                  </a:lnTo>
                  <a:lnTo>
                    <a:pt x="213" y="169"/>
                  </a:lnTo>
                  <a:lnTo>
                    <a:pt x="213" y="169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42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9" y="122"/>
                  </a:lnTo>
                  <a:lnTo>
                    <a:pt x="246" y="114"/>
                  </a:lnTo>
                  <a:lnTo>
                    <a:pt x="251" y="105"/>
                  </a:lnTo>
                  <a:lnTo>
                    <a:pt x="254" y="100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86"/>
                  </a:lnTo>
                  <a:lnTo>
                    <a:pt x="252" y="78"/>
                  </a:lnTo>
                  <a:lnTo>
                    <a:pt x="250" y="71"/>
                  </a:lnTo>
                  <a:lnTo>
                    <a:pt x="247" y="65"/>
                  </a:lnTo>
                  <a:lnTo>
                    <a:pt x="243" y="61"/>
                  </a:lnTo>
                  <a:lnTo>
                    <a:pt x="240" y="56"/>
                  </a:lnTo>
                  <a:lnTo>
                    <a:pt x="231" y="47"/>
                  </a:lnTo>
                  <a:lnTo>
                    <a:pt x="221" y="39"/>
                  </a:lnTo>
                  <a:lnTo>
                    <a:pt x="218" y="34"/>
                  </a:lnTo>
                  <a:lnTo>
                    <a:pt x="214" y="29"/>
                  </a:lnTo>
                  <a:lnTo>
                    <a:pt x="211" y="23"/>
                  </a:lnTo>
                  <a:lnTo>
                    <a:pt x="209" y="16"/>
                  </a:lnTo>
                  <a:lnTo>
                    <a:pt x="208" y="8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3"/>
                  </a:lnTo>
                  <a:lnTo>
                    <a:pt x="189" y="10"/>
                  </a:lnTo>
                  <a:lnTo>
                    <a:pt x="179" y="15"/>
                  </a:lnTo>
                  <a:lnTo>
                    <a:pt x="174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66" y="17"/>
                  </a:lnTo>
                  <a:lnTo>
                    <a:pt x="164" y="16"/>
                  </a:lnTo>
                  <a:lnTo>
                    <a:pt x="159" y="12"/>
                  </a:lnTo>
                  <a:lnTo>
                    <a:pt x="155" y="9"/>
                  </a:lnTo>
                  <a:lnTo>
                    <a:pt x="151" y="8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3" y="8"/>
                  </a:lnTo>
                  <a:lnTo>
                    <a:pt x="140" y="11"/>
                  </a:lnTo>
                  <a:lnTo>
                    <a:pt x="137" y="15"/>
                  </a:lnTo>
                  <a:lnTo>
                    <a:pt x="135" y="19"/>
                  </a:lnTo>
                  <a:lnTo>
                    <a:pt x="132" y="24"/>
                  </a:lnTo>
                  <a:lnTo>
                    <a:pt x="128" y="29"/>
                  </a:lnTo>
                  <a:lnTo>
                    <a:pt x="125" y="31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1" y="31"/>
                  </a:lnTo>
                  <a:lnTo>
                    <a:pt x="105" y="27"/>
                  </a:lnTo>
                  <a:lnTo>
                    <a:pt x="99" y="23"/>
                  </a:lnTo>
                  <a:lnTo>
                    <a:pt x="94" y="17"/>
                  </a:lnTo>
                  <a:lnTo>
                    <a:pt x="89" y="12"/>
                  </a:lnTo>
                  <a:lnTo>
                    <a:pt x="83" y="8"/>
                  </a:lnTo>
                  <a:lnTo>
                    <a:pt x="76" y="4"/>
                  </a:lnTo>
                  <a:lnTo>
                    <a:pt x="72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1" y="3"/>
                  </a:lnTo>
                  <a:lnTo>
                    <a:pt x="56" y="4"/>
                  </a:lnTo>
                  <a:lnTo>
                    <a:pt x="51" y="6"/>
                  </a:lnTo>
                  <a:lnTo>
                    <a:pt x="46" y="8"/>
                  </a:lnTo>
                  <a:lnTo>
                    <a:pt x="38" y="14"/>
                  </a:lnTo>
                  <a:lnTo>
                    <a:pt x="31" y="21"/>
                  </a:lnTo>
                  <a:lnTo>
                    <a:pt x="18" y="35"/>
                  </a:lnTo>
                  <a:lnTo>
                    <a:pt x="10" y="4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1393890" y="5007968"/>
              <a:ext cx="203421" cy="368890"/>
            </a:xfrm>
            <a:custGeom>
              <a:avLst/>
              <a:gdLst/>
              <a:ahLst/>
              <a:cxnLst>
                <a:cxn ang="0">
                  <a:pos x="210" y="123"/>
                </a:cxn>
                <a:cxn ang="0">
                  <a:pos x="199" y="99"/>
                </a:cxn>
                <a:cxn ang="0">
                  <a:pos x="204" y="78"/>
                </a:cxn>
                <a:cxn ang="0">
                  <a:pos x="228" y="54"/>
                </a:cxn>
                <a:cxn ang="0">
                  <a:pos x="221" y="31"/>
                </a:cxn>
                <a:cxn ang="0">
                  <a:pos x="208" y="7"/>
                </a:cxn>
                <a:cxn ang="0">
                  <a:pos x="189" y="0"/>
                </a:cxn>
                <a:cxn ang="0">
                  <a:pos x="162" y="6"/>
                </a:cxn>
                <a:cxn ang="0">
                  <a:pos x="122" y="3"/>
                </a:cxn>
                <a:cxn ang="0">
                  <a:pos x="83" y="0"/>
                </a:cxn>
                <a:cxn ang="0">
                  <a:pos x="67" y="12"/>
                </a:cxn>
                <a:cxn ang="0">
                  <a:pos x="89" y="85"/>
                </a:cxn>
                <a:cxn ang="0">
                  <a:pos x="96" y="143"/>
                </a:cxn>
                <a:cxn ang="0">
                  <a:pos x="103" y="183"/>
                </a:cxn>
                <a:cxn ang="0">
                  <a:pos x="132" y="198"/>
                </a:cxn>
                <a:cxn ang="0">
                  <a:pos x="132" y="221"/>
                </a:cxn>
                <a:cxn ang="0">
                  <a:pos x="111" y="250"/>
                </a:cxn>
                <a:cxn ang="0">
                  <a:pos x="113" y="270"/>
                </a:cxn>
                <a:cxn ang="0">
                  <a:pos x="122" y="319"/>
                </a:cxn>
                <a:cxn ang="0">
                  <a:pos x="115" y="328"/>
                </a:cxn>
                <a:cxn ang="0">
                  <a:pos x="78" y="348"/>
                </a:cxn>
                <a:cxn ang="0">
                  <a:pos x="68" y="346"/>
                </a:cxn>
                <a:cxn ang="0">
                  <a:pos x="52" y="338"/>
                </a:cxn>
                <a:cxn ang="0">
                  <a:pos x="43" y="342"/>
                </a:cxn>
                <a:cxn ang="0">
                  <a:pos x="37" y="360"/>
                </a:cxn>
                <a:cxn ang="0">
                  <a:pos x="50" y="390"/>
                </a:cxn>
                <a:cxn ang="0">
                  <a:pos x="51" y="406"/>
                </a:cxn>
                <a:cxn ang="0">
                  <a:pos x="36" y="425"/>
                </a:cxn>
                <a:cxn ang="0">
                  <a:pos x="6" y="444"/>
                </a:cxn>
                <a:cxn ang="0">
                  <a:pos x="0" y="459"/>
                </a:cxn>
                <a:cxn ang="0">
                  <a:pos x="12" y="474"/>
                </a:cxn>
                <a:cxn ang="0">
                  <a:pos x="37" y="489"/>
                </a:cxn>
                <a:cxn ang="0">
                  <a:pos x="52" y="493"/>
                </a:cxn>
                <a:cxn ang="0">
                  <a:pos x="107" y="504"/>
                </a:cxn>
                <a:cxn ang="0">
                  <a:pos x="155" y="502"/>
                </a:cxn>
                <a:cxn ang="0">
                  <a:pos x="243" y="503"/>
                </a:cxn>
                <a:cxn ang="0">
                  <a:pos x="224" y="481"/>
                </a:cxn>
                <a:cxn ang="0">
                  <a:pos x="224" y="412"/>
                </a:cxn>
                <a:cxn ang="0">
                  <a:pos x="250" y="426"/>
                </a:cxn>
                <a:cxn ang="0">
                  <a:pos x="273" y="441"/>
                </a:cxn>
                <a:cxn ang="0">
                  <a:pos x="281" y="399"/>
                </a:cxn>
                <a:cxn ang="0">
                  <a:pos x="281" y="322"/>
                </a:cxn>
                <a:cxn ang="0">
                  <a:pos x="274" y="268"/>
                </a:cxn>
                <a:cxn ang="0">
                  <a:pos x="258" y="245"/>
                </a:cxn>
                <a:cxn ang="0">
                  <a:pos x="241" y="238"/>
                </a:cxn>
                <a:cxn ang="0">
                  <a:pos x="205" y="226"/>
                </a:cxn>
                <a:cxn ang="0">
                  <a:pos x="199" y="206"/>
                </a:cxn>
                <a:cxn ang="0">
                  <a:pos x="207" y="181"/>
                </a:cxn>
                <a:cxn ang="0">
                  <a:pos x="236" y="147"/>
                </a:cxn>
              </a:cxnLst>
              <a:rect l="0" t="0" r="r" b="b"/>
              <a:pathLst>
                <a:path w="281" h="506">
                  <a:moveTo>
                    <a:pt x="224" y="136"/>
                  </a:moveTo>
                  <a:lnTo>
                    <a:pt x="224" y="136"/>
                  </a:lnTo>
                  <a:lnTo>
                    <a:pt x="218" y="130"/>
                  </a:lnTo>
                  <a:lnTo>
                    <a:pt x="210" y="123"/>
                  </a:lnTo>
                  <a:lnTo>
                    <a:pt x="205" y="119"/>
                  </a:lnTo>
                  <a:lnTo>
                    <a:pt x="201" y="113"/>
                  </a:lnTo>
                  <a:lnTo>
                    <a:pt x="199" y="106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1"/>
                  </a:lnTo>
                  <a:lnTo>
                    <a:pt x="201" y="84"/>
                  </a:lnTo>
                  <a:lnTo>
                    <a:pt x="204" y="78"/>
                  </a:lnTo>
                  <a:lnTo>
                    <a:pt x="208" y="72"/>
                  </a:lnTo>
                  <a:lnTo>
                    <a:pt x="212" y="68"/>
                  </a:lnTo>
                  <a:lnTo>
                    <a:pt x="218" y="63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22" y="40"/>
                  </a:lnTo>
                  <a:lnTo>
                    <a:pt x="221" y="31"/>
                  </a:lnTo>
                  <a:lnTo>
                    <a:pt x="218" y="22"/>
                  </a:lnTo>
                  <a:lnTo>
                    <a:pt x="214" y="14"/>
                  </a:lnTo>
                  <a:lnTo>
                    <a:pt x="212" y="9"/>
                  </a:lnTo>
                  <a:lnTo>
                    <a:pt x="208" y="7"/>
                  </a:lnTo>
                  <a:lnTo>
                    <a:pt x="205" y="3"/>
                  </a:lnTo>
                  <a:lnTo>
                    <a:pt x="200" y="1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78" y="1"/>
                  </a:lnTo>
                  <a:lnTo>
                    <a:pt x="172" y="3"/>
                  </a:lnTo>
                  <a:lnTo>
                    <a:pt x="162" y="6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35" y="6"/>
                  </a:lnTo>
                  <a:lnTo>
                    <a:pt x="122" y="3"/>
                  </a:lnTo>
                  <a:lnTo>
                    <a:pt x="10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7" y="2"/>
                  </a:lnTo>
                  <a:lnTo>
                    <a:pt x="71" y="6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70" y="29"/>
                  </a:lnTo>
                  <a:lnTo>
                    <a:pt x="74" y="44"/>
                  </a:lnTo>
                  <a:lnTo>
                    <a:pt x="84" y="71"/>
                  </a:lnTo>
                  <a:lnTo>
                    <a:pt x="89" y="85"/>
                  </a:lnTo>
                  <a:lnTo>
                    <a:pt x="92" y="101"/>
                  </a:lnTo>
                  <a:lnTo>
                    <a:pt x="94" y="120"/>
                  </a:lnTo>
                  <a:lnTo>
                    <a:pt x="96" y="143"/>
                  </a:lnTo>
                  <a:lnTo>
                    <a:pt x="96" y="143"/>
                  </a:lnTo>
                  <a:lnTo>
                    <a:pt x="96" y="155"/>
                  </a:lnTo>
                  <a:lnTo>
                    <a:pt x="97" y="167"/>
                  </a:lnTo>
                  <a:lnTo>
                    <a:pt x="99" y="176"/>
                  </a:lnTo>
                  <a:lnTo>
                    <a:pt x="103" y="183"/>
                  </a:lnTo>
                  <a:lnTo>
                    <a:pt x="107" y="189"/>
                  </a:lnTo>
                  <a:lnTo>
                    <a:pt x="113" y="193"/>
                  </a:lnTo>
                  <a:lnTo>
                    <a:pt x="122" y="196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24" y="230"/>
                  </a:lnTo>
                  <a:lnTo>
                    <a:pt x="117" y="238"/>
                  </a:lnTo>
                  <a:lnTo>
                    <a:pt x="113" y="245"/>
                  </a:lnTo>
                  <a:lnTo>
                    <a:pt x="111" y="250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62"/>
                  </a:lnTo>
                  <a:lnTo>
                    <a:pt x="113" y="270"/>
                  </a:lnTo>
                  <a:lnTo>
                    <a:pt x="116" y="287"/>
                  </a:lnTo>
                  <a:lnTo>
                    <a:pt x="120" y="301"/>
                  </a:lnTo>
                  <a:lnTo>
                    <a:pt x="121" y="310"/>
                  </a:lnTo>
                  <a:lnTo>
                    <a:pt x="122" y="319"/>
                  </a:lnTo>
                  <a:lnTo>
                    <a:pt x="122" y="319"/>
                  </a:lnTo>
                  <a:lnTo>
                    <a:pt x="121" y="321"/>
                  </a:lnTo>
                  <a:lnTo>
                    <a:pt x="120" y="323"/>
                  </a:lnTo>
                  <a:lnTo>
                    <a:pt x="115" y="328"/>
                  </a:lnTo>
                  <a:lnTo>
                    <a:pt x="108" y="334"/>
                  </a:lnTo>
                  <a:lnTo>
                    <a:pt x="100" y="338"/>
                  </a:lnTo>
                  <a:lnTo>
                    <a:pt x="84" y="345"/>
                  </a:lnTo>
                  <a:lnTo>
                    <a:pt x="78" y="348"/>
                  </a:lnTo>
                  <a:lnTo>
                    <a:pt x="74" y="349"/>
                  </a:lnTo>
                  <a:lnTo>
                    <a:pt x="74" y="349"/>
                  </a:lnTo>
                  <a:lnTo>
                    <a:pt x="70" y="348"/>
                  </a:lnTo>
                  <a:lnTo>
                    <a:pt x="68" y="346"/>
                  </a:lnTo>
                  <a:lnTo>
                    <a:pt x="63" y="343"/>
                  </a:lnTo>
                  <a:lnTo>
                    <a:pt x="59" y="339"/>
                  </a:lnTo>
                  <a:lnTo>
                    <a:pt x="55" y="338"/>
                  </a:lnTo>
                  <a:lnTo>
                    <a:pt x="52" y="338"/>
                  </a:lnTo>
                  <a:lnTo>
                    <a:pt x="52" y="338"/>
                  </a:lnTo>
                  <a:lnTo>
                    <a:pt x="48" y="338"/>
                  </a:lnTo>
                  <a:lnTo>
                    <a:pt x="45" y="339"/>
                  </a:lnTo>
                  <a:lnTo>
                    <a:pt x="43" y="342"/>
                  </a:lnTo>
                  <a:lnTo>
                    <a:pt x="40" y="345"/>
                  </a:lnTo>
                  <a:lnTo>
                    <a:pt x="38" y="352"/>
                  </a:lnTo>
                  <a:lnTo>
                    <a:pt x="37" y="360"/>
                  </a:lnTo>
                  <a:lnTo>
                    <a:pt x="37" y="360"/>
                  </a:lnTo>
                  <a:lnTo>
                    <a:pt x="38" y="365"/>
                  </a:lnTo>
                  <a:lnTo>
                    <a:pt x="39" y="371"/>
                  </a:lnTo>
                  <a:lnTo>
                    <a:pt x="45" y="380"/>
                  </a:lnTo>
                  <a:lnTo>
                    <a:pt x="50" y="390"/>
                  </a:lnTo>
                  <a:lnTo>
                    <a:pt x="51" y="395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51" y="406"/>
                  </a:lnTo>
                  <a:lnTo>
                    <a:pt x="50" y="411"/>
                  </a:lnTo>
                  <a:lnTo>
                    <a:pt x="47" y="415"/>
                  </a:lnTo>
                  <a:lnTo>
                    <a:pt x="44" y="419"/>
                  </a:lnTo>
                  <a:lnTo>
                    <a:pt x="36" y="425"/>
                  </a:lnTo>
                  <a:lnTo>
                    <a:pt x="27" y="429"/>
                  </a:lnTo>
                  <a:lnTo>
                    <a:pt x="17" y="435"/>
                  </a:lnTo>
                  <a:lnTo>
                    <a:pt x="8" y="441"/>
                  </a:lnTo>
                  <a:lnTo>
                    <a:pt x="6" y="444"/>
                  </a:lnTo>
                  <a:lnTo>
                    <a:pt x="2" y="449"/>
                  </a:lnTo>
                  <a:lnTo>
                    <a:pt x="1" y="45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" y="463"/>
                  </a:lnTo>
                  <a:lnTo>
                    <a:pt x="2" y="465"/>
                  </a:lnTo>
                  <a:lnTo>
                    <a:pt x="6" y="471"/>
                  </a:lnTo>
                  <a:lnTo>
                    <a:pt x="12" y="474"/>
                  </a:lnTo>
                  <a:lnTo>
                    <a:pt x="17" y="478"/>
                  </a:lnTo>
                  <a:lnTo>
                    <a:pt x="30" y="483"/>
                  </a:lnTo>
                  <a:lnTo>
                    <a:pt x="35" y="486"/>
                  </a:lnTo>
                  <a:lnTo>
                    <a:pt x="37" y="489"/>
                  </a:lnTo>
                  <a:lnTo>
                    <a:pt x="37" y="489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61" y="493"/>
                  </a:lnTo>
                  <a:lnTo>
                    <a:pt x="70" y="494"/>
                  </a:lnTo>
                  <a:lnTo>
                    <a:pt x="89" y="499"/>
                  </a:lnTo>
                  <a:lnTo>
                    <a:pt x="107" y="504"/>
                  </a:lnTo>
                  <a:lnTo>
                    <a:pt x="116" y="505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55" y="502"/>
                  </a:lnTo>
                  <a:lnTo>
                    <a:pt x="185" y="499"/>
                  </a:lnTo>
                  <a:lnTo>
                    <a:pt x="215" y="501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37" y="496"/>
                  </a:lnTo>
                  <a:lnTo>
                    <a:pt x="234" y="491"/>
                  </a:lnTo>
                  <a:lnTo>
                    <a:pt x="230" y="488"/>
                  </a:lnTo>
                  <a:lnTo>
                    <a:pt x="224" y="481"/>
                  </a:lnTo>
                  <a:lnTo>
                    <a:pt x="224" y="481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34" y="414"/>
                  </a:lnTo>
                  <a:lnTo>
                    <a:pt x="239" y="418"/>
                  </a:lnTo>
                  <a:lnTo>
                    <a:pt x="245" y="422"/>
                  </a:lnTo>
                  <a:lnTo>
                    <a:pt x="250" y="426"/>
                  </a:lnTo>
                  <a:lnTo>
                    <a:pt x="259" y="434"/>
                  </a:lnTo>
                  <a:lnTo>
                    <a:pt x="265" y="437"/>
                  </a:lnTo>
                  <a:lnTo>
                    <a:pt x="273" y="441"/>
                  </a:lnTo>
                  <a:lnTo>
                    <a:pt x="273" y="441"/>
                  </a:lnTo>
                  <a:lnTo>
                    <a:pt x="276" y="429"/>
                  </a:lnTo>
                  <a:lnTo>
                    <a:pt x="279" y="419"/>
                  </a:lnTo>
                  <a:lnTo>
                    <a:pt x="280" y="409"/>
                  </a:lnTo>
                  <a:lnTo>
                    <a:pt x="281" y="399"/>
                  </a:lnTo>
                  <a:lnTo>
                    <a:pt x="281" y="379"/>
                  </a:lnTo>
                  <a:lnTo>
                    <a:pt x="280" y="353"/>
                  </a:lnTo>
                  <a:lnTo>
                    <a:pt x="280" y="353"/>
                  </a:lnTo>
                  <a:lnTo>
                    <a:pt x="281" y="322"/>
                  </a:lnTo>
                  <a:lnTo>
                    <a:pt x="281" y="307"/>
                  </a:lnTo>
                  <a:lnTo>
                    <a:pt x="280" y="293"/>
                  </a:lnTo>
                  <a:lnTo>
                    <a:pt x="277" y="280"/>
                  </a:lnTo>
                  <a:lnTo>
                    <a:pt x="274" y="268"/>
                  </a:lnTo>
                  <a:lnTo>
                    <a:pt x="271" y="261"/>
                  </a:lnTo>
                  <a:lnTo>
                    <a:pt x="267" y="255"/>
                  </a:lnTo>
                  <a:lnTo>
                    <a:pt x="262" y="251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4" y="243"/>
                  </a:lnTo>
                  <a:lnTo>
                    <a:pt x="250" y="242"/>
                  </a:lnTo>
                  <a:lnTo>
                    <a:pt x="241" y="238"/>
                  </a:lnTo>
                  <a:lnTo>
                    <a:pt x="221" y="234"/>
                  </a:lnTo>
                  <a:lnTo>
                    <a:pt x="213" y="230"/>
                  </a:lnTo>
                  <a:lnTo>
                    <a:pt x="208" y="228"/>
                  </a:lnTo>
                  <a:lnTo>
                    <a:pt x="205" y="226"/>
                  </a:lnTo>
                  <a:lnTo>
                    <a:pt x="203" y="222"/>
                  </a:lnTo>
                  <a:lnTo>
                    <a:pt x="200" y="217"/>
                  </a:lnTo>
                  <a:lnTo>
                    <a:pt x="199" y="212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0" y="196"/>
                  </a:lnTo>
                  <a:lnTo>
                    <a:pt x="203" y="188"/>
                  </a:lnTo>
                  <a:lnTo>
                    <a:pt x="207" y="181"/>
                  </a:lnTo>
                  <a:lnTo>
                    <a:pt x="213" y="175"/>
                  </a:lnTo>
                  <a:lnTo>
                    <a:pt x="226" y="162"/>
                  </a:lnTo>
                  <a:lnTo>
                    <a:pt x="231" y="155"/>
                  </a:lnTo>
                  <a:lnTo>
                    <a:pt x="236" y="147"/>
                  </a:lnTo>
                  <a:lnTo>
                    <a:pt x="236" y="147"/>
                  </a:lnTo>
                  <a:lnTo>
                    <a:pt x="224" y="136"/>
                  </a:lnTo>
                  <a:lnTo>
                    <a:pt x="224" y="136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978330" y="4678446"/>
              <a:ext cx="405389" cy="460748"/>
            </a:xfrm>
            <a:custGeom>
              <a:avLst/>
              <a:gdLst/>
              <a:ahLst/>
              <a:cxnLst>
                <a:cxn ang="0">
                  <a:pos x="482" y="35"/>
                </a:cxn>
                <a:cxn ang="0">
                  <a:pos x="448" y="33"/>
                </a:cxn>
                <a:cxn ang="0">
                  <a:pos x="404" y="3"/>
                </a:cxn>
                <a:cxn ang="0">
                  <a:pos x="375" y="2"/>
                </a:cxn>
                <a:cxn ang="0">
                  <a:pos x="375" y="33"/>
                </a:cxn>
                <a:cxn ang="0">
                  <a:pos x="323" y="52"/>
                </a:cxn>
                <a:cxn ang="0">
                  <a:pos x="311" y="78"/>
                </a:cxn>
                <a:cxn ang="0">
                  <a:pos x="283" y="85"/>
                </a:cxn>
                <a:cxn ang="0">
                  <a:pos x="261" y="110"/>
                </a:cxn>
                <a:cxn ang="0">
                  <a:pos x="235" y="164"/>
                </a:cxn>
                <a:cxn ang="0">
                  <a:pos x="199" y="179"/>
                </a:cxn>
                <a:cxn ang="0">
                  <a:pos x="170" y="161"/>
                </a:cxn>
                <a:cxn ang="0">
                  <a:pos x="124" y="122"/>
                </a:cxn>
                <a:cxn ang="0">
                  <a:pos x="108" y="130"/>
                </a:cxn>
                <a:cxn ang="0">
                  <a:pos x="86" y="125"/>
                </a:cxn>
                <a:cxn ang="0">
                  <a:pos x="59" y="110"/>
                </a:cxn>
                <a:cxn ang="0">
                  <a:pos x="12" y="141"/>
                </a:cxn>
                <a:cxn ang="0">
                  <a:pos x="44" y="177"/>
                </a:cxn>
                <a:cxn ang="0">
                  <a:pos x="89" y="202"/>
                </a:cxn>
                <a:cxn ang="0">
                  <a:pos x="85" y="221"/>
                </a:cxn>
                <a:cxn ang="0">
                  <a:pos x="25" y="244"/>
                </a:cxn>
                <a:cxn ang="0">
                  <a:pos x="71" y="277"/>
                </a:cxn>
                <a:cxn ang="0">
                  <a:pos x="120" y="309"/>
                </a:cxn>
                <a:cxn ang="0">
                  <a:pos x="114" y="340"/>
                </a:cxn>
                <a:cxn ang="0">
                  <a:pos x="97" y="382"/>
                </a:cxn>
                <a:cxn ang="0">
                  <a:pos x="116" y="417"/>
                </a:cxn>
                <a:cxn ang="0">
                  <a:pos x="137" y="449"/>
                </a:cxn>
                <a:cxn ang="0">
                  <a:pos x="130" y="498"/>
                </a:cxn>
                <a:cxn ang="0">
                  <a:pos x="150" y="500"/>
                </a:cxn>
                <a:cxn ang="0">
                  <a:pos x="174" y="516"/>
                </a:cxn>
                <a:cxn ang="0">
                  <a:pos x="199" y="499"/>
                </a:cxn>
                <a:cxn ang="0">
                  <a:pos x="230" y="513"/>
                </a:cxn>
                <a:cxn ang="0">
                  <a:pos x="250" y="504"/>
                </a:cxn>
                <a:cxn ang="0">
                  <a:pos x="273" y="484"/>
                </a:cxn>
                <a:cxn ang="0">
                  <a:pos x="288" y="526"/>
                </a:cxn>
                <a:cxn ang="0">
                  <a:pos x="327" y="576"/>
                </a:cxn>
                <a:cxn ang="0">
                  <a:pos x="345" y="620"/>
                </a:cxn>
                <a:cxn ang="0">
                  <a:pos x="379" y="630"/>
                </a:cxn>
                <a:cxn ang="0">
                  <a:pos x="398" y="628"/>
                </a:cxn>
                <a:cxn ang="0">
                  <a:pos x="407" y="606"/>
                </a:cxn>
                <a:cxn ang="0">
                  <a:pos x="420" y="584"/>
                </a:cxn>
                <a:cxn ang="0">
                  <a:pos x="494" y="557"/>
                </a:cxn>
                <a:cxn ang="0">
                  <a:pos x="518" y="516"/>
                </a:cxn>
                <a:cxn ang="0">
                  <a:pos x="501" y="492"/>
                </a:cxn>
                <a:cxn ang="0">
                  <a:pos x="482" y="503"/>
                </a:cxn>
                <a:cxn ang="0">
                  <a:pos x="471" y="489"/>
                </a:cxn>
                <a:cxn ang="0">
                  <a:pos x="467" y="481"/>
                </a:cxn>
                <a:cxn ang="0">
                  <a:pos x="448" y="460"/>
                </a:cxn>
                <a:cxn ang="0">
                  <a:pos x="412" y="408"/>
                </a:cxn>
                <a:cxn ang="0">
                  <a:pos x="422" y="360"/>
                </a:cxn>
                <a:cxn ang="0">
                  <a:pos x="414" y="331"/>
                </a:cxn>
                <a:cxn ang="0">
                  <a:pos x="394" y="305"/>
                </a:cxn>
                <a:cxn ang="0">
                  <a:pos x="421" y="272"/>
                </a:cxn>
                <a:cxn ang="0">
                  <a:pos x="458" y="266"/>
                </a:cxn>
                <a:cxn ang="0">
                  <a:pos x="503" y="275"/>
                </a:cxn>
                <a:cxn ang="0">
                  <a:pos x="516" y="252"/>
                </a:cxn>
                <a:cxn ang="0">
                  <a:pos x="516" y="172"/>
                </a:cxn>
                <a:cxn ang="0">
                  <a:pos x="545" y="132"/>
                </a:cxn>
                <a:cxn ang="0">
                  <a:pos x="559" y="95"/>
                </a:cxn>
                <a:cxn ang="0">
                  <a:pos x="539" y="41"/>
                </a:cxn>
                <a:cxn ang="0">
                  <a:pos x="518" y="25"/>
                </a:cxn>
              </a:cxnLst>
              <a:rect l="0" t="0" r="r" b="b"/>
              <a:pathLst>
                <a:path w="559" h="632">
                  <a:moveTo>
                    <a:pt x="518" y="25"/>
                  </a:moveTo>
                  <a:lnTo>
                    <a:pt x="518" y="25"/>
                  </a:lnTo>
                  <a:lnTo>
                    <a:pt x="512" y="26"/>
                  </a:lnTo>
                  <a:lnTo>
                    <a:pt x="505" y="27"/>
                  </a:lnTo>
                  <a:lnTo>
                    <a:pt x="494" y="31"/>
                  </a:lnTo>
                  <a:lnTo>
                    <a:pt x="482" y="35"/>
                  </a:lnTo>
                  <a:lnTo>
                    <a:pt x="475" y="37"/>
                  </a:lnTo>
                  <a:lnTo>
                    <a:pt x="467" y="37"/>
                  </a:lnTo>
                  <a:lnTo>
                    <a:pt x="467" y="37"/>
                  </a:lnTo>
                  <a:lnTo>
                    <a:pt x="460" y="37"/>
                  </a:lnTo>
                  <a:lnTo>
                    <a:pt x="453" y="35"/>
                  </a:lnTo>
                  <a:lnTo>
                    <a:pt x="448" y="33"/>
                  </a:lnTo>
                  <a:lnTo>
                    <a:pt x="443" y="31"/>
                  </a:lnTo>
                  <a:lnTo>
                    <a:pt x="434" y="25"/>
                  </a:lnTo>
                  <a:lnTo>
                    <a:pt x="426" y="18"/>
                  </a:lnTo>
                  <a:lnTo>
                    <a:pt x="418" y="11"/>
                  </a:lnTo>
                  <a:lnTo>
                    <a:pt x="409" y="6"/>
                  </a:lnTo>
                  <a:lnTo>
                    <a:pt x="404" y="3"/>
                  </a:lnTo>
                  <a:lnTo>
                    <a:pt x="398" y="1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0" y="0"/>
                  </a:lnTo>
                  <a:lnTo>
                    <a:pt x="375" y="2"/>
                  </a:lnTo>
                  <a:lnTo>
                    <a:pt x="374" y="6"/>
                  </a:lnTo>
                  <a:lnTo>
                    <a:pt x="374" y="9"/>
                  </a:lnTo>
                  <a:lnTo>
                    <a:pt x="375" y="19"/>
                  </a:lnTo>
                  <a:lnTo>
                    <a:pt x="376" y="26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69" y="40"/>
                  </a:lnTo>
                  <a:lnTo>
                    <a:pt x="363" y="45"/>
                  </a:lnTo>
                  <a:lnTo>
                    <a:pt x="353" y="48"/>
                  </a:lnTo>
                  <a:lnTo>
                    <a:pt x="344" y="50"/>
                  </a:lnTo>
                  <a:lnTo>
                    <a:pt x="335" y="52"/>
                  </a:lnTo>
                  <a:lnTo>
                    <a:pt x="323" y="52"/>
                  </a:lnTo>
                  <a:lnTo>
                    <a:pt x="302" y="52"/>
                  </a:lnTo>
                  <a:lnTo>
                    <a:pt x="302" y="52"/>
                  </a:lnTo>
                  <a:lnTo>
                    <a:pt x="303" y="57"/>
                  </a:lnTo>
                  <a:lnTo>
                    <a:pt x="304" y="63"/>
                  </a:lnTo>
                  <a:lnTo>
                    <a:pt x="307" y="71"/>
                  </a:lnTo>
                  <a:lnTo>
                    <a:pt x="311" y="78"/>
                  </a:lnTo>
                  <a:lnTo>
                    <a:pt x="312" y="83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03" y="88"/>
                  </a:lnTo>
                  <a:lnTo>
                    <a:pt x="295" y="87"/>
                  </a:lnTo>
                  <a:lnTo>
                    <a:pt x="283" y="85"/>
                  </a:lnTo>
                  <a:lnTo>
                    <a:pt x="277" y="84"/>
                  </a:lnTo>
                  <a:lnTo>
                    <a:pt x="273" y="84"/>
                  </a:lnTo>
                  <a:lnTo>
                    <a:pt x="268" y="85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0" y="121"/>
                  </a:lnTo>
                  <a:lnTo>
                    <a:pt x="257" y="132"/>
                  </a:lnTo>
                  <a:lnTo>
                    <a:pt x="251" y="144"/>
                  </a:lnTo>
                  <a:lnTo>
                    <a:pt x="244" y="154"/>
                  </a:lnTo>
                  <a:lnTo>
                    <a:pt x="235" y="164"/>
                  </a:lnTo>
                  <a:lnTo>
                    <a:pt x="230" y="169"/>
                  </a:lnTo>
                  <a:lnTo>
                    <a:pt x="224" y="172"/>
                  </a:lnTo>
                  <a:lnTo>
                    <a:pt x="219" y="176"/>
                  </a:lnTo>
                  <a:lnTo>
                    <a:pt x="212" y="178"/>
                  </a:lnTo>
                  <a:lnTo>
                    <a:pt x="206" y="179"/>
                  </a:lnTo>
                  <a:lnTo>
                    <a:pt x="199" y="179"/>
                  </a:lnTo>
                  <a:lnTo>
                    <a:pt x="199" y="179"/>
                  </a:lnTo>
                  <a:lnTo>
                    <a:pt x="193" y="179"/>
                  </a:lnTo>
                  <a:lnTo>
                    <a:pt x="189" y="177"/>
                  </a:lnTo>
                  <a:lnTo>
                    <a:pt x="184" y="175"/>
                  </a:lnTo>
                  <a:lnTo>
                    <a:pt x="180" y="170"/>
                  </a:lnTo>
                  <a:lnTo>
                    <a:pt x="170" y="161"/>
                  </a:lnTo>
                  <a:lnTo>
                    <a:pt x="161" y="151"/>
                  </a:lnTo>
                  <a:lnTo>
                    <a:pt x="152" y="139"/>
                  </a:lnTo>
                  <a:lnTo>
                    <a:pt x="142" y="130"/>
                  </a:lnTo>
                  <a:lnTo>
                    <a:pt x="137" y="126"/>
                  </a:lnTo>
                  <a:lnTo>
                    <a:pt x="131" y="123"/>
                  </a:lnTo>
                  <a:lnTo>
                    <a:pt x="124" y="12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6" y="122"/>
                  </a:lnTo>
                  <a:lnTo>
                    <a:pt x="115" y="123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106" y="131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86" y="125"/>
                  </a:lnTo>
                  <a:lnTo>
                    <a:pt x="82" y="121"/>
                  </a:lnTo>
                  <a:lnTo>
                    <a:pt x="77" y="117"/>
                  </a:lnTo>
                  <a:lnTo>
                    <a:pt x="71" y="114"/>
                  </a:lnTo>
                  <a:lnTo>
                    <a:pt x="66" y="111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1" y="111"/>
                  </a:lnTo>
                  <a:lnTo>
                    <a:pt x="43" y="115"/>
                  </a:lnTo>
                  <a:lnTo>
                    <a:pt x="33" y="121"/>
                  </a:lnTo>
                  <a:lnTo>
                    <a:pt x="25" y="126"/>
                  </a:lnTo>
                  <a:lnTo>
                    <a:pt x="18" y="134"/>
                  </a:lnTo>
                  <a:lnTo>
                    <a:pt x="12" y="14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2" y="163"/>
                  </a:lnTo>
                  <a:lnTo>
                    <a:pt x="23" y="169"/>
                  </a:lnTo>
                  <a:lnTo>
                    <a:pt x="33" y="174"/>
                  </a:lnTo>
                  <a:lnTo>
                    <a:pt x="44" y="177"/>
                  </a:lnTo>
                  <a:lnTo>
                    <a:pt x="62" y="183"/>
                  </a:lnTo>
                  <a:lnTo>
                    <a:pt x="69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85" y="198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2" y="210"/>
                  </a:lnTo>
                  <a:lnTo>
                    <a:pt x="92" y="214"/>
                  </a:lnTo>
                  <a:lnTo>
                    <a:pt x="91" y="216"/>
                  </a:lnTo>
                  <a:lnTo>
                    <a:pt x="89" y="218"/>
                  </a:lnTo>
                  <a:lnTo>
                    <a:pt x="85" y="221"/>
                  </a:lnTo>
                  <a:lnTo>
                    <a:pt x="81" y="223"/>
                  </a:lnTo>
                  <a:lnTo>
                    <a:pt x="67" y="224"/>
                  </a:lnTo>
                  <a:lnTo>
                    <a:pt x="48" y="223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5" y="244"/>
                  </a:lnTo>
                  <a:lnTo>
                    <a:pt x="24" y="258"/>
                  </a:lnTo>
                  <a:lnTo>
                    <a:pt x="27" y="272"/>
                  </a:lnTo>
                  <a:lnTo>
                    <a:pt x="27" y="272"/>
                  </a:lnTo>
                  <a:lnTo>
                    <a:pt x="40" y="271"/>
                  </a:lnTo>
                  <a:lnTo>
                    <a:pt x="55" y="274"/>
                  </a:lnTo>
                  <a:lnTo>
                    <a:pt x="71" y="277"/>
                  </a:lnTo>
                  <a:lnTo>
                    <a:pt x="86" y="283"/>
                  </a:lnTo>
                  <a:lnTo>
                    <a:pt x="100" y="291"/>
                  </a:lnTo>
                  <a:lnTo>
                    <a:pt x="107" y="294"/>
                  </a:lnTo>
                  <a:lnTo>
                    <a:pt x="112" y="299"/>
                  </a:lnTo>
                  <a:lnTo>
                    <a:pt x="116" y="304"/>
                  </a:lnTo>
                  <a:lnTo>
                    <a:pt x="120" y="309"/>
                  </a:lnTo>
                  <a:lnTo>
                    <a:pt x="121" y="314"/>
                  </a:lnTo>
                  <a:lnTo>
                    <a:pt x="122" y="320"/>
                  </a:lnTo>
                  <a:lnTo>
                    <a:pt x="122" y="320"/>
                  </a:lnTo>
                  <a:lnTo>
                    <a:pt x="121" y="327"/>
                  </a:lnTo>
                  <a:lnTo>
                    <a:pt x="119" y="333"/>
                  </a:lnTo>
                  <a:lnTo>
                    <a:pt x="114" y="340"/>
                  </a:lnTo>
                  <a:lnTo>
                    <a:pt x="109" y="346"/>
                  </a:lnTo>
                  <a:lnTo>
                    <a:pt x="105" y="353"/>
                  </a:lnTo>
                  <a:lnTo>
                    <a:pt x="100" y="361"/>
                  </a:lnTo>
                  <a:lnTo>
                    <a:pt x="98" y="370"/>
                  </a:lnTo>
                  <a:lnTo>
                    <a:pt x="97" y="382"/>
                  </a:lnTo>
                  <a:lnTo>
                    <a:pt x="97" y="382"/>
                  </a:lnTo>
                  <a:lnTo>
                    <a:pt x="97" y="388"/>
                  </a:lnTo>
                  <a:lnTo>
                    <a:pt x="98" y="393"/>
                  </a:lnTo>
                  <a:lnTo>
                    <a:pt x="100" y="398"/>
                  </a:lnTo>
                  <a:lnTo>
                    <a:pt x="102" y="403"/>
                  </a:lnTo>
                  <a:lnTo>
                    <a:pt x="109" y="411"/>
                  </a:lnTo>
                  <a:lnTo>
                    <a:pt x="116" y="417"/>
                  </a:lnTo>
                  <a:lnTo>
                    <a:pt x="124" y="424"/>
                  </a:lnTo>
                  <a:lnTo>
                    <a:pt x="130" y="431"/>
                  </a:lnTo>
                  <a:lnTo>
                    <a:pt x="135" y="439"/>
                  </a:lnTo>
                  <a:lnTo>
                    <a:pt x="136" y="444"/>
                  </a:lnTo>
                  <a:lnTo>
                    <a:pt x="137" y="449"/>
                  </a:lnTo>
                  <a:lnTo>
                    <a:pt x="137" y="449"/>
                  </a:lnTo>
                  <a:lnTo>
                    <a:pt x="136" y="461"/>
                  </a:lnTo>
                  <a:lnTo>
                    <a:pt x="134" y="474"/>
                  </a:lnTo>
                  <a:lnTo>
                    <a:pt x="130" y="487"/>
                  </a:lnTo>
                  <a:lnTo>
                    <a:pt x="129" y="499"/>
                  </a:lnTo>
                  <a:lnTo>
                    <a:pt x="129" y="499"/>
                  </a:lnTo>
                  <a:lnTo>
                    <a:pt x="130" y="498"/>
                  </a:lnTo>
                  <a:lnTo>
                    <a:pt x="132" y="498"/>
                  </a:lnTo>
                  <a:lnTo>
                    <a:pt x="136" y="499"/>
                  </a:lnTo>
                  <a:lnTo>
                    <a:pt x="140" y="499"/>
                  </a:lnTo>
                  <a:lnTo>
                    <a:pt x="140" y="499"/>
                  </a:lnTo>
                  <a:lnTo>
                    <a:pt x="145" y="500"/>
                  </a:lnTo>
                  <a:lnTo>
                    <a:pt x="150" y="500"/>
                  </a:lnTo>
                  <a:lnTo>
                    <a:pt x="154" y="503"/>
                  </a:lnTo>
                  <a:lnTo>
                    <a:pt x="158" y="505"/>
                  </a:lnTo>
                  <a:lnTo>
                    <a:pt x="166" y="512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16"/>
                  </a:lnTo>
                  <a:lnTo>
                    <a:pt x="176" y="512"/>
                  </a:lnTo>
                  <a:lnTo>
                    <a:pt x="178" y="508"/>
                  </a:lnTo>
                  <a:lnTo>
                    <a:pt x="182" y="505"/>
                  </a:lnTo>
                  <a:lnTo>
                    <a:pt x="186" y="503"/>
                  </a:lnTo>
                  <a:lnTo>
                    <a:pt x="190" y="500"/>
                  </a:lnTo>
                  <a:lnTo>
                    <a:pt x="199" y="499"/>
                  </a:lnTo>
                  <a:lnTo>
                    <a:pt x="199" y="499"/>
                  </a:lnTo>
                  <a:lnTo>
                    <a:pt x="205" y="500"/>
                  </a:lnTo>
                  <a:lnTo>
                    <a:pt x="209" y="501"/>
                  </a:lnTo>
                  <a:lnTo>
                    <a:pt x="218" y="507"/>
                  </a:lnTo>
                  <a:lnTo>
                    <a:pt x="226" y="512"/>
                  </a:lnTo>
                  <a:lnTo>
                    <a:pt x="230" y="513"/>
                  </a:lnTo>
                  <a:lnTo>
                    <a:pt x="236" y="514"/>
                  </a:lnTo>
                  <a:lnTo>
                    <a:pt x="236" y="514"/>
                  </a:lnTo>
                  <a:lnTo>
                    <a:pt x="241" y="513"/>
                  </a:lnTo>
                  <a:lnTo>
                    <a:pt x="244" y="511"/>
                  </a:lnTo>
                  <a:lnTo>
                    <a:pt x="247" y="508"/>
                  </a:lnTo>
                  <a:lnTo>
                    <a:pt x="250" y="504"/>
                  </a:lnTo>
                  <a:lnTo>
                    <a:pt x="253" y="495"/>
                  </a:lnTo>
                  <a:lnTo>
                    <a:pt x="255" y="489"/>
                  </a:lnTo>
                  <a:lnTo>
                    <a:pt x="258" y="484"/>
                  </a:lnTo>
                  <a:lnTo>
                    <a:pt x="258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92"/>
                  </a:lnTo>
                  <a:lnTo>
                    <a:pt x="275" y="500"/>
                  </a:lnTo>
                  <a:lnTo>
                    <a:pt x="276" y="507"/>
                  </a:lnTo>
                  <a:lnTo>
                    <a:pt x="280" y="514"/>
                  </a:lnTo>
                  <a:lnTo>
                    <a:pt x="288" y="526"/>
                  </a:lnTo>
                  <a:lnTo>
                    <a:pt x="296" y="536"/>
                  </a:lnTo>
                  <a:lnTo>
                    <a:pt x="314" y="556"/>
                  </a:lnTo>
                  <a:lnTo>
                    <a:pt x="322" y="566"/>
                  </a:lnTo>
                  <a:lnTo>
                    <a:pt x="325" y="572"/>
                  </a:lnTo>
                  <a:lnTo>
                    <a:pt x="327" y="576"/>
                  </a:lnTo>
                  <a:lnTo>
                    <a:pt x="327" y="576"/>
                  </a:lnTo>
                  <a:lnTo>
                    <a:pt x="329" y="584"/>
                  </a:lnTo>
                  <a:lnTo>
                    <a:pt x="331" y="592"/>
                  </a:lnTo>
                  <a:lnTo>
                    <a:pt x="334" y="607"/>
                  </a:lnTo>
                  <a:lnTo>
                    <a:pt x="336" y="613"/>
                  </a:lnTo>
                  <a:lnTo>
                    <a:pt x="339" y="617"/>
                  </a:lnTo>
                  <a:lnTo>
                    <a:pt x="345" y="620"/>
                  </a:lnTo>
                  <a:lnTo>
                    <a:pt x="353" y="621"/>
                  </a:lnTo>
                  <a:lnTo>
                    <a:pt x="353" y="621"/>
                  </a:lnTo>
                  <a:lnTo>
                    <a:pt x="358" y="621"/>
                  </a:lnTo>
                  <a:lnTo>
                    <a:pt x="363" y="622"/>
                  </a:lnTo>
                  <a:lnTo>
                    <a:pt x="372" y="626"/>
                  </a:lnTo>
                  <a:lnTo>
                    <a:pt x="379" y="630"/>
                  </a:lnTo>
                  <a:lnTo>
                    <a:pt x="382" y="632"/>
                  </a:lnTo>
                  <a:lnTo>
                    <a:pt x="386" y="632"/>
                  </a:lnTo>
                  <a:lnTo>
                    <a:pt x="386" y="632"/>
                  </a:lnTo>
                  <a:lnTo>
                    <a:pt x="391" y="632"/>
                  </a:lnTo>
                  <a:lnTo>
                    <a:pt x="395" y="630"/>
                  </a:lnTo>
                  <a:lnTo>
                    <a:pt x="398" y="628"/>
                  </a:lnTo>
                  <a:lnTo>
                    <a:pt x="400" y="626"/>
                  </a:lnTo>
                  <a:lnTo>
                    <a:pt x="403" y="623"/>
                  </a:lnTo>
                  <a:lnTo>
                    <a:pt x="404" y="619"/>
                  </a:lnTo>
                  <a:lnTo>
                    <a:pt x="405" y="610"/>
                  </a:lnTo>
                  <a:lnTo>
                    <a:pt x="405" y="610"/>
                  </a:lnTo>
                  <a:lnTo>
                    <a:pt x="407" y="606"/>
                  </a:lnTo>
                  <a:lnTo>
                    <a:pt x="409" y="603"/>
                  </a:lnTo>
                  <a:lnTo>
                    <a:pt x="410" y="596"/>
                  </a:lnTo>
                  <a:lnTo>
                    <a:pt x="411" y="592"/>
                  </a:lnTo>
                  <a:lnTo>
                    <a:pt x="412" y="589"/>
                  </a:lnTo>
                  <a:lnTo>
                    <a:pt x="415" y="585"/>
                  </a:lnTo>
                  <a:lnTo>
                    <a:pt x="420" y="584"/>
                  </a:lnTo>
                  <a:lnTo>
                    <a:pt x="420" y="584"/>
                  </a:lnTo>
                  <a:lnTo>
                    <a:pt x="437" y="577"/>
                  </a:lnTo>
                  <a:lnTo>
                    <a:pt x="456" y="573"/>
                  </a:lnTo>
                  <a:lnTo>
                    <a:pt x="472" y="567"/>
                  </a:lnTo>
                  <a:lnTo>
                    <a:pt x="487" y="560"/>
                  </a:lnTo>
                  <a:lnTo>
                    <a:pt x="494" y="557"/>
                  </a:lnTo>
                  <a:lnTo>
                    <a:pt x="499" y="552"/>
                  </a:lnTo>
                  <a:lnTo>
                    <a:pt x="505" y="546"/>
                  </a:lnTo>
                  <a:lnTo>
                    <a:pt x="510" y="541"/>
                  </a:lnTo>
                  <a:lnTo>
                    <a:pt x="513" y="534"/>
                  </a:lnTo>
                  <a:lnTo>
                    <a:pt x="516" y="526"/>
                  </a:lnTo>
                  <a:lnTo>
                    <a:pt x="518" y="516"/>
                  </a:lnTo>
                  <a:lnTo>
                    <a:pt x="518" y="506"/>
                  </a:lnTo>
                  <a:lnTo>
                    <a:pt x="518" y="506"/>
                  </a:lnTo>
                  <a:lnTo>
                    <a:pt x="518" y="492"/>
                  </a:lnTo>
                  <a:lnTo>
                    <a:pt x="518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496" y="497"/>
                  </a:lnTo>
                  <a:lnTo>
                    <a:pt x="494" y="500"/>
                  </a:lnTo>
                  <a:lnTo>
                    <a:pt x="490" y="503"/>
                  </a:lnTo>
                  <a:lnTo>
                    <a:pt x="482" y="503"/>
                  </a:lnTo>
                  <a:lnTo>
                    <a:pt x="482" y="503"/>
                  </a:lnTo>
                  <a:lnTo>
                    <a:pt x="479" y="503"/>
                  </a:lnTo>
                  <a:lnTo>
                    <a:pt x="475" y="501"/>
                  </a:lnTo>
                  <a:lnTo>
                    <a:pt x="473" y="499"/>
                  </a:lnTo>
                  <a:lnTo>
                    <a:pt x="472" y="497"/>
                  </a:lnTo>
                  <a:lnTo>
                    <a:pt x="471" y="492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0" y="489"/>
                  </a:lnTo>
                  <a:lnTo>
                    <a:pt x="467" y="487"/>
                  </a:lnTo>
                  <a:lnTo>
                    <a:pt x="467" y="481"/>
                  </a:lnTo>
                  <a:lnTo>
                    <a:pt x="467" y="481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0" y="466"/>
                  </a:lnTo>
                  <a:lnTo>
                    <a:pt x="456" y="465"/>
                  </a:lnTo>
                  <a:lnTo>
                    <a:pt x="448" y="460"/>
                  </a:lnTo>
                  <a:lnTo>
                    <a:pt x="440" y="453"/>
                  </a:lnTo>
                  <a:lnTo>
                    <a:pt x="430" y="445"/>
                  </a:lnTo>
                  <a:lnTo>
                    <a:pt x="423" y="436"/>
                  </a:lnTo>
                  <a:lnTo>
                    <a:pt x="418" y="427"/>
                  </a:lnTo>
                  <a:lnTo>
                    <a:pt x="413" y="416"/>
                  </a:lnTo>
                  <a:lnTo>
                    <a:pt x="412" y="408"/>
                  </a:lnTo>
                  <a:lnTo>
                    <a:pt x="412" y="408"/>
                  </a:lnTo>
                  <a:lnTo>
                    <a:pt x="412" y="400"/>
                  </a:lnTo>
                  <a:lnTo>
                    <a:pt x="413" y="393"/>
                  </a:lnTo>
                  <a:lnTo>
                    <a:pt x="418" y="381"/>
                  </a:lnTo>
                  <a:lnTo>
                    <a:pt x="421" y="367"/>
                  </a:lnTo>
                  <a:lnTo>
                    <a:pt x="422" y="360"/>
                  </a:lnTo>
                  <a:lnTo>
                    <a:pt x="423" y="353"/>
                  </a:lnTo>
                  <a:lnTo>
                    <a:pt x="423" y="353"/>
                  </a:lnTo>
                  <a:lnTo>
                    <a:pt x="422" y="348"/>
                  </a:lnTo>
                  <a:lnTo>
                    <a:pt x="422" y="344"/>
                  </a:lnTo>
                  <a:lnTo>
                    <a:pt x="419" y="337"/>
                  </a:lnTo>
                  <a:lnTo>
                    <a:pt x="414" y="331"/>
                  </a:lnTo>
                  <a:lnTo>
                    <a:pt x="409" y="325"/>
                  </a:lnTo>
                  <a:lnTo>
                    <a:pt x="403" y="321"/>
                  </a:lnTo>
                  <a:lnTo>
                    <a:pt x="398" y="316"/>
                  </a:lnTo>
                  <a:lnTo>
                    <a:pt x="395" y="312"/>
                  </a:lnTo>
                  <a:lnTo>
                    <a:pt x="394" y="305"/>
                  </a:lnTo>
                  <a:lnTo>
                    <a:pt x="394" y="305"/>
                  </a:lnTo>
                  <a:lnTo>
                    <a:pt x="394" y="301"/>
                  </a:lnTo>
                  <a:lnTo>
                    <a:pt x="395" y="298"/>
                  </a:lnTo>
                  <a:lnTo>
                    <a:pt x="399" y="291"/>
                  </a:lnTo>
                  <a:lnTo>
                    <a:pt x="405" y="284"/>
                  </a:lnTo>
                  <a:lnTo>
                    <a:pt x="412" y="278"/>
                  </a:lnTo>
                  <a:lnTo>
                    <a:pt x="421" y="272"/>
                  </a:lnTo>
                  <a:lnTo>
                    <a:pt x="429" y="268"/>
                  </a:lnTo>
                  <a:lnTo>
                    <a:pt x="437" y="266"/>
                  </a:lnTo>
                  <a:lnTo>
                    <a:pt x="445" y="264"/>
                  </a:lnTo>
                  <a:lnTo>
                    <a:pt x="445" y="264"/>
                  </a:lnTo>
                  <a:lnTo>
                    <a:pt x="451" y="264"/>
                  </a:lnTo>
                  <a:lnTo>
                    <a:pt x="458" y="266"/>
                  </a:lnTo>
                  <a:lnTo>
                    <a:pt x="470" y="270"/>
                  </a:lnTo>
                  <a:lnTo>
                    <a:pt x="480" y="274"/>
                  </a:lnTo>
                  <a:lnTo>
                    <a:pt x="487" y="275"/>
                  </a:lnTo>
                  <a:lnTo>
                    <a:pt x="494" y="276"/>
                  </a:lnTo>
                  <a:lnTo>
                    <a:pt x="494" y="276"/>
                  </a:lnTo>
                  <a:lnTo>
                    <a:pt x="503" y="275"/>
                  </a:lnTo>
                  <a:lnTo>
                    <a:pt x="506" y="272"/>
                  </a:lnTo>
                  <a:lnTo>
                    <a:pt x="509" y="271"/>
                  </a:lnTo>
                  <a:lnTo>
                    <a:pt x="511" y="269"/>
                  </a:lnTo>
                  <a:lnTo>
                    <a:pt x="513" y="266"/>
                  </a:lnTo>
                  <a:lnTo>
                    <a:pt x="516" y="260"/>
                  </a:lnTo>
                  <a:lnTo>
                    <a:pt x="516" y="252"/>
                  </a:lnTo>
                  <a:lnTo>
                    <a:pt x="516" y="243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179"/>
                  </a:lnTo>
                  <a:lnTo>
                    <a:pt x="514" y="179"/>
                  </a:lnTo>
                  <a:lnTo>
                    <a:pt x="516" y="172"/>
                  </a:lnTo>
                  <a:lnTo>
                    <a:pt x="517" y="167"/>
                  </a:lnTo>
                  <a:lnTo>
                    <a:pt x="519" y="161"/>
                  </a:lnTo>
                  <a:lnTo>
                    <a:pt x="521" y="156"/>
                  </a:lnTo>
                  <a:lnTo>
                    <a:pt x="529" y="148"/>
                  </a:lnTo>
                  <a:lnTo>
                    <a:pt x="537" y="140"/>
                  </a:lnTo>
                  <a:lnTo>
                    <a:pt x="545" y="132"/>
                  </a:lnTo>
                  <a:lnTo>
                    <a:pt x="552" y="123"/>
                  </a:lnTo>
                  <a:lnTo>
                    <a:pt x="555" y="117"/>
                  </a:lnTo>
                  <a:lnTo>
                    <a:pt x="557" y="111"/>
                  </a:lnTo>
                  <a:lnTo>
                    <a:pt x="558" y="104"/>
                  </a:lnTo>
                  <a:lnTo>
                    <a:pt x="559" y="95"/>
                  </a:lnTo>
                  <a:lnTo>
                    <a:pt x="559" y="95"/>
                  </a:lnTo>
                  <a:lnTo>
                    <a:pt x="558" y="86"/>
                  </a:lnTo>
                  <a:lnTo>
                    <a:pt x="556" y="78"/>
                  </a:lnTo>
                  <a:lnTo>
                    <a:pt x="552" y="70"/>
                  </a:lnTo>
                  <a:lnTo>
                    <a:pt x="548" y="63"/>
                  </a:lnTo>
                  <a:lnTo>
                    <a:pt x="541" y="48"/>
                  </a:lnTo>
                  <a:lnTo>
                    <a:pt x="539" y="41"/>
                  </a:lnTo>
                  <a:lnTo>
                    <a:pt x="537" y="33"/>
                  </a:lnTo>
                  <a:lnTo>
                    <a:pt x="537" y="33"/>
                  </a:lnTo>
                  <a:lnTo>
                    <a:pt x="531" y="29"/>
                  </a:lnTo>
                  <a:lnTo>
                    <a:pt x="525" y="26"/>
                  </a:lnTo>
                  <a:lnTo>
                    <a:pt x="518" y="25"/>
                  </a:lnTo>
                  <a:lnTo>
                    <a:pt x="518" y="25"/>
                  </a:lnTo>
                  <a:lnTo>
                    <a:pt x="518" y="25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1084400" y="4332885"/>
              <a:ext cx="222310" cy="294528"/>
            </a:xfrm>
            <a:custGeom>
              <a:avLst/>
              <a:gdLst/>
              <a:ahLst/>
              <a:cxnLst>
                <a:cxn ang="0">
                  <a:pos x="204" y="393"/>
                </a:cxn>
                <a:cxn ang="0">
                  <a:pos x="214" y="366"/>
                </a:cxn>
                <a:cxn ang="0">
                  <a:pos x="241" y="337"/>
                </a:cxn>
                <a:cxn ang="0">
                  <a:pos x="267" y="310"/>
                </a:cxn>
                <a:cxn ang="0">
                  <a:pos x="279" y="285"/>
                </a:cxn>
                <a:cxn ang="0">
                  <a:pos x="279" y="269"/>
                </a:cxn>
                <a:cxn ang="0">
                  <a:pos x="273" y="253"/>
                </a:cxn>
                <a:cxn ang="0">
                  <a:pos x="276" y="248"/>
                </a:cxn>
                <a:cxn ang="0">
                  <a:pos x="296" y="229"/>
                </a:cxn>
                <a:cxn ang="0">
                  <a:pos x="296" y="223"/>
                </a:cxn>
                <a:cxn ang="0">
                  <a:pos x="273" y="202"/>
                </a:cxn>
                <a:cxn ang="0">
                  <a:pos x="274" y="195"/>
                </a:cxn>
                <a:cxn ang="0">
                  <a:pos x="287" y="184"/>
                </a:cxn>
                <a:cxn ang="0">
                  <a:pos x="286" y="175"/>
                </a:cxn>
                <a:cxn ang="0">
                  <a:pos x="283" y="165"/>
                </a:cxn>
                <a:cxn ang="0">
                  <a:pos x="297" y="140"/>
                </a:cxn>
                <a:cxn ang="0">
                  <a:pos x="289" y="117"/>
                </a:cxn>
                <a:cxn ang="0">
                  <a:pos x="239" y="103"/>
                </a:cxn>
                <a:cxn ang="0">
                  <a:pos x="166" y="81"/>
                </a:cxn>
                <a:cxn ang="0">
                  <a:pos x="157" y="77"/>
                </a:cxn>
                <a:cxn ang="0">
                  <a:pos x="140" y="50"/>
                </a:cxn>
                <a:cxn ang="0">
                  <a:pos x="125" y="30"/>
                </a:cxn>
                <a:cxn ang="0">
                  <a:pos x="111" y="26"/>
                </a:cxn>
                <a:cxn ang="0">
                  <a:pos x="85" y="26"/>
                </a:cxn>
                <a:cxn ang="0">
                  <a:pos x="71" y="20"/>
                </a:cxn>
                <a:cxn ang="0">
                  <a:pos x="59" y="4"/>
                </a:cxn>
                <a:cxn ang="0">
                  <a:pos x="51" y="4"/>
                </a:cxn>
                <a:cxn ang="0">
                  <a:pos x="42" y="20"/>
                </a:cxn>
                <a:cxn ang="0">
                  <a:pos x="34" y="40"/>
                </a:cxn>
                <a:cxn ang="0">
                  <a:pos x="26" y="49"/>
                </a:cxn>
                <a:cxn ang="0">
                  <a:pos x="5" y="65"/>
                </a:cxn>
                <a:cxn ang="0">
                  <a:pos x="0" y="77"/>
                </a:cxn>
                <a:cxn ang="0">
                  <a:pos x="3" y="93"/>
                </a:cxn>
                <a:cxn ang="0">
                  <a:pos x="11" y="102"/>
                </a:cxn>
                <a:cxn ang="0">
                  <a:pos x="36" y="112"/>
                </a:cxn>
                <a:cxn ang="0">
                  <a:pos x="45" y="127"/>
                </a:cxn>
                <a:cxn ang="0">
                  <a:pos x="49" y="153"/>
                </a:cxn>
                <a:cxn ang="0">
                  <a:pos x="53" y="173"/>
                </a:cxn>
                <a:cxn ang="0">
                  <a:pos x="66" y="184"/>
                </a:cxn>
                <a:cxn ang="0">
                  <a:pos x="105" y="194"/>
                </a:cxn>
                <a:cxn ang="0">
                  <a:pos x="119" y="203"/>
                </a:cxn>
                <a:cxn ang="0">
                  <a:pos x="121" y="209"/>
                </a:cxn>
                <a:cxn ang="0">
                  <a:pos x="120" y="262"/>
                </a:cxn>
                <a:cxn ang="0">
                  <a:pos x="120" y="285"/>
                </a:cxn>
                <a:cxn ang="0">
                  <a:pos x="126" y="298"/>
                </a:cxn>
                <a:cxn ang="0">
                  <a:pos x="138" y="309"/>
                </a:cxn>
                <a:cxn ang="0">
                  <a:pos x="155" y="314"/>
                </a:cxn>
                <a:cxn ang="0">
                  <a:pos x="163" y="323"/>
                </a:cxn>
                <a:cxn ang="0">
                  <a:pos x="203" y="405"/>
                </a:cxn>
              </a:cxnLst>
              <a:rect l="0" t="0" r="r" b="b"/>
              <a:pathLst>
                <a:path w="305" h="405">
                  <a:moveTo>
                    <a:pt x="203" y="405"/>
                  </a:moveTo>
                  <a:lnTo>
                    <a:pt x="203" y="405"/>
                  </a:lnTo>
                  <a:lnTo>
                    <a:pt x="204" y="393"/>
                  </a:lnTo>
                  <a:lnTo>
                    <a:pt x="206" y="383"/>
                  </a:lnTo>
                  <a:lnTo>
                    <a:pt x="210" y="374"/>
                  </a:lnTo>
                  <a:lnTo>
                    <a:pt x="214" y="366"/>
                  </a:lnTo>
                  <a:lnTo>
                    <a:pt x="220" y="358"/>
                  </a:lnTo>
                  <a:lnTo>
                    <a:pt x="227" y="351"/>
                  </a:lnTo>
                  <a:lnTo>
                    <a:pt x="241" y="337"/>
                  </a:lnTo>
                  <a:lnTo>
                    <a:pt x="256" y="324"/>
                  </a:lnTo>
                  <a:lnTo>
                    <a:pt x="262" y="317"/>
                  </a:lnTo>
                  <a:lnTo>
                    <a:pt x="267" y="310"/>
                  </a:lnTo>
                  <a:lnTo>
                    <a:pt x="273" y="302"/>
                  </a:lnTo>
                  <a:lnTo>
                    <a:pt x="276" y="294"/>
                  </a:lnTo>
                  <a:lnTo>
                    <a:pt x="279" y="285"/>
                  </a:lnTo>
                  <a:lnTo>
                    <a:pt x="280" y="276"/>
                  </a:lnTo>
                  <a:lnTo>
                    <a:pt x="280" y="276"/>
                  </a:lnTo>
                  <a:lnTo>
                    <a:pt x="279" y="269"/>
                  </a:lnTo>
                  <a:lnTo>
                    <a:pt x="276" y="263"/>
                  </a:lnTo>
                  <a:lnTo>
                    <a:pt x="274" y="259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3" y="251"/>
                  </a:lnTo>
                  <a:lnTo>
                    <a:pt x="276" y="248"/>
                  </a:lnTo>
                  <a:lnTo>
                    <a:pt x="283" y="241"/>
                  </a:lnTo>
                  <a:lnTo>
                    <a:pt x="293" y="233"/>
                  </a:lnTo>
                  <a:lnTo>
                    <a:pt x="296" y="229"/>
                  </a:lnTo>
                  <a:lnTo>
                    <a:pt x="298" y="224"/>
                  </a:lnTo>
                  <a:lnTo>
                    <a:pt x="298" y="224"/>
                  </a:lnTo>
                  <a:lnTo>
                    <a:pt x="296" y="223"/>
                  </a:lnTo>
                  <a:lnTo>
                    <a:pt x="293" y="221"/>
                  </a:lnTo>
                  <a:lnTo>
                    <a:pt x="283" y="213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3" y="199"/>
                  </a:lnTo>
                  <a:lnTo>
                    <a:pt x="274" y="195"/>
                  </a:lnTo>
                  <a:lnTo>
                    <a:pt x="278" y="192"/>
                  </a:lnTo>
                  <a:lnTo>
                    <a:pt x="282" y="188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79"/>
                  </a:lnTo>
                  <a:lnTo>
                    <a:pt x="286" y="175"/>
                  </a:lnTo>
                  <a:lnTo>
                    <a:pt x="283" y="170"/>
                  </a:lnTo>
                  <a:lnTo>
                    <a:pt x="283" y="165"/>
                  </a:lnTo>
                  <a:lnTo>
                    <a:pt x="283" y="165"/>
                  </a:lnTo>
                  <a:lnTo>
                    <a:pt x="285" y="161"/>
                  </a:lnTo>
                  <a:lnTo>
                    <a:pt x="290" y="152"/>
                  </a:lnTo>
                  <a:lnTo>
                    <a:pt x="297" y="140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289" y="117"/>
                  </a:lnTo>
                  <a:lnTo>
                    <a:pt x="272" y="111"/>
                  </a:lnTo>
                  <a:lnTo>
                    <a:pt x="256" y="107"/>
                  </a:lnTo>
                  <a:lnTo>
                    <a:pt x="239" y="103"/>
                  </a:lnTo>
                  <a:lnTo>
                    <a:pt x="203" y="94"/>
                  </a:lnTo>
                  <a:lnTo>
                    <a:pt x="184" y="88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1" y="79"/>
                  </a:lnTo>
                  <a:lnTo>
                    <a:pt x="157" y="77"/>
                  </a:lnTo>
                  <a:lnTo>
                    <a:pt x="151" y="69"/>
                  </a:lnTo>
                  <a:lnTo>
                    <a:pt x="145" y="60"/>
                  </a:lnTo>
                  <a:lnTo>
                    <a:pt x="140" y="50"/>
                  </a:lnTo>
                  <a:lnTo>
                    <a:pt x="135" y="41"/>
                  </a:lnTo>
                  <a:lnTo>
                    <a:pt x="128" y="33"/>
                  </a:lnTo>
                  <a:lnTo>
                    <a:pt x="125" y="30"/>
                  </a:lnTo>
                  <a:lnTo>
                    <a:pt x="121" y="27"/>
                  </a:lnTo>
                  <a:lnTo>
                    <a:pt x="117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79" y="25"/>
                  </a:lnTo>
                  <a:lnTo>
                    <a:pt x="74" y="23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8" y="9"/>
                  </a:lnTo>
                  <a:lnTo>
                    <a:pt x="44" y="15"/>
                  </a:lnTo>
                  <a:lnTo>
                    <a:pt x="42" y="20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49"/>
                  </a:lnTo>
                  <a:lnTo>
                    <a:pt x="14" y="57"/>
                  </a:lnTo>
                  <a:lnTo>
                    <a:pt x="8" y="61"/>
                  </a:lnTo>
                  <a:lnTo>
                    <a:pt x="5" y="65"/>
                  </a:lnTo>
                  <a:lnTo>
                    <a:pt x="1" y="7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3" y="93"/>
                  </a:lnTo>
                  <a:lnTo>
                    <a:pt x="5" y="96"/>
                  </a:lnTo>
                  <a:lnTo>
                    <a:pt x="7" y="100"/>
                  </a:lnTo>
                  <a:lnTo>
                    <a:pt x="11" y="102"/>
                  </a:lnTo>
                  <a:lnTo>
                    <a:pt x="16" y="106"/>
                  </a:lnTo>
                  <a:lnTo>
                    <a:pt x="30" y="110"/>
                  </a:lnTo>
                  <a:lnTo>
                    <a:pt x="36" y="112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45" y="127"/>
                  </a:lnTo>
                  <a:lnTo>
                    <a:pt x="48" y="135"/>
                  </a:lnTo>
                  <a:lnTo>
                    <a:pt x="49" y="145"/>
                  </a:lnTo>
                  <a:lnTo>
                    <a:pt x="49" y="153"/>
                  </a:lnTo>
                  <a:lnTo>
                    <a:pt x="50" y="161"/>
                  </a:lnTo>
                  <a:lnTo>
                    <a:pt x="51" y="168"/>
                  </a:lnTo>
                  <a:lnTo>
                    <a:pt x="53" y="173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66" y="184"/>
                  </a:lnTo>
                  <a:lnTo>
                    <a:pt x="75" y="186"/>
                  </a:lnTo>
                  <a:lnTo>
                    <a:pt x="96" y="192"/>
                  </a:lnTo>
                  <a:lnTo>
                    <a:pt x="105" y="194"/>
                  </a:lnTo>
                  <a:lnTo>
                    <a:pt x="114" y="199"/>
                  </a:lnTo>
                  <a:lnTo>
                    <a:pt x="117" y="201"/>
                  </a:lnTo>
                  <a:lnTo>
                    <a:pt x="119" y="203"/>
                  </a:lnTo>
                  <a:lnTo>
                    <a:pt x="121" y="206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1" y="249"/>
                  </a:lnTo>
                  <a:lnTo>
                    <a:pt x="121" y="249"/>
                  </a:lnTo>
                  <a:lnTo>
                    <a:pt x="120" y="262"/>
                  </a:lnTo>
                  <a:lnTo>
                    <a:pt x="119" y="274"/>
                  </a:lnTo>
                  <a:lnTo>
                    <a:pt x="119" y="279"/>
                  </a:lnTo>
                  <a:lnTo>
                    <a:pt x="120" y="285"/>
                  </a:lnTo>
                  <a:lnTo>
                    <a:pt x="122" y="291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9" y="303"/>
                  </a:lnTo>
                  <a:lnTo>
                    <a:pt x="134" y="307"/>
                  </a:lnTo>
                  <a:lnTo>
                    <a:pt x="138" y="309"/>
                  </a:lnTo>
                  <a:lnTo>
                    <a:pt x="144" y="310"/>
                  </a:lnTo>
                  <a:lnTo>
                    <a:pt x="149" y="312"/>
                  </a:lnTo>
                  <a:lnTo>
                    <a:pt x="155" y="314"/>
                  </a:lnTo>
                  <a:lnTo>
                    <a:pt x="159" y="317"/>
                  </a:lnTo>
                  <a:lnTo>
                    <a:pt x="163" y="323"/>
                  </a:lnTo>
                  <a:lnTo>
                    <a:pt x="163" y="323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03" y="405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2082615" y="3952331"/>
              <a:ext cx="507099" cy="597806"/>
            </a:xfrm>
            <a:custGeom>
              <a:avLst/>
              <a:gdLst/>
              <a:ahLst/>
              <a:cxnLst>
                <a:cxn ang="0">
                  <a:pos x="638" y="327"/>
                </a:cxn>
                <a:cxn ang="0">
                  <a:pos x="687" y="359"/>
                </a:cxn>
                <a:cxn ang="0">
                  <a:pos x="698" y="395"/>
                </a:cxn>
                <a:cxn ang="0">
                  <a:pos x="660" y="435"/>
                </a:cxn>
                <a:cxn ang="0">
                  <a:pos x="623" y="477"/>
                </a:cxn>
                <a:cxn ang="0">
                  <a:pos x="618" y="565"/>
                </a:cxn>
                <a:cxn ang="0">
                  <a:pos x="592" y="585"/>
                </a:cxn>
                <a:cxn ang="0">
                  <a:pos x="554" y="588"/>
                </a:cxn>
                <a:cxn ang="0">
                  <a:pos x="459" y="533"/>
                </a:cxn>
                <a:cxn ang="0">
                  <a:pos x="428" y="557"/>
                </a:cxn>
                <a:cxn ang="0">
                  <a:pos x="395" y="630"/>
                </a:cxn>
                <a:cxn ang="0">
                  <a:pos x="363" y="637"/>
                </a:cxn>
                <a:cxn ang="0">
                  <a:pos x="345" y="624"/>
                </a:cxn>
                <a:cxn ang="0">
                  <a:pos x="317" y="639"/>
                </a:cxn>
                <a:cxn ang="0">
                  <a:pos x="307" y="698"/>
                </a:cxn>
                <a:cxn ang="0">
                  <a:pos x="287" y="729"/>
                </a:cxn>
                <a:cxn ang="0">
                  <a:pos x="259" y="761"/>
                </a:cxn>
                <a:cxn ang="0">
                  <a:pos x="259" y="807"/>
                </a:cxn>
                <a:cxn ang="0">
                  <a:pos x="237" y="801"/>
                </a:cxn>
                <a:cxn ang="0">
                  <a:pos x="195" y="701"/>
                </a:cxn>
                <a:cxn ang="0">
                  <a:pos x="211" y="674"/>
                </a:cxn>
                <a:cxn ang="0">
                  <a:pos x="206" y="647"/>
                </a:cxn>
                <a:cxn ang="0">
                  <a:pos x="198" y="607"/>
                </a:cxn>
                <a:cxn ang="0">
                  <a:pos x="182" y="591"/>
                </a:cxn>
                <a:cxn ang="0">
                  <a:pos x="163" y="570"/>
                </a:cxn>
                <a:cxn ang="0">
                  <a:pos x="146" y="554"/>
                </a:cxn>
                <a:cxn ang="0">
                  <a:pos x="119" y="539"/>
                </a:cxn>
                <a:cxn ang="0">
                  <a:pos x="67" y="531"/>
                </a:cxn>
                <a:cxn ang="0">
                  <a:pos x="27" y="507"/>
                </a:cxn>
                <a:cxn ang="0">
                  <a:pos x="1" y="485"/>
                </a:cxn>
                <a:cxn ang="0">
                  <a:pos x="20" y="447"/>
                </a:cxn>
                <a:cxn ang="0">
                  <a:pos x="59" y="426"/>
                </a:cxn>
                <a:cxn ang="0">
                  <a:pos x="92" y="441"/>
                </a:cxn>
                <a:cxn ang="0">
                  <a:pos x="122" y="426"/>
                </a:cxn>
                <a:cxn ang="0">
                  <a:pos x="136" y="404"/>
                </a:cxn>
                <a:cxn ang="0">
                  <a:pos x="74" y="324"/>
                </a:cxn>
                <a:cxn ang="0">
                  <a:pos x="99" y="302"/>
                </a:cxn>
                <a:cxn ang="0">
                  <a:pos x="118" y="280"/>
                </a:cxn>
                <a:cxn ang="0">
                  <a:pos x="202" y="282"/>
                </a:cxn>
                <a:cxn ang="0">
                  <a:pos x="233" y="257"/>
                </a:cxn>
                <a:cxn ang="0">
                  <a:pos x="257" y="140"/>
                </a:cxn>
                <a:cxn ang="0">
                  <a:pos x="328" y="20"/>
                </a:cxn>
                <a:cxn ang="0">
                  <a:pos x="357" y="8"/>
                </a:cxn>
                <a:cxn ang="0">
                  <a:pos x="396" y="5"/>
                </a:cxn>
                <a:cxn ang="0">
                  <a:pos x="412" y="28"/>
                </a:cxn>
                <a:cxn ang="0">
                  <a:pos x="419" y="74"/>
                </a:cxn>
                <a:cxn ang="0">
                  <a:pos x="380" y="170"/>
                </a:cxn>
                <a:cxn ang="0">
                  <a:pos x="356" y="199"/>
                </a:cxn>
                <a:cxn ang="0">
                  <a:pos x="352" y="226"/>
                </a:cxn>
                <a:cxn ang="0">
                  <a:pos x="357" y="283"/>
                </a:cxn>
                <a:cxn ang="0">
                  <a:pos x="370" y="304"/>
                </a:cxn>
                <a:cxn ang="0">
                  <a:pos x="389" y="334"/>
                </a:cxn>
                <a:cxn ang="0">
                  <a:pos x="415" y="321"/>
                </a:cxn>
                <a:cxn ang="0">
                  <a:pos x="454" y="292"/>
                </a:cxn>
                <a:cxn ang="0">
                  <a:pos x="504" y="297"/>
                </a:cxn>
                <a:cxn ang="0">
                  <a:pos x="540" y="287"/>
                </a:cxn>
                <a:cxn ang="0">
                  <a:pos x="550" y="317"/>
                </a:cxn>
                <a:cxn ang="0">
                  <a:pos x="577" y="313"/>
                </a:cxn>
                <a:cxn ang="0">
                  <a:pos x="607" y="297"/>
                </a:cxn>
              </a:cxnLst>
              <a:rect l="0" t="0" r="r" b="b"/>
              <a:pathLst>
                <a:path w="699" h="820">
                  <a:moveTo>
                    <a:pt x="625" y="297"/>
                  </a:moveTo>
                  <a:lnTo>
                    <a:pt x="625" y="297"/>
                  </a:lnTo>
                  <a:lnTo>
                    <a:pt x="626" y="307"/>
                  </a:lnTo>
                  <a:lnTo>
                    <a:pt x="629" y="315"/>
                  </a:lnTo>
                  <a:lnTo>
                    <a:pt x="633" y="321"/>
                  </a:lnTo>
                  <a:lnTo>
                    <a:pt x="638" y="327"/>
                  </a:lnTo>
                  <a:lnTo>
                    <a:pt x="643" y="332"/>
                  </a:lnTo>
                  <a:lnTo>
                    <a:pt x="649" y="336"/>
                  </a:lnTo>
                  <a:lnTo>
                    <a:pt x="663" y="343"/>
                  </a:lnTo>
                  <a:lnTo>
                    <a:pt x="676" y="350"/>
                  </a:lnTo>
                  <a:lnTo>
                    <a:pt x="681" y="355"/>
                  </a:lnTo>
                  <a:lnTo>
                    <a:pt x="687" y="359"/>
                  </a:lnTo>
                  <a:lnTo>
                    <a:pt x="692" y="364"/>
                  </a:lnTo>
                  <a:lnTo>
                    <a:pt x="695" y="371"/>
                  </a:lnTo>
                  <a:lnTo>
                    <a:pt x="698" y="378"/>
                  </a:lnTo>
                  <a:lnTo>
                    <a:pt x="699" y="386"/>
                  </a:lnTo>
                  <a:lnTo>
                    <a:pt x="699" y="386"/>
                  </a:lnTo>
                  <a:lnTo>
                    <a:pt x="698" y="395"/>
                  </a:lnTo>
                  <a:lnTo>
                    <a:pt x="695" y="403"/>
                  </a:lnTo>
                  <a:lnTo>
                    <a:pt x="692" y="410"/>
                  </a:lnTo>
                  <a:lnTo>
                    <a:pt x="686" y="416"/>
                  </a:lnTo>
                  <a:lnTo>
                    <a:pt x="680" y="422"/>
                  </a:lnTo>
                  <a:lnTo>
                    <a:pt x="675" y="426"/>
                  </a:lnTo>
                  <a:lnTo>
                    <a:pt x="660" y="435"/>
                  </a:lnTo>
                  <a:lnTo>
                    <a:pt x="646" y="445"/>
                  </a:lnTo>
                  <a:lnTo>
                    <a:pt x="639" y="450"/>
                  </a:lnTo>
                  <a:lnTo>
                    <a:pt x="633" y="455"/>
                  </a:lnTo>
                  <a:lnTo>
                    <a:pt x="629" y="462"/>
                  </a:lnTo>
                  <a:lnTo>
                    <a:pt x="625" y="469"/>
                  </a:lnTo>
                  <a:lnTo>
                    <a:pt x="623" y="477"/>
                  </a:lnTo>
                  <a:lnTo>
                    <a:pt x="622" y="485"/>
                  </a:lnTo>
                  <a:lnTo>
                    <a:pt x="622" y="485"/>
                  </a:lnTo>
                  <a:lnTo>
                    <a:pt x="622" y="559"/>
                  </a:lnTo>
                  <a:lnTo>
                    <a:pt x="622" y="559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2" y="568"/>
                  </a:lnTo>
                  <a:lnTo>
                    <a:pt x="607" y="571"/>
                  </a:lnTo>
                  <a:lnTo>
                    <a:pt x="602" y="575"/>
                  </a:lnTo>
                  <a:lnTo>
                    <a:pt x="596" y="579"/>
                  </a:lnTo>
                  <a:lnTo>
                    <a:pt x="592" y="585"/>
                  </a:lnTo>
                  <a:lnTo>
                    <a:pt x="588" y="592"/>
                  </a:lnTo>
                  <a:lnTo>
                    <a:pt x="584" y="599"/>
                  </a:lnTo>
                  <a:lnTo>
                    <a:pt x="580" y="607"/>
                  </a:lnTo>
                  <a:lnTo>
                    <a:pt x="580" y="607"/>
                  </a:lnTo>
                  <a:lnTo>
                    <a:pt x="569" y="599"/>
                  </a:lnTo>
                  <a:lnTo>
                    <a:pt x="554" y="588"/>
                  </a:lnTo>
                  <a:lnTo>
                    <a:pt x="520" y="564"/>
                  </a:lnTo>
                  <a:lnTo>
                    <a:pt x="503" y="553"/>
                  </a:lnTo>
                  <a:lnTo>
                    <a:pt x="487" y="542"/>
                  </a:lnTo>
                  <a:lnTo>
                    <a:pt x="472" y="535"/>
                  </a:lnTo>
                  <a:lnTo>
                    <a:pt x="465" y="533"/>
                  </a:lnTo>
                  <a:lnTo>
                    <a:pt x="459" y="533"/>
                  </a:lnTo>
                  <a:lnTo>
                    <a:pt x="459" y="533"/>
                  </a:lnTo>
                  <a:lnTo>
                    <a:pt x="451" y="534"/>
                  </a:lnTo>
                  <a:lnTo>
                    <a:pt x="444" y="538"/>
                  </a:lnTo>
                  <a:lnTo>
                    <a:pt x="439" y="542"/>
                  </a:lnTo>
                  <a:lnTo>
                    <a:pt x="433" y="549"/>
                  </a:lnTo>
                  <a:lnTo>
                    <a:pt x="428" y="557"/>
                  </a:lnTo>
                  <a:lnTo>
                    <a:pt x="425" y="567"/>
                  </a:lnTo>
                  <a:lnTo>
                    <a:pt x="417" y="586"/>
                  </a:lnTo>
                  <a:lnTo>
                    <a:pt x="409" y="606"/>
                  </a:lnTo>
                  <a:lnTo>
                    <a:pt x="405" y="615"/>
                  </a:lnTo>
                  <a:lnTo>
                    <a:pt x="400" y="623"/>
                  </a:lnTo>
                  <a:lnTo>
                    <a:pt x="395" y="630"/>
                  </a:lnTo>
                  <a:lnTo>
                    <a:pt x="388" y="634"/>
                  </a:lnTo>
                  <a:lnTo>
                    <a:pt x="380" y="638"/>
                  </a:lnTo>
                  <a:lnTo>
                    <a:pt x="372" y="639"/>
                  </a:lnTo>
                  <a:lnTo>
                    <a:pt x="372" y="639"/>
                  </a:lnTo>
                  <a:lnTo>
                    <a:pt x="366" y="639"/>
                  </a:lnTo>
                  <a:lnTo>
                    <a:pt x="363" y="637"/>
                  </a:lnTo>
                  <a:lnTo>
                    <a:pt x="360" y="634"/>
                  </a:lnTo>
                  <a:lnTo>
                    <a:pt x="358" y="632"/>
                  </a:lnTo>
                  <a:lnTo>
                    <a:pt x="356" y="630"/>
                  </a:lnTo>
                  <a:lnTo>
                    <a:pt x="354" y="626"/>
                  </a:lnTo>
                  <a:lnTo>
                    <a:pt x="350" y="625"/>
                  </a:lnTo>
                  <a:lnTo>
                    <a:pt x="345" y="624"/>
                  </a:lnTo>
                  <a:lnTo>
                    <a:pt x="345" y="624"/>
                  </a:lnTo>
                  <a:lnTo>
                    <a:pt x="340" y="626"/>
                  </a:lnTo>
                  <a:lnTo>
                    <a:pt x="329" y="631"/>
                  </a:lnTo>
                  <a:lnTo>
                    <a:pt x="320" y="636"/>
                  </a:lnTo>
                  <a:lnTo>
                    <a:pt x="318" y="638"/>
                  </a:lnTo>
                  <a:lnTo>
                    <a:pt x="317" y="639"/>
                  </a:lnTo>
                  <a:lnTo>
                    <a:pt x="317" y="639"/>
                  </a:lnTo>
                  <a:lnTo>
                    <a:pt x="314" y="646"/>
                  </a:lnTo>
                  <a:lnTo>
                    <a:pt x="312" y="653"/>
                  </a:lnTo>
                  <a:lnTo>
                    <a:pt x="311" y="670"/>
                  </a:lnTo>
                  <a:lnTo>
                    <a:pt x="310" y="689"/>
                  </a:lnTo>
                  <a:lnTo>
                    <a:pt x="307" y="698"/>
                  </a:lnTo>
                  <a:lnTo>
                    <a:pt x="305" y="706"/>
                  </a:lnTo>
                  <a:lnTo>
                    <a:pt x="305" y="706"/>
                  </a:lnTo>
                  <a:lnTo>
                    <a:pt x="304" y="712"/>
                  </a:lnTo>
                  <a:lnTo>
                    <a:pt x="302" y="715"/>
                  </a:lnTo>
                  <a:lnTo>
                    <a:pt x="295" y="723"/>
                  </a:lnTo>
                  <a:lnTo>
                    <a:pt x="287" y="729"/>
                  </a:lnTo>
                  <a:lnTo>
                    <a:pt x="279" y="735"/>
                  </a:lnTo>
                  <a:lnTo>
                    <a:pt x="271" y="741"/>
                  </a:lnTo>
                  <a:lnTo>
                    <a:pt x="267" y="745"/>
                  </a:lnTo>
                  <a:lnTo>
                    <a:pt x="264" y="750"/>
                  </a:lnTo>
                  <a:lnTo>
                    <a:pt x="261" y="755"/>
                  </a:lnTo>
                  <a:lnTo>
                    <a:pt x="259" y="761"/>
                  </a:lnTo>
                  <a:lnTo>
                    <a:pt x="258" y="768"/>
                  </a:lnTo>
                  <a:lnTo>
                    <a:pt x="257" y="775"/>
                  </a:lnTo>
                  <a:lnTo>
                    <a:pt x="257" y="775"/>
                  </a:lnTo>
                  <a:lnTo>
                    <a:pt x="258" y="785"/>
                  </a:lnTo>
                  <a:lnTo>
                    <a:pt x="259" y="796"/>
                  </a:lnTo>
                  <a:lnTo>
                    <a:pt x="259" y="807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7"/>
                  </a:lnTo>
                  <a:lnTo>
                    <a:pt x="248" y="813"/>
                  </a:lnTo>
                  <a:lnTo>
                    <a:pt x="242" y="808"/>
                  </a:lnTo>
                  <a:lnTo>
                    <a:pt x="237" y="801"/>
                  </a:lnTo>
                  <a:lnTo>
                    <a:pt x="227" y="785"/>
                  </a:lnTo>
                  <a:lnTo>
                    <a:pt x="217" y="767"/>
                  </a:lnTo>
                  <a:lnTo>
                    <a:pt x="209" y="747"/>
                  </a:lnTo>
                  <a:lnTo>
                    <a:pt x="202" y="729"/>
                  </a:lnTo>
                  <a:lnTo>
                    <a:pt x="197" y="713"/>
                  </a:lnTo>
                  <a:lnTo>
                    <a:pt x="195" y="701"/>
                  </a:lnTo>
                  <a:lnTo>
                    <a:pt x="195" y="701"/>
                  </a:lnTo>
                  <a:lnTo>
                    <a:pt x="196" y="695"/>
                  </a:lnTo>
                  <a:lnTo>
                    <a:pt x="198" y="690"/>
                  </a:lnTo>
                  <a:lnTo>
                    <a:pt x="200" y="685"/>
                  </a:lnTo>
                  <a:lnTo>
                    <a:pt x="204" y="680"/>
                  </a:lnTo>
                  <a:lnTo>
                    <a:pt x="211" y="674"/>
                  </a:lnTo>
                  <a:lnTo>
                    <a:pt x="212" y="669"/>
                  </a:lnTo>
                  <a:lnTo>
                    <a:pt x="213" y="666"/>
                  </a:lnTo>
                  <a:lnTo>
                    <a:pt x="213" y="666"/>
                  </a:lnTo>
                  <a:lnTo>
                    <a:pt x="213" y="661"/>
                  </a:lnTo>
                  <a:lnTo>
                    <a:pt x="211" y="656"/>
                  </a:lnTo>
                  <a:lnTo>
                    <a:pt x="206" y="647"/>
                  </a:lnTo>
                  <a:lnTo>
                    <a:pt x="200" y="639"/>
                  </a:lnTo>
                  <a:lnTo>
                    <a:pt x="199" y="636"/>
                  </a:lnTo>
                  <a:lnTo>
                    <a:pt x="198" y="632"/>
                  </a:lnTo>
                  <a:lnTo>
                    <a:pt x="198" y="632"/>
                  </a:lnTo>
                  <a:lnTo>
                    <a:pt x="198" y="607"/>
                  </a:lnTo>
                  <a:lnTo>
                    <a:pt x="198" y="607"/>
                  </a:lnTo>
                  <a:lnTo>
                    <a:pt x="195" y="606"/>
                  </a:lnTo>
                  <a:lnTo>
                    <a:pt x="191" y="606"/>
                  </a:lnTo>
                  <a:lnTo>
                    <a:pt x="188" y="603"/>
                  </a:lnTo>
                  <a:lnTo>
                    <a:pt x="187" y="602"/>
                  </a:lnTo>
                  <a:lnTo>
                    <a:pt x="183" y="596"/>
                  </a:lnTo>
                  <a:lnTo>
                    <a:pt x="182" y="591"/>
                  </a:lnTo>
                  <a:lnTo>
                    <a:pt x="181" y="579"/>
                  </a:lnTo>
                  <a:lnTo>
                    <a:pt x="180" y="573"/>
                  </a:lnTo>
                  <a:lnTo>
                    <a:pt x="179" y="571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58" y="569"/>
                  </a:lnTo>
                  <a:lnTo>
                    <a:pt x="156" y="568"/>
                  </a:lnTo>
                  <a:lnTo>
                    <a:pt x="153" y="565"/>
                  </a:lnTo>
                  <a:lnTo>
                    <a:pt x="151" y="562"/>
                  </a:lnTo>
                  <a:lnTo>
                    <a:pt x="146" y="554"/>
                  </a:lnTo>
                  <a:lnTo>
                    <a:pt x="143" y="550"/>
                  </a:lnTo>
                  <a:lnTo>
                    <a:pt x="139" y="548"/>
                  </a:lnTo>
                  <a:lnTo>
                    <a:pt x="139" y="548"/>
                  </a:lnTo>
                  <a:lnTo>
                    <a:pt x="134" y="544"/>
                  </a:lnTo>
                  <a:lnTo>
                    <a:pt x="127" y="541"/>
                  </a:lnTo>
                  <a:lnTo>
                    <a:pt x="119" y="539"/>
                  </a:lnTo>
                  <a:lnTo>
                    <a:pt x="111" y="539"/>
                  </a:lnTo>
                  <a:lnTo>
                    <a:pt x="93" y="538"/>
                  </a:lnTo>
                  <a:lnTo>
                    <a:pt x="83" y="537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7" y="531"/>
                  </a:lnTo>
                  <a:lnTo>
                    <a:pt x="60" y="529"/>
                  </a:lnTo>
                  <a:lnTo>
                    <a:pt x="55" y="526"/>
                  </a:lnTo>
                  <a:lnTo>
                    <a:pt x="51" y="523"/>
                  </a:lnTo>
                  <a:lnTo>
                    <a:pt x="42" y="515"/>
                  </a:lnTo>
                  <a:lnTo>
                    <a:pt x="35" y="511"/>
                  </a:lnTo>
                  <a:lnTo>
                    <a:pt x="27" y="507"/>
                  </a:lnTo>
                  <a:lnTo>
                    <a:pt x="27" y="507"/>
                  </a:lnTo>
                  <a:lnTo>
                    <a:pt x="23" y="507"/>
                  </a:lnTo>
                  <a:lnTo>
                    <a:pt x="19" y="504"/>
                  </a:lnTo>
                  <a:lnTo>
                    <a:pt x="11" y="498"/>
                  </a:lnTo>
                  <a:lnTo>
                    <a:pt x="4" y="488"/>
                  </a:lnTo>
                  <a:lnTo>
                    <a:pt x="1" y="485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75"/>
                  </a:lnTo>
                  <a:lnTo>
                    <a:pt x="6" y="465"/>
                  </a:lnTo>
                  <a:lnTo>
                    <a:pt x="12" y="456"/>
                  </a:lnTo>
                  <a:lnTo>
                    <a:pt x="20" y="447"/>
                  </a:lnTo>
                  <a:lnTo>
                    <a:pt x="29" y="439"/>
                  </a:lnTo>
                  <a:lnTo>
                    <a:pt x="39" y="433"/>
                  </a:lnTo>
                  <a:lnTo>
                    <a:pt x="50" y="428"/>
                  </a:lnTo>
                  <a:lnTo>
                    <a:pt x="54" y="427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65" y="427"/>
                  </a:lnTo>
                  <a:lnTo>
                    <a:pt x="68" y="428"/>
                  </a:lnTo>
                  <a:lnTo>
                    <a:pt x="76" y="434"/>
                  </a:lnTo>
                  <a:lnTo>
                    <a:pt x="83" y="439"/>
                  </a:lnTo>
                  <a:lnTo>
                    <a:pt x="88" y="441"/>
                  </a:lnTo>
                  <a:lnTo>
                    <a:pt x="92" y="441"/>
                  </a:lnTo>
                  <a:lnTo>
                    <a:pt x="92" y="441"/>
                  </a:lnTo>
                  <a:lnTo>
                    <a:pt x="97" y="440"/>
                  </a:lnTo>
                  <a:lnTo>
                    <a:pt x="103" y="439"/>
                  </a:lnTo>
                  <a:lnTo>
                    <a:pt x="112" y="432"/>
                  </a:lnTo>
                  <a:lnTo>
                    <a:pt x="116" y="428"/>
                  </a:lnTo>
                  <a:lnTo>
                    <a:pt x="122" y="426"/>
                  </a:lnTo>
                  <a:lnTo>
                    <a:pt x="129" y="424"/>
                  </a:lnTo>
                  <a:lnTo>
                    <a:pt x="136" y="423"/>
                  </a:lnTo>
                  <a:lnTo>
                    <a:pt x="136" y="423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22" y="388"/>
                  </a:lnTo>
                  <a:lnTo>
                    <a:pt x="100" y="363"/>
                  </a:lnTo>
                  <a:lnTo>
                    <a:pt x="82" y="338"/>
                  </a:lnTo>
                  <a:lnTo>
                    <a:pt x="76" y="328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0"/>
                  </a:lnTo>
                  <a:lnTo>
                    <a:pt x="81" y="317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110" y="285"/>
                  </a:lnTo>
                  <a:lnTo>
                    <a:pt x="113" y="281"/>
                  </a:lnTo>
                  <a:lnTo>
                    <a:pt x="118" y="280"/>
                  </a:lnTo>
                  <a:lnTo>
                    <a:pt x="118" y="280"/>
                  </a:lnTo>
                  <a:lnTo>
                    <a:pt x="129" y="279"/>
                  </a:lnTo>
                  <a:lnTo>
                    <a:pt x="145" y="281"/>
                  </a:lnTo>
                  <a:lnTo>
                    <a:pt x="164" y="282"/>
                  </a:lnTo>
                  <a:lnTo>
                    <a:pt x="183" y="283"/>
                  </a:lnTo>
                  <a:lnTo>
                    <a:pt x="192" y="283"/>
                  </a:lnTo>
                  <a:lnTo>
                    <a:pt x="202" y="282"/>
                  </a:lnTo>
                  <a:lnTo>
                    <a:pt x="210" y="281"/>
                  </a:lnTo>
                  <a:lnTo>
                    <a:pt x="218" y="279"/>
                  </a:lnTo>
                  <a:lnTo>
                    <a:pt x="223" y="275"/>
                  </a:lnTo>
                  <a:lnTo>
                    <a:pt x="228" y="271"/>
                  </a:lnTo>
                  <a:lnTo>
                    <a:pt x="232" y="265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33" y="234"/>
                  </a:lnTo>
                  <a:lnTo>
                    <a:pt x="236" y="213"/>
                  </a:lnTo>
                  <a:lnTo>
                    <a:pt x="241" y="195"/>
                  </a:lnTo>
                  <a:lnTo>
                    <a:pt x="245" y="176"/>
                  </a:lnTo>
                  <a:lnTo>
                    <a:pt x="257" y="140"/>
                  </a:lnTo>
                  <a:lnTo>
                    <a:pt x="261" y="119"/>
                  </a:lnTo>
                  <a:lnTo>
                    <a:pt x="265" y="96"/>
                  </a:lnTo>
                  <a:lnTo>
                    <a:pt x="265" y="96"/>
                  </a:lnTo>
                  <a:lnTo>
                    <a:pt x="287" y="68"/>
                  </a:lnTo>
                  <a:lnTo>
                    <a:pt x="307" y="43"/>
                  </a:lnTo>
                  <a:lnTo>
                    <a:pt x="328" y="20"/>
                  </a:lnTo>
                  <a:lnTo>
                    <a:pt x="339" y="1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4"/>
                  </a:lnTo>
                  <a:lnTo>
                    <a:pt x="354" y="6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67" y="8"/>
                  </a:lnTo>
                  <a:lnTo>
                    <a:pt x="375" y="7"/>
                  </a:lnTo>
                  <a:lnTo>
                    <a:pt x="385" y="6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400" y="6"/>
                  </a:lnTo>
                  <a:lnTo>
                    <a:pt x="402" y="8"/>
                  </a:lnTo>
                  <a:lnTo>
                    <a:pt x="404" y="12"/>
                  </a:lnTo>
                  <a:lnTo>
                    <a:pt x="404" y="12"/>
                  </a:lnTo>
                  <a:lnTo>
                    <a:pt x="410" y="20"/>
                  </a:lnTo>
                  <a:lnTo>
                    <a:pt x="412" y="28"/>
                  </a:lnTo>
                  <a:lnTo>
                    <a:pt x="415" y="37"/>
                  </a:lnTo>
                  <a:lnTo>
                    <a:pt x="415" y="45"/>
                  </a:lnTo>
                  <a:lnTo>
                    <a:pt x="415" y="61"/>
                  </a:lnTo>
                  <a:lnTo>
                    <a:pt x="416" y="68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10" y="86"/>
                  </a:lnTo>
                  <a:lnTo>
                    <a:pt x="403" y="99"/>
                  </a:lnTo>
                  <a:lnTo>
                    <a:pt x="397" y="113"/>
                  </a:lnTo>
                  <a:lnTo>
                    <a:pt x="393" y="128"/>
                  </a:lnTo>
                  <a:lnTo>
                    <a:pt x="385" y="157"/>
                  </a:lnTo>
                  <a:lnTo>
                    <a:pt x="380" y="170"/>
                  </a:lnTo>
                  <a:lnTo>
                    <a:pt x="375" y="180"/>
                  </a:lnTo>
                  <a:lnTo>
                    <a:pt x="375" y="180"/>
                  </a:lnTo>
                  <a:lnTo>
                    <a:pt x="372" y="185"/>
                  </a:lnTo>
                  <a:lnTo>
                    <a:pt x="368" y="189"/>
                  </a:lnTo>
                  <a:lnTo>
                    <a:pt x="359" y="196"/>
                  </a:lnTo>
                  <a:lnTo>
                    <a:pt x="356" y="199"/>
                  </a:lnTo>
                  <a:lnTo>
                    <a:pt x="352" y="204"/>
                  </a:lnTo>
                  <a:lnTo>
                    <a:pt x="350" y="210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0" y="223"/>
                  </a:lnTo>
                  <a:lnTo>
                    <a:pt x="352" y="226"/>
                  </a:lnTo>
                  <a:lnTo>
                    <a:pt x="356" y="229"/>
                  </a:lnTo>
                  <a:lnTo>
                    <a:pt x="359" y="233"/>
                  </a:lnTo>
                  <a:lnTo>
                    <a:pt x="368" y="236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60" y="286"/>
                  </a:lnTo>
                  <a:lnTo>
                    <a:pt x="363" y="288"/>
                  </a:lnTo>
                  <a:lnTo>
                    <a:pt x="366" y="296"/>
                  </a:lnTo>
                  <a:lnTo>
                    <a:pt x="370" y="304"/>
                  </a:lnTo>
                  <a:lnTo>
                    <a:pt x="372" y="313"/>
                  </a:lnTo>
                  <a:lnTo>
                    <a:pt x="375" y="321"/>
                  </a:lnTo>
                  <a:lnTo>
                    <a:pt x="380" y="328"/>
                  </a:lnTo>
                  <a:lnTo>
                    <a:pt x="382" y="331"/>
                  </a:lnTo>
                  <a:lnTo>
                    <a:pt x="385" y="333"/>
                  </a:lnTo>
                  <a:lnTo>
                    <a:pt x="389" y="334"/>
                  </a:lnTo>
                  <a:lnTo>
                    <a:pt x="393" y="335"/>
                  </a:lnTo>
                  <a:lnTo>
                    <a:pt x="393" y="335"/>
                  </a:lnTo>
                  <a:lnTo>
                    <a:pt x="397" y="334"/>
                  </a:lnTo>
                  <a:lnTo>
                    <a:pt x="401" y="333"/>
                  </a:lnTo>
                  <a:lnTo>
                    <a:pt x="408" y="328"/>
                  </a:lnTo>
                  <a:lnTo>
                    <a:pt x="415" y="321"/>
                  </a:lnTo>
                  <a:lnTo>
                    <a:pt x="421" y="312"/>
                  </a:lnTo>
                  <a:lnTo>
                    <a:pt x="428" y="304"/>
                  </a:lnTo>
                  <a:lnTo>
                    <a:pt x="436" y="297"/>
                  </a:lnTo>
                  <a:lnTo>
                    <a:pt x="442" y="295"/>
                  </a:lnTo>
                  <a:lnTo>
                    <a:pt x="447" y="293"/>
                  </a:lnTo>
                  <a:lnTo>
                    <a:pt x="454" y="292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70" y="292"/>
                  </a:lnTo>
                  <a:lnTo>
                    <a:pt x="480" y="294"/>
                  </a:lnTo>
                  <a:lnTo>
                    <a:pt x="492" y="296"/>
                  </a:lnTo>
                  <a:lnTo>
                    <a:pt x="504" y="297"/>
                  </a:lnTo>
                  <a:lnTo>
                    <a:pt x="504" y="297"/>
                  </a:lnTo>
                  <a:lnTo>
                    <a:pt x="510" y="297"/>
                  </a:lnTo>
                  <a:lnTo>
                    <a:pt x="515" y="296"/>
                  </a:lnTo>
                  <a:lnTo>
                    <a:pt x="524" y="294"/>
                  </a:lnTo>
                  <a:lnTo>
                    <a:pt x="531" y="290"/>
                  </a:lnTo>
                  <a:lnTo>
                    <a:pt x="540" y="287"/>
                  </a:lnTo>
                  <a:lnTo>
                    <a:pt x="540" y="287"/>
                  </a:lnTo>
                  <a:lnTo>
                    <a:pt x="541" y="298"/>
                  </a:lnTo>
                  <a:lnTo>
                    <a:pt x="542" y="304"/>
                  </a:lnTo>
                  <a:lnTo>
                    <a:pt x="545" y="309"/>
                  </a:lnTo>
                  <a:lnTo>
                    <a:pt x="547" y="313"/>
                  </a:lnTo>
                  <a:lnTo>
                    <a:pt x="550" y="317"/>
                  </a:lnTo>
                  <a:lnTo>
                    <a:pt x="554" y="319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65" y="319"/>
                  </a:lnTo>
                  <a:lnTo>
                    <a:pt x="571" y="317"/>
                  </a:lnTo>
                  <a:lnTo>
                    <a:pt x="577" y="313"/>
                  </a:lnTo>
                  <a:lnTo>
                    <a:pt x="581" y="309"/>
                  </a:lnTo>
                  <a:lnTo>
                    <a:pt x="587" y="305"/>
                  </a:lnTo>
                  <a:lnTo>
                    <a:pt x="593" y="301"/>
                  </a:lnTo>
                  <a:lnTo>
                    <a:pt x="599" y="298"/>
                  </a:lnTo>
                  <a:lnTo>
                    <a:pt x="607" y="297"/>
                  </a:lnTo>
                  <a:lnTo>
                    <a:pt x="607" y="297"/>
                  </a:lnTo>
                  <a:lnTo>
                    <a:pt x="625" y="297"/>
                  </a:lnTo>
                  <a:lnTo>
                    <a:pt x="625" y="297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619897" y="4602627"/>
              <a:ext cx="800607" cy="613845"/>
            </a:xfrm>
            <a:custGeom>
              <a:avLst/>
              <a:gdLst/>
              <a:ahLst/>
              <a:cxnLst>
                <a:cxn ang="0">
                  <a:pos x="748" y="769"/>
                </a:cxn>
                <a:cxn ang="0">
                  <a:pos x="779" y="761"/>
                </a:cxn>
                <a:cxn ang="0">
                  <a:pos x="821" y="723"/>
                </a:cxn>
                <a:cxn ang="0">
                  <a:pos x="853" y="716"/>
                </a:cxn>
                <a:cxn ang="0">
                  <a:pos x="885" y="713"/>
                </a:cxn>
                <a:cxn ang="0">
                  <a:pos x="922" y="729"/>
                </a:cxn>
                <a:cxn ang="0">
                  <a:pos x="958" y="723"/>
                </a:cxn>
                <a:cxn ang="0">
                  <a:pos x="978" y="727"/>
                </a:cxn>
                <a:cxn ang="0">
                  <a:pos x="1021" y="703"/>
                </a:cxn>
                <a:cxn ang="0">
                  <a:pos x="1046" y="637"/>
                </a:cxn>
                <a:cxn ang="0">
                  <a:pos x="1074" y="595"/>
                </a:cxn>
                <a:cxn ang="0">
                  <a:pos x="1102" y="556"/>
                </a:cxn>
                <a:cxn ang="0">
                  <a:pos x="1087" y="518"/>
                </a:cxn>
                <a:cxn ang="0">
                  <a:pos x="1018" y="492"/>
                </a:cxn>
                <a:cxn ang="0">
                  <a:pos x="1003" y="451"/>
                </a:cxn>
                <a:cxn ang="0">
                  <a:pos x="1035" y="388"/>
                </a:cxn>
                <a:cxn ang="0">
                  <a:pos x="1051" y="353"/>
                </a:cxn>
                <a:cxn ang="0">
                  <a:pos x="1038" y="330"/>
                </a:cxn>
                <a:cxn ang="0">
                  <a:pos x="991" y="309"/>
                </a:cxn>
                <a:cxn ang="0">
                  <a:pos x="958" y="257"/>
                </a:cxn>
                <a:cxn ang="0">
                  <a:pos x="915" y="222"/>
                </a:cxn>
                <a:cxn ang="0">
                  <a:pos x="870" y="206"/>
                </a:cxn>
                <a:cxn ang="0">
                  <a:pos x="798" y="218"/>
                </a:cxn>
                <a:cxn ang="0">
                  <a:pos x="768" y="206"/>
                </a:cxn>
                <a:cxn ang="0">
                  <a:pos x="763" y="129"/>
                </a:cxn>
                <a:cxn ang="0">
                  <a:pos x="743" y="85"/>
                </a:cxn>
                <a:cxn ang="0">
                  <a:pos x="722" y="62"/>
                </a:cxn>
                <a:cxn ang="0">
                  <a:pos x="680" y="35"/>
                </a:cxn>
                <a:cxn ang="0">
                  <a:pos x="645" y="43"/>
                </a:cxn>
                <a:cxn ang="0">
                  <a:pos x="592" y="87"/>
                </a:cxn>
                <a:cxn ang="0">
                  <a:pos x="555" y="85"/>
                </a:cxn>
                <a:cxn ang="0">
                  <a:pos x="491" y="49"/>
                </a:cxn>
                <a:cxn ang="0">
                  <a:pos x="425" y="43"/>
                </a:cxn>
                <a:cxn ang="0">
                  <a:pos x="371" y="20"/>
                </a:cxn>
                <a:cxn ang="0">
                  <a:pos x="273" y="6"/>
                </a:cxn>
                <a:cxn ang="0">
                  <a:pos x="226" y="6"/>
                </a:cxn>
                <a:cxn ang="0">
                  <a:pos x="186" y="62"/>
                </a:cxn>
                <a:cxn ang="0">
                  <a:pos x="150" y="151"/>
                </a:cxn>
                <a:cxn ang="0">
                  <a:pos x="112" y="177"/>
                </a:cxn>
                <a:cxn ang="0">
                  <a:pos x="73" y="206"/>
                </a:cxn>
                <a:cxn ang="0">
                  <a:pos x="46" y="273"/>
                </a:cxn>
                <a:cxn ang="0">
                  <a:pos x="26" y="306"/>
                </a:cxn>
                <a:cxn ang="0">
                  <a:pos x="25" y="326"/>
                </a:cxn>
                <a:cxn ang="0">
                  <a:pos x="0" y="365"/>
                </a:cxn>
                <a:cxn ang="0">
                  <a:pos x="21" y="414"/>
                </a:cxn>
                <a:cxn ang="0">
                  <a:pos x="38" y="501"/>
                </a:cxn>
                <a:cxn ang="0">
                  <a:pos x="86" y="530"/>
                </a:cxn>
                <a:cxn ang="0">
                  <a:pos x="191" y="556"/>
                </a:cxn>
                <a:cxn ang="0">
                  <a:pos x="286" y="593"/>
                </a:cxn>
                <a:cxn ang="0">
                  <a:pos x="327" y="624"/>
                </a:cxn>
                <a:cxn ang="0">
                  <a:pos x="349" y="680"/>
                </a:cxn>
                <a:cxn ang="0">
                  <a:pos x="418" y="688"/>
                </a:cxn>
                <a:cxn ang="0">
                  <a:pos x="472" y="716"/>
                </a:cxn>
                <a:cxn ang="0">
                  <a:pos x="523" y="727"/>
                </a:cxn>
                <a:cxn ang="0">
                  <a:pos x="580" y="710"/>
                </a:cxn>
                <a:cxn ang="0">
                  <a:pos x="598" y="724"/>
                </a:cxn>
                <a:cxn ang="0">
                  <a:pos x="590" y="755"/>
                </a:cxn>
                <a:cxn ang="0">
                  <a:pos x="596" y="782"/>
                </a:cxn>
                <a:cxn ang="0">
                  <a:pos x="605" y="813"/>
                </a:cxn>
                <a:cxn ang="0">
                  <a:pos x="621" y="843"/>
                </a:cxn>
                <a:cxn ang="0">
                  <a:pos x="632" y="814"/>
                </a:cxn>
                <a:cxn ang="0">
                  <a:pos x="698" y="791"/>
                </a:cxn>
              </a:cxnLst>
              <a:rect l="0" t="0" r="r" b="b"/>
              <a:pathLst>
                <a:path w="1102" h="843">
                  <a:moveTo>
                    <a:pt x="698" y="784"/>
                  </a:moveTo>
                  <a:lnTo>
                    <a:pt x="698" y="784"/>
                  </a:lnTo>
                  <a:lnTo>
                    <a:pt x="713" y="779"/>
                  </a:lnTo>
                  <a:lnTo>
                    <a:pt x="726" y="775"/>
                  </a:lnTo>
                  <a:lnTo>
                    <a:pt x="741" y="770"/>
                  </a:lnTo>
                  <a:lnTo>
                    <a:pt x="748" y="769"/>
                  </a:lnTo>
                  <a:lnTo>
                    <a:pt x="756" y="769"/>
                  </a:lnTo>
                  <a:lnTo>
                    <a:pt x="756" y="769"/>
                  </a:lnTo>
                  <a:lnTo>
                    <a:pt x="763" y="768"/>
                  </a:lnTo>
                  <a:lnTo>
                    <a:pt x="769" y="767"/>
                  </a:lnTo>
                  <a:lnTo>
                    <a:pt x="775" y="764"/>
                  </a:lnTo>
                  <a:lnTo>
                    <a:pt x="779" y="761"/>
                  </a:lnTo>
                  <a:lnTo>
                    <a:pt x="789" y="754"/>
                  </a:lnTo>
                  <a:lnTo>
                    <a:pt x="798" y="745"/>
                  </a:lnTo>
                  <a:lnTo>
                    <a:pt x="805" y="737"/>
                  </a:lnTo>
                  <a:lnTo>
                    <a:pt x="813" y="729"/>
                  </a:lnTo>
                  <a:lnTo>
                    <a:pt x="817" y="725"/>
                  </a:lnTo>
                  <a:lnTo>
                    <a:pt x="821" y="723"/>
                  </a:lnTo>
                  <a:lnTo>
                    <a:pt x="825" y="722"/>
                  </a:lnTo>
                  <a:lnTo>
                    <a:pt x="830" y="721"/>
                  </a:lnTo>
                  <a:lnTo>
                    <a:pt x="830" y="721"/>
                  </a:lnTo>
                  <a:lnTo>
                    <a:pt x="837" y="721"/>
                  </a:lnTo>
                  <a:lnTo>
                    <a:pt x="843" y="719"/>
                  </a:lnTo>
                  <a:lnTo>
                    <a:pt x="853" y="716"/>
                  </a:lnTo>
                  <a:lnTo>
                    <a:pt x="863" y="711"/>
                  </a:lnTo>
                  <a:lnTo>
                    <a:pt x="870" y="710"/>
                  </a:lnTo>
                  <a:lnTo>
                    <a:pt x="877" y="710"/>
                  </a:lnTo>
                  <a:lnTo>
                    <a:pt x="877" y="710"/>
                  </a:lnTo>
                  <a:lnTo>
                    <a:pt x="882" y="710"/>
                  </a:lnTo>
                  <a:lnTo>
                    <a:pt x="885" y="713"/>
                  </a:lnTo>
                  <a:lnTo>
                    <a:pt x="892" y="718"/>
                  </a:lnTo>
                  <a:lnTo>
                    <a:pt x="898" y="724"/>
                  </a:lnTo>
                  <a:lnTo>
                    <a:pt x="900" y="726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22" y="729"/>
                  </a:lnTo>
                  <a:lnTo>
                    <a:pt x="922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52" y="717"/>
                  </a:lnTo>
                  <a:lnTo>
                    <a:pt x="958" y="723"/>
                  </a:lnTo>
                  <a:lnTo>
                    <a:pt x="960" y="724"/>
                  </a:lnTo>
                  <a:lnTo>
                    <a:pt x="964" y="726"/>
                  </a:lnTo>
                  <a:lnTo>
                    <a:pt x="968" y="727"/>
                  </a:lnTo>
                  <a:lnTo>
                    <a:pt x="973" y="729"/>
                  </a:lnTo>
                  <a:lnTo>
                    <a:pt x="973" y="729"/>
                  </a:lnTo>
                  <a:lnTo>
                    <a:pt x="978" y="727"/>
                  </a:lnTo>
                  <a:lnTo>
                    <a:pt x="984" y="726"/>
                  </a:lnTo>
                  <a:lnTo>
                    <a:pt x="992" y="724"/>
                  </a:lnTo>
                  <a:lnTo>
                    <a:pt x="999" y="718"/>
                  </a:lnTo>
                  <a:lnTo>
                    <a:pt x="1006" y="714"/>
                  </a:lnTo>
                  <a:lnTo>
                    <a:pt x="1013" y="708"/>
                  </a:lnTo>
                  <a:lnTo>
                    <a:pt x="1021" y="703"/>
                  </a:lnTo>
                  <a:lnTo>
                    <a:pt x="1033" y="700"/>
                  </a:lnTo>
                  <a:lnTo>
                    <a:pt x="1038" y="699"/>
                  </a:lnTo>
                  <a:lnTo>
                    <a:pt x="1046" y="699"/>
                  </a:lnTo>
                  <a:lnTo>
                    <a:pt x="1046" y="699"/>
                  </a:lnTo>
                  <a:lnTo>
                    <a:pt x="1046" y="637"/>
                  </a:lnTo>
                  <a:lnTo>
                    <a:pt x="1046" y="637"/>
                  </a:lnTo>
                  <a:lnTo>
                    <a:pt x="1048" y="630"/>
                  </a:lnTo>
                  <a:lnTo>
                    <a:pt x="1049" y="623"/>
                  </a:lnTo>
                  <a:lnTo>
                    <a:pt x="1051" y="617"/>
                  </a:lnTo>
                  <a:lnTo>
                    <a:pt x="1056" y="612"/>
                  </a:lnTo>
                  <a:lnTo>
                    <a:pt x="1064" y="603"/>
                  </a:lnTo>
                  <a:lnTo>
                    <a:pt x="1074" y="595"/>
                  </a:lnTo>
                  <a:lnTo>
                    <a:pt x="1084" y="586"/>
                  </a:lnTo>
                  <a:lnTo>
                    <a:pt x="1089" y="581"/>
                  </a:lnTo>
                  <a:lnTo>
                    <a:pt x="1094" y="577"/>
                  </a:lnTo>
                  <a:lnTo>
                    <a:pt x="1097" y="571"/>
                  </a:lnTo>
                  <a:lnTo>
                    <a:pt x="1099" y="564"/>
                  </a:lnTo>
                  <a:lnTo>
                    <a:pt x="1102" y="556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100" y="539"/>
                  </a:lnTo>
                  <a:lnTo>
                    <a:pt x="1097" y="530"/>
                  </a:lnTo>
                  <a:lnTo>
                    <a:pt x="1092" y="524"/>
                  </a:lnTo>
                  <a:lnTo>
                    <a:pt x="1087" y="518"/>
                  </a:lnTo>
                  <a:lnTo>
                    <a:pt x="1079" y="515"/>
                  </a:lnTo>
                  <a:lnTo>
                    <a:pt x="1071" y="511"/>
                  </a:lnTo>
                  <a:lnTo>
                    <a:pt x="1052" y="505"/>
                  </a:lnTo>
                  <a:lnTo>
                    <a:pt x="1034" y="500"/>
                  </a:lnTo>
                  <a:lnTo>
                    <a:pt x="1026" y="496"/>
                  </a:lnTo>
                  <a:lnTo>
                    <a:pt x="1018" y="492"/>
                  </a:lnTo>
                  <a:lnTo>
                    <a:pt x="1012" y="487"/>
                  </a:lnTo>
                  <a:lnTo>
                    <a:pt x="1006" y="479"/>
                  </a:lnTo>
                  <a:lnTo>
                    <a:pt x="1004" y="471"/>
                  </a:lnTo>
                  <a:lnTo>
                    <a:pt x="1003" y="460"/>
                  </a:lnTo>
                  <a:lnTo>
                    <a:pt x="1003" y="460"/>
                  </a:lnTo>
                  <a:lnTo>
                    <a:pt x="1003" y="451"/>
                  </a:lnTo>
                  <a:lnTo>
                    <a:pt x="1005" y="442"/>
                  </a:lnTo>
                  <a:lnTo>
                    <a:pt x="1007" y="434"/>
                  </a:lnTo>
                  <a:lnTo>
                    <a:pt x="1010" y="426"/>
                  </a:lnTo>
                  <a:lnTo>
                    <a:pt x="1018" y="412"/>
                  </a:lnTo>
                  <a:lnTo>
                    <a:pt x="1027" y="400"/>
                  </a:lnTo>
                  <a:lnTo>
                    <a:pt x="1035" y="388"/>
                  </a:lnTo>
                  <a:lnTo>
                    <a:pt x="1043" y="376"/>
                  </a:lnTo>
                  <a:lnTo>
                    <a:pt x="1046" y="371"/>
                  </a:lnTo>
                  <a:lnTo>
                    <a:pt x="1049" y="365"/>
                  </a:lnTo>
                  <a:lnTo>
                    <a:pt x="1050" y="359"/>
                  </a:lnTo>
                  <a:lnTo>
                    <a:pt x="1051" y="353"/>
                  </a:lnTo>
                  <a:lnTo>
                    <a:pt x="1051" y="353"/>
                  </a:lnTo>
                  <a:lnTo>
                    <a:pt x="1050" y="348"/>
                  </a:lnTo>
                  <a:lnTo>
                    <a:pt x="1049" y="343"/>
                  </a:lnTo>
                  <a:lnTo>
                    <a:pt x="1048" y="339"/>
                  </a:lnTo>
                  <a:lnTo>
                    <a:pt x="1045" y="335"/>
                  </a:lnTo>
                  <a:lnTo>
                    <a:pt x="1042" y="333"/>
                  </a:lnTo>
                  <a:lnTo>
                    <a:pt x="1038" y="330"/>
                  </a:lnTo>
                  <a:lnTo>
                    <a:pt x="1031" y="327"/>
                  </a:lnTo>
                  <a:lnTo>
                    <a:pt x="1013" y="321"/>
                  </a:lnTo>
                  <a:lnTo>
                    <a:pt x="1004" y="318"/>
                  </a:lnTo>
                  <a:lnTo>
                    <a:pt x="996" y="313"/>
                  </a:lnTo>
                  <a:lnTo>
                    <a:pt x="996" y="313"/>
                  </a:lnTo>
                  <a:lnTo>
                    <a:pt x="991" y="309"/>
                  </a:lnTo>
                  <a:lnTo>
                    <a:pt x="987" y="302"/>
                  </a:lnTo>
                  <a:lnTo>
                    <a:pt x="977" y="287"/>
                  </a:lnTo>
                  <a:lnTo>
                    <a:pt x="970" y="272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58" y="257"/>
                  </a:lnTo>
                  <a:lnTo>
                    <a:pt x="951" y="255"/>
                  </a:lnTo>
                  <a:lnTo>
                    <a:pt x="945" y="252"/>
                  </a:lnTo>
                  <a:lnTo>
                    <a:pt x="939" y="249"/>
                  </a:lnTo>
                  <a:lnTo>
                    <a:pt x="931" y="241"/>
                  </a:lnTo>
                  <a:lnTo>
                    <a:pt x="924" y="230"/>
                  </a:lnTo>
                  <a:lnTo>
                    <a:pt x="915" y="222"/>
                  </a:lnTo>
                  <a:lnTo>
                    <a:pt x="911" y="218"/>
                  </a:lnTo>
                  <a:lnTo>
                    <a:pt x="905" y="214"/>
                  </a:lnTo>
                  <a:lnTo>
                    <a:pt x="899" y="211"/>
                  </a:lnTo>
                  <a:lnTo>
                    <a:pt x="891" y="208"/>
                  </a:lnTo>
                  <a:lnTo>
                    <a:pt x="882" y="207"/>
                  </a:lnTo>
                  <a:lnTo>
                    <a:pt x="870" y="206"/>
                  </a:lnTo>
                  <a:lnTo>
                    <a:pt x="870" y="206"/>
                  </a:lnTo>
                  <a:lnTo>
                    <a:pt x="859" y="207"/>
                  </a:lnTo>
                  <a:lnTo>
                    <a:pt x="848" y="208"/>
                  </a:lnTo>
                  <a:lnTo>
                    <a:pt x="828" y="212"/>
                  </a:lnTo>
                  <a:lnTo>
                    <a:pt x="808" y="217"/>
                  </a:lnTo>
                  <a:lnTo>
                    <a:pt x="798" y="218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79" y="217"/>
                  </a:lnTo>
                  <a:lnTo>
                    <a:pt x="775" y="214"/>
                  </a:lnTo>
                  <a:lnTo>
                    <a:pt x="771" y="211"/>
                  </a:lnTo>
                  <a:lnTo>
                    <a:pt x="768" y="206"/>
                  </a:lnTo>
                  <a:lnTo>
                    <a:pt x="766" y="200"/>
                  </a:lnTo>
                  <a:lnTo>
                    <a:pt x="764" y="196"/>
                  </a:lnTo>
                  <a:lnTo>
                    <a:pt x="763" y="189"/>
                  </a:lnTo>
                  <a:lnTo>
                    <a:pt x="763" y="189"/>
                  </a:lnTo>
                  <a:lnTo>
                    <a:pt x="763" y="129"/>
                  </a:lnTo>
                  <a:lnTo>
                    <a:pt x="763" y="129"/>
                  </a:lnTo>
                  <a:lnTo>
                    <a:pt x="762" y="120"/>
                  </a:lnTo>
                  <a:lnTo>
                    <a:pt x="760" y="112"/>
                  </a:lnTo>
                  <a:lnTo>
                    <a:pt x="755" y="105"/>
                  </a:lnTo>
                  <a:lnTo>
                    <a:pt x="751" y="98"/>
                  </a:lnTo>
                  <a:lnTo>
                    <a:pt x="746" y="92"/>
                  </a:lnTo>
                  <a:lnTo>
                    <a:pt x="743" y="85"/>
                  </a:lnTo>
                  <a:lnTo>
                    <a:pt x="739" y="77"/>
                  </a:lnTo>
                  <a:lnTo>
                    <a:pt x="738" y="67"/>
                  </a:lnTo>
                  <a:lnTo>
                    <a:pt x="738" y="67"/>
                  </a:lnTo>
                  <a:lnTo>
                    <a:pt x="733" y="67"/>
                  </a:lnTo>
                  <a:lnTo>
                    <a:pt x="729" y="66"/>
                  </a:lnTo>
                  <a:lnTo>
                    <a:pt x="722" y="62"/>
                  </a:lnTo>
                  <a:lnTo>
                    <a:pt x="714" y="57"/>
                  </a:lnTo>
                  <a:lnTo>
                    <a:pt x="707" y="51"/>
                  </a:lnTo>
                  <a:lnTo>
                    <a:pt x="700" y="45"/>
                  </a:lnTo>
                  <a:lnTo>
                    <a:pt x="693" y="39"/>
                  </a:lnTo>
                  <a:lnTo>
                    <a:pt x="685" y="36"/>
                  </a:lnTo>
                  <a:lnTo>
                    <a:pt x="680" y="35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67" y="35"/>
                  </a:lnTo>
                  <a:lnTo>
                    <a:pt x="659" y="37"/>
                  </a:lnTo>
                  <a:lnTo>
                    <a:pt x="652" y="39"/>
                  </a:lnTo>
                  <a:lnTo>
                    <a:pt x="645" y="43"/>
                  </a:lnTo>
                  <a:lnTo>
                    <a:pt x="633" y="52"/>
                  </a:lnTo>
                  <a:lnTo>
                    <a:pt x="622" y="61"/>
                  </a:lnTo>
                  <a:lnTo>
                    <a:pt x="613" y="72"/>
                  </a:lnTo>
                  <a:lnTo>
                    <a:pt x="602" y="81"/>
                  </a:lnTo>
                  <a:lnTo>
                    <a:pt x="598" y="84"/>
                  </a:lnTo>
                  <a:lnTo>
                    <a:pt x="592" y="87"/>
                  </a:lnTo>
                  <a:lnTo>
                    <a:pt x="586" y="89"/>
                  </a:lnTo>
                  <a:lnTo>
                    <a:pt x="580" y="89"/>
                  </a:lnTo>
                  <a:lnTo>
                    <a:pt x="580" y="89"/>
                  </a:lnTo>
                  <a:lnTo>
                    <a:pt x="571" y="89"/>
                  </a:lnTo>
                  <a:lnTo>
                    <a:pt x="563" y="87"/>
                  </a:lnTo>
                  <a:lnTo>
                    <a:pt x="555" y="85"/>
                  </a:lnTo>
                  <a:lnTo>
                    <a:pt x="548" y="82"/>
                  </a:lnTo>
                  <a:lnTo>
                    <a:pt x="535" y="75"/>
                  </a:lnTo>
                  <a:lnTo>
                    <a:pt x="524" y="67"/>
                  </a:lnTo>
                  <a:lnTo>
                    <a:pt x="512" y="59"/>
                  </a:lnTo>
                  <a:lnTo>
                    <a:pt x="499" y="52"/>
                  </a:lnTo>
                  <a:lnTo>
                    <a:pt x="491" y="49"/>
                  </a:lnTo>
                  <a:lnTo>
                    <a:pt x="483" y="46"/>
                  </a:lnTo>
                  <a:lnTo>
                    <a:pt x="473" y="45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36" y="44"/>
                  </a:lnTo>
                  <a:lnTo>
                    <a:pt x="425" y="43"/>
                  </a:lnTo>
                  <a:lnTo>
                    <a:pt x="412" y="40"/>
                  </a:lnTo>
                  <a:lnTo>
                    <a:pt x="402" y="37"/>
                  </a:lnTo>
                  <a:lnTo>
                    <a:pt x="392" y="32"/>
                  </a:lnTo>
                  <a:lnTo>
                    <a:pt x="381" y="27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296" y="15"/>
                  </a:lnTo>
                  <a:lnTo>
                    <a:pt x="281" y="8"/>
                  </a:lnTo>
                  <a:lnTo>
                    <a:pt x="273" y="6"/>
                  </a:lnTo>
                  <a:lnTo>
                    <a:pt x="264" y="4"/>
                  </a:lnTo>
                  <a:lnTo>
                    <a:pt x="255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5" y="3"/>
                  </a:lnTo>
                  <a:lnTo>
                    <a:pt x="226" y="6"/>
                  </a:lnTo>
                  <a:lnTo>
                    <a:pt x="217" y="12"/>
                  </a:lnTo>
                  <a:lnTo>
                    <a:pt x="210" y="19"/>
                  </a:lnTo>
                  <a:lnTo>
                    <a:pt x="203" y="28"/>
                  </a:lnTo>
                  <a:lnTo>
                    <a:pt x="196" y="39"/>
                  </a:lnTo>
                  <a:lnTo>
                    <a:pt x="191" y="50"/>
                  </a:lnTo>
                  <a:lnTo>
                    <a:pt x="186" y="62"/>
                  </a:lnTo>
                  <a:lnTo>
                    <a:pt x="176" y="88"/>
                  </a:lnTo>
                  <a:lnTo>
                    <a:pt x="168" y="112"/>
                  </a:lnTo>
                  <a:lnTo>
                    <a:pt x="159" y="135"/>
                  </a:lnTo>
                  <a:lnTo>
                    <a:pt x="155" y="144"/>
                  </a:lnTo>
                  <a:lnTo>
                    <a:pt x="150" y="151"/>
                  </a:lnTo>
                  <a:lnTo>
                    <a:pt x="150" y="151"/>
                  </a:lnTo>
                  <a:lnTo>
                    <a:pt x="147" y="157"/>
                  </a:lnTo>
                  <a:lnTo>
                    <a:pt x="143" y="161"/>
                  </a:lnTo>
                  <a:lnTo>
                    <a:pt x="138" y="166"/>
                  </a:lnTo>
                  <a:lnTo>
                    <a:pt x="133" y="169"/>
                  </a:lnTo>
                  <a:lnTo>
                    <a:pt x="122" y="174"/>
                  </a:lnTo>
                  <a:lnTo>
                    <a:pt x="112" y="177"/>
                  </a:lnTo>
                  <a:lnTo>
                    <a:pt x="100" y="182"/>
                  </a:lnTo>
                  <a:lnTo>
                    <a:pt x="90" y="188"/>
                  </a:lnTo>
                  <a:lnTo>
                    <a:pt x="86" y="191"/>
                  </a:lnTo>
                  <a:lnTo>
                    <a:pt x="81" y="195"/>
                  </a:lnTo>
                  <a:lnTo>
                    <a:pt x="77" y="200"/>
                  </a:lnTo>
                  <a:lnTo>
                    <a:pt x="73" y="206"/>
                  </a:lnTo>
                  <a:lnTo>
                    <a:pt x="73" y="206"/>
                  </a:lnTo>
                  <a:lnTo>
                    <a:pt x="68" y="215"/>
                  </a:lnTo>
                  <a:lnTo>
                    <a:pt x="65" y="223"/>
                  </a:lnTo>
                  <a:lnTo>
                    <a:pt x="58" y="243"/>
                  </a:lnTo>
                  <a:lnTo>
                    <a:pt x="51" y="263"/>
                  </a:lnTo>
                  <a:lnTo>
                    <a:pt x="46" y="27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14" y="280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9" y="306"/>
                  </a:lnTo>
                  <a:lnTo>
                    <a:pt x="28" y="307"/>
                  </a:lnTo>
                  <a:lnTo>
                    <a:pt x="27" y="31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5" y="326"/>
                  </a:lnTo>
                  <a:lnTo>
                    <a:pt x="22" y="330"/>
                  </a:lnTo>
                  <a:lnTo>
                    <a:pt x="13" y="339"/>
                  </a:lnTo>
                  <a:lnTo>
                    <a:pt x="8" y="343"/>
                  </a:lnTo>
                  <a:lnTo>
                    <a:pt x="4" y="349"/>
                  </a:lnTo>
                  <a:lnTo>
                    <a:pt x="2" y="356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73"/>
                  </a:lnTo>
                  <a:lnTo>
                    <a:pt x="4" y="381"/>
                  </a:lnTo>
                  <a:lnTo>
                    <a:pt x="7" y="390"/>
                  </a:lnTo>
                  <a:lnTo>
                    <a:pt x="12" y="398"/>
                  </a:lnTo>
                  <a:lnTo>
                    <a:pt x="21" y="41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8" y="501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6" y="530"/>
                  </a:lnTo>
                  <a:lnTo>
                    <a:pt x="89" y="532"/>
                  </a:lnTo>
                  <a:lnTo>
                    <a:pt x="100" y="536"/>
                  </a:lnTo>
                  <a:lnTo>
                    <a:pt x="115" y="541"/>
                  </a:lnTo>
                  <a:lnTo>
                    <a:pt x="134" y="546"/>
                  </a:lnTo>
                  <a:lnTo>
                    <a:pt x="168" y="551"/>
                  </a:lnTo>
                  <a:lnTo>
                    <a:pt x="191" y="556"/>
                  </a:lnTo>
                  <a:lnTo>
                    <a:pt x="191" y="556"/>
                  </a:lnTo>
                  <a:lnTo>
                    <a:pt x="209" y="559"/>
                  </a:lnTo>
                  <a:lnTo>
                    <a:pt x="226" y="564"/>
                  </a:lnTo>
                  <a:lnTo>
                    <a:pt x="242" y="570"/>
                  </a:lnTo>
                  <a:lnTo>
                    <a:pt x="257" y="577"/>
                  </a:lnTo>
                  <a:lnTo>
                    <a:pt x="286" y="593"/>
                  </a:lnTo>
                  <a:lnTo>
                    <a:pt x="312" y="607"/>
                  </a:lnTo>
                  <a:lnTo>
                    <a:pt x="312" y="607"/>
                  </a:lnTo>
                  <a:lnTo>
                    <a:pt x="317" y="610"/>
                  </a:lnTo>
                  <a:lnTo>
                    <a:pt x="321" y="615"/>
                  </a:lnTo>
                  <a:lnTo>
                    <a:pt x="325" y="619"/>
                  </a:lnTo>
                  <a:lnTo>
                    <a:pt x="327" y="624"/>
                  </a:lnTo>
                  <a:lnTo>
                    <a:pt x="332" y="633"/>
                  </a:lnTo>
                  <a:lnTo>
                    <a:pt x="335" y="645"/>
                  </a:lnTo>
                  <a:lnTo>
                    <a:pt x="338" y="655"/>
                  </a:lnTo>
                  <a:lnTo>
                    <a:pt x="341" y="665"/>
                  </a:lnTo>
                  <a:lnTo>
                    <a:pt x="346" y="676"/>
                  </a:lnTo>
                  <a:lnTo>
                    <a:pt x="349" y="680"/>
                  </a:lnTo>
                  <a:lnTo>
                    <a:pt x="352" y="684"/>
                  </a:lnTo>
                  <a:lnTo>
                    <a:pt x="352" y="684"/>
                  </a:lnTo>
                  <a:lnTo>
                    <a:pt x="358" y="686"/>
                  </a:lnTo>
                  <a:lnTo>
                    <a:pt x="365" y="688"/>
                  </a:lnTo>
                  <a:lnTo>
                    <a:pt x="382" y="689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24" y="689"/>
                  </a:lnTo>
                  <a:lnTo>
                    <a:pt x="430" y="691"/>
                  </a:lnTo>
                  <a:lnTo>
                    <a:pt x="440" y="696"/>
                  </a:lnTo>
                  <a:lnTo>
                    <a:pt x="461" y="709"/>
                  </a:lnTo>
                  <a:lnTo>
                    <a:pt x="472" y="716"/>
                  </a:lnTo>
                  <a:lnTo>
                    <a:pt x="485" y="723"/>
                  </a:lnTo>
                  <a:lnTo>
                    <a:pt x="499" y="726"/>
                  </a:lnTo>
                  <a:lnTo>
                    <a:pt x="506" y="727"/>
                  </a:lnTo>
                  <a:lnTo>
                    <a:pt x="514" y="729"/>
                  </a:lnTo>
                  <a:lnTo>
                    <a:pt x="514" y="729"/>
                  </a:lnTo>
                  <a:lnTo>
                    <a:pt x="523" y="727"/>
                  </a:lnTo>
                  <a:lnTo>
                    <a:pt x="531" y="725"/>
                  </a:lnTo>
                  <a:lnTo>
                    <a:pt x="547" y="719"/>
                  </a:lnTo>
                  <a:lnTo>
                    <a:pt x="563" y="713"/>
                  </a:lnTo>
                  <a:lnTo>
                    <a:pt x="571" y="710"/>
                  </a:lnTo>
                  <a:lnTo>
                    <a:pt x="580" y="710"/>
                  </a:lnTo>
                  <a:lnTo>
                    <a:pt x="580" y="710"/>
                  </a:lnTo>
                  <a:lnTo>
                    <a:pt x="585" y="710"/>
                  </a:lnTo>
                  <a:lnTo>
                    <a:pt x="590" y="711"/>
                  </a:lnTo>
                  <a:lnTo>
                    <a:pt x="593" y="714"/>
                  </a:lnTo>
                  <a:lnTo>
                    <a:pt x="595" y="717"/>
                  </a:lnTo>
                  <a:lnTo>
                    <a:pt x="596" y="721"/>
                  </a:lnTo>
                  <a:lnTo>
                    <a:pt x="598" y="724"/>
                  </a:lnTo>
                  <a:lnTo>
                    <a:pt x="599" y="732"/>
                  </a:lnTo>
                  <a:lnTo>
                    <a:pt x="599" y="732"/>
                  </a:lnTo>
                  <a:lnTo>
                    <a:pt x="598" y="737"/>
                  </a:lnTo>
                  <a:lnTo>
                    <a:pt x="596" y="740"/>
                  </a:lnTo>
                  <a:lnTo>
                    <a:pt x="593" y="747"/>
                  </a:lnTo>
                  <a:lnTo>
                    <a:pt x="590" y="755"/>
                  </a:lnTo>
                  <a:lnTo>
                    <a:pt x="587" y="760"/>
                  </a:lnTo>
                  <a:lnTo>
                    <a:pt x="587" y="765"/>
                  </a:lnTo>
                  <a:lnTo>
                    <a:pt x="587" y="765"/>
                  </a:lnTo>
                  <a:lnTo>
                    <a:pt x="588" y="770"/>
                  </a:lnTo>
                  <a:lnTo>
                    <a:pt x="591" y="775"/>
                  </a:lnTo>
                  <a:lnTo>
                    <a:pt x="596" y="782"/>
                  </a:lnTo>
                  <a:lnTo>
                    <a:pt x="600" y="786"/>
                  </a:lnTo>
                  <a:lnTo>
                    <a:pt x="603" y="791"/>
                  </a:lnTo>
                  <a:lnTo>
                    <a:pt x="606" y="795"/>
                  </a:lnTo>
                  <a:lnTo>
                    <a:pt x="606" y="801"/>
                  </a:lnTo>
                  <a:lnTo>
                    <a:pt x="606" y="801"/>
                  </a:lnTo>
                  <a:lnTo>
                    <a:pt x="605" y="813"/>
                  </a:lnTo>
                  <a:lnTo>
                    <a:pt x="602" y="822"/>
                  </a:lnTo>
                  <a:lnTo>
                    <a:pt x="600" y="832"/>
                  </a:lnTo>
                  <a:lnTo>
                    <a:pt x="599" y="843"/>
                  </a:lnTo>
                  <a:lnTo>
                    <a:pt x="599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2" y="836"/>
                  </a:lnTo>
                  <a:lnTo>
                    <a:pt x="623" y="830"/>
                  </a:lnTo>
                  <a:lnTo>
                    <a:pt x="625" y="824"/>
                  </a:lnTo>
                  <a:lnTo>
                    <a:pt x="629" y="818"/>
                  </a:lnTo>
                  <a:lnTo>
                    <a:pt x="632" y="814"/>
                  </a:lnTo>
                  <a:lnTo>
                    <a:pt x="636" y="810"/>
                  </a:lnTo>
                  <a:lnTo>
                    <a:pt x="646" y="803"/>
                  </a:lnTo>
                  <a:lnTo>
                    <a:pt x="656" y="798"/>
                  </a:lnTo>
                  <a:lnTo>
                    <a:pt x="669" y="794"/>
                  </a:lnTo>
                  <a:lnTo>
                    <a:pt x="683" y="792"/>
                  </a:lnTo>
                  <a:lnTo>
                    <a:pt x="698" y="791"/>
                  </a:lnTo>
                  <a:lnTo>
                    <a:pt x="698" y="791"/>
                  </a:lnTo>
                  <a:lnTo>
                    <a:pt x="698" y="784"/>
                  </a:lnTo>
                  <a:lnTo>
                    <a:pt x="698" y="784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4" name="Freeform 90"/>
            <p:cNvSpPr>
              <a:spLocks/>
            </p:cNvSpPr>
            <p:nvPr/>
          </p:nvSpPr>
          <p:spPr bwMode="auto">
            <a:xfrm>
              <a:off x="782174" y="3274332"/>
              <a:ext cx="135129" cy="161845"/>
            </a:xfrm>
            <a:custGeom>
              <a:avLst/>
              <a:gdLst/>
              <a:ahLst/>
              <a:cxnLst>
                <a:cxn ang="0">
                  <a:pos x="185" y="147"/>
                </a:cxn>
                <a:cxn ang="0">
                  <a:pos x="185" y="147"/>
                </a:cxn>
                <a:cxn ang="0">
                  <a:pos x="185" y="155"/>
                </a:cxn>
                <a:cxn ang="0">
                  <a:pos x="183" y="163"/>
                </a:cxn>
                <a:cxn ang="0">
                  <a:pos x="180" y="169"/>
                </a:cxn>
                <a:cxn ang="0">
                  <a:pos x="177" y="175"/>
                </a:cxn>
                <a:cxn ang="0">
                  <a:pos x="174" y="180"/>
                </a:cxn>
                <a:cxn ang="0">
                  <a:pos x="169" y="184"/>
                </a:cxn>
                <a:cxn ang="0">
                  <a:pos x="159" y="191"/>
                </a:cxn>
                <a:cxn ang="0">
                  <a:pos x="148" y="196"/>
                </a:cxn>
                <a:cxn ang="0">
                  <a:pos x="137" y="202"/>
                </a:cxn>
                <a:cxn ang="0">
                  <a:pos x="126" y="207"/>
                </a:cxn>
                <a:cxn ang="0">
                  <a:pos x="118" y="214"/>
                </a:cxn>
                <a:cxn ang="0">
                  <a:pos x="118" y="214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00" y="201"/>
                </a:cxn>
                <a:cxn ang="0">
                  <a:pos x="86" y="181"/>
                </a:cxn>
                <a:cxn ang="0">
                  <a:pos x="57" y="141"/>
                </a:cxn>
                <a:cxn ang="0">
                  <a:pos x="42" y="120"/>
                </a:cxn>
                <a:cxn ang="0">
                  <a:pos x="29" y="99"/>
                </a:cxn>
                <a:cxn ang="0">
                  <a:pos x="16" y="76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7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10" y="17"/>
                </a:cxn>
                <a:cxn ang="0">
                  <a:pos x="17" y="13"/>
                </a:cxn>
                <a:cxn ang="0">
                  <a:pos x="24" y="11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9" y="7"/>
                </a:cxn>
                <a:cxn ang="0">
                  <a:pos x="78" y="11"/>
                </a:cxn>
                <a:cxn ang="0">
                  <a:pos x="92" y="17"/>
                </a:cxn>
                <a:cxn ang="0">
                  <a:pos x="100" y="19"/>
                </a:cxn>
                <a:cxn ang="0">
                  <a:pos x="109" y="20"/>
                </a:cxn>
                <a:cxn ang="0">
                  <a:pos x="121" y="22"/>
                </a:cxn>
                <a:cxn ang="0">
                  <a:pos x="133" y="22"/>
                </a:cxn>
                <a:cxn ang="0">
                  <a:pos x="133" y="22"/>
                </a:cxn>
                <a:cxn ang="0">
                  <a:pos x="160" y="66"/>
                </a:cxn>
                <a:cxn ang="0">
                  <a:pos x="160" y="66"/>
                </a:cxn>
                <a:cxn ang="0">
                  <a:pos x="168" y="84"/>
                </a:cxn>
                <a:cxn ang="0">
                  <a:pos x="175" y="102"/>
                </a:cxn>
                <a:cxn ang="0">
                  <a:pos x="182" y="123"/>
                </a:cxn>
                <a:cxn ang="0">
                  <a:pos x="185" y="147"/>
                </a:cxn>
                <a:cxn ang="0">
                  <a:pos x="185" y="147"/>
                </a:cxn>
                <a:cxn ang="0">
                  <a:pos x="185" y="147"/>
                </a:cxn>
              </a:cxnLst>
              <a:rect l="0" t="0" r="r" b="b"/>
              <a:pathLst>
                <a:path w="185" h="221">
                  <a:moveTo>
                    <a:pt x="185" y="147"/>
                  </a:moveTo>
                  <a:lnTo>
                    <a:pt x="185" y="147"/>
                  </a:lnTo>
                  <a:lnTo>
                    <a:pt x="185" y="155"/>
                  </a:lnTo>
                  <a:lnTo>
                    <a:pt x="183" y="163"/>
                  </a:lnTo>
                  <a:lnTo>
                    <a:pt x="180" y="169"/>
                  </a:lnTo>
                  <a:lnTo>
                    <a:pt x="177" y="175"/>
                  </a:lnTo>
                  <a:lnTo>
                    <a:pt x="174" y="180"/>
                  </a:lnTo>
                  <a:lnTo>
                    <a:pt x="169" y="184"/>
                  </a:lnTo>
                  <a:lnTo>
                    <a:pt x="159" y="191"/>
                  </a:lnTo>
                  <a:lnTo>
                    <a:pt x="148" y="196"/>
                  </a:lnTo>
                  <a:lnTo>
                    <a:pt x="137" y="202"/>
                  </a:lnTo>
                  <a:lnTo>
                    <a:pt x="126" y="207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00" y="201"/>
                  </a:lnTo>
                  <a:lnTo>
                    <a:pt x="86" y="181"/>
                  </a:lnTo>
                  <a:lnTo>
                    <a:pt x="57" y="141"/>
                  </a:lnTo>
                  <a:lnTo>
                    <a:pt x="42" y="120"/>
                  </a:lnTo>
                  <a:lnTo>
                    <a:pt x="29" y="99"/>
                  </a:lnTo>
                  <a:lnTo>
                    <a:pt x="16" y="76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9" y="7"/>
                  </a:lnTo>
                  <a:lnTo>
                    <a:pt x="78" y="11"/>
                  </a:lnTo>
                  <a:lnTo>
                    <a:pt x="92" y="17"/>
                  </a:lnTo>
                  <a:lnTo>
                    <a:pt x="100" y="19"/>
                  </a:lnTo>
                  <a:lnTo>
                    <a:pt x="109" y="20"/>
                  </a:lnTo>
                  <a:lnTo>
                    <a:pt x="121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68" y="84"/>
                  </a:lnTo>
                  <a:lnTo>
                    <a:pt x="175" y="102"/>
                  </a:lnTo>
                  <a:lnTo>
                    <a:pt x="182" y="123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close/>
                </a:path>
              </a:pathLst>
            </a:custGeom>
            <a:solidFill>
              <a:srgbClr val="A738E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5" name="Freeform 91"/>
            <p:cNvSpPr>
              <a:spLocks/>
            </p:cNvSpPr>
            <p:nvPr/>
          </p:nvSpPr>
          <p:spPr bwMode="auto">
            <a:xfrm>
              <a:off x="1090211" y="4207492"/>
              <a:ext cx="235387" cy="218710"/>
            </a:xfrm>
            <a:custGeom>
              <a:avLst/>
              <a:gdLst/>
              <a:ahLst/>
              <a:cxnLst>
                <a:cxn ang="0">
                  <a:pos x="312" y="234"/>
                </a:cxn>
                <a:cxn ang="0">
                  <a:pos x="319" y="250"/>
                </a:cxn>
                <a:cxn ang="0">
                  <a:pos x="321" y="254"/>
                </a:cxn>
                <a:cxn ang="0">
                  <a:pos x="324" y="258"/>
                </a:cxn>
                <a:cxn ang="0">
                  <a:pos x="317" y="279"/>
                </a:cxn>
                <a:cxn ang="0">
                  <a:pos x="301" y="302"/>
                </a:cxn>
                <a:cxn ang="0">
                  <a:pos x="231" y="277"/>
                </a:cxn>
                <a:cxn ang="0">
                  <a:pos x="158" y="254"/>
                </a:cxn>
                <a:cxn ang="0">
                  <a:pos x="149" y="250"/>
                </a:cxn>
                <a:cxn ang="0">
                  <a:pos x="132" y="223"/>
                </a:cxn>
                <a:cxn ang="0">
                  <a:pos x="117" y="203"/>
                </a:cxn>
                <a:cxn ang="0">
                  <a:pos x="103" y="199"/>
                </a:cxn>
                <a:cxn ang="0">
                  <a:pos x="77" y="199"/>
                </a:cxn>
                <a:cxn ang="0">
                  <a:pos x="61" y="195"/>
                </a:cxn>
                <a:cxn ang="0">
                  <a:pos x="44" y="177"/>
                </a:cxn>
                <a:cxn ang="0">
                  <a:pos x="43" y="167"/>
                </a:cxn>
                <a:cxn ang="0">
                  <a:pos x="43" y="140"/>
                </a:cxn>
                <a:cxn ang="0">
                  <a:pos x="36" y="129"/>
                </a:cxn>
                <a:cxn ang="0">
                  <a:pos x="14" y="108"/>
                </a:cxn>
                <a:cxn ang="0">
                  <a:pos x="2" y="88"/>
                </a:cxn>
                <a:cxn ang="0">
                  <a:pos x="2" y="70"/>
                </a:cxn>
                <a:cxn ang="0">
                  <a:pos x="16" y="47"/>
                </a:cxn>
                <a:cxn ang="0">
                  <a:pos x="41" y="30"/>
                </a:cxn>
                <a:cxn ang="0">
                  <a:pos x="52" y="31"/>
                </a:cxn>
                <a:cxn ang="0">
                  <a:pos x="59" y="37"/>
                </a:cxn>
                <a:cxn ang="0">
                  <a:pos x="67" y="32"/>
                </a:cxn>
                <a:cxn ang="0">
                  <a:pos x="90" y="5"/>
                </a:cxn>
                <a:cxn ang="0">
                  <a:pos x="96" y="4"/>
                </a:cxn>
                <a:cxn ang="0">
                  <a:pos x="110" y="7"/>
                </a:cxn>
                <a:cxn ang="0">
                  <a:pos x="132" y="4"/>
                </a:cxn>
                <a:cxn ang="0">
                  <a:pos x="155" y="0"/>
                </a:cxn>
                <a:cxn ang="0">
                  <a:pos x="182" y="5"/>
                </a:cxn>
                <a:cxn ang="0">
                  <a:pos x="196" y="14"/>
                </a:cxn>
                <a:cxn ang="0">
                  <a:pos x="208" y="39"/>
                </a:cxn>
                <a:cxn ang="0">
                  <a:pos x="213" y="67"/>
                </a:cxn>
                <a:cxn ang="0">
                  <a:pos x="219" y="71"/>
                </a:cxn>
                <a:cxn ang="0">
                  <a:pos x="247" y="81"/>
                </a:cxn>
                <a:cxn ang="0">
                  <a:pos x="257" y="89"/>
                </a:cxn>
                <a:cxn ang="0">
                  <a:pos x="264" y="107"/>
                </a:cxn>
                <a:cxn ang="0">
                  <a:pos x="277" y="175"/>
                </a:cxn>
                <a:cxn ang="0">
                  <a:pos x="286" y="199"/>
                </a:cxn>
                <a:cxn ang="0">
                  <a:pos x="304" y="221"/>
                </a:cxn>
                <a:cxn ang="0">
                  <a:pos x="312" y="224"/>
                </a:cxn>
              </a:cxnLst>
              <a:rect l="0" t="0" r="r" b="b"/>
              <a:pathLst>
                <a:path w="324" h="302">
                  <a:moveTo>
                    <a:pt x="312" y="224"/>
                  </a:moveTo>
                  <a:lnTo>
                    <a:pt x="312" y="224"/>
                  </a:lnTo>
                  <a:lnTo>
                    <a:pt x="312" y="234"/>
                  </a:lnTo>
                  <a:lnTo>
                    <a:pt x="313" y="238"/>
                  </a:lnTo>
                  <a:lnTo>
                    <a:pt x="316" y="244"/>
                  </a:lnTo>
                  <a:lnTo>
                    <a:pt x="319" y="250"/>
                  </a:lnTo>
                  <a:lnTo>
                    <a:pt x="319" y="250"/>
                  </a:lnTo>
                  <a:lnTo>
                    <a:pt x="320" y="252"/>
                  </a:lnTo>
                  <a:lnTo>
                    <a:pt x="321" y="254"/>
                  </a:lnTo>
                  <a:lnTo>
                    <a:pt x="323" y="256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3" y="262"/>
                  </a:lnTo>
                  <a:lnTo>
                    <a:pt x="321" y="267"/>
                  </a:lnTo>
                  <a:lnTo>
                    <a:pt x="317" y="279"/>
                  </a:lnTo>
                  <a:lnTo>
                    <a:pt x="309" y="290"/>
                  </a:lnTo>
                  <a:lnTo>
                    <a:pt x="301" y="302"/>
                  </a:lnTo>
                  <a:lnTo>
                    <a:pt x="301" y="302"/>
                  </a:lnTo>
                  <a:lnTo>
                    <a:pt x="283" y="294"/>
                  </a:lnTo>
                  <a:lnTo>
                    <a:pt x="266" y="288"/>
                  </a:lnTo>
                  <a:lnTo>
                    <a:pt x="231" y="277"/>
                  </a:lnTo>
                  <a:lnTo>
                    <a:pt x="195" y="267"/>
                  </a:lnTo>
                  <a:lnTo>
                    <a:pt x="176" y="261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53" y="252"/>
                  </a:lnTo>
                  <a:lnTo>
                    <a:pt x="149" y="250"/>
                  </a:lnTo>
                  <a:lnTo>
                    <a:pt x="143" y="242"/>
                  </a:lnTo>
                  <a:lnTo>
                    <a:pt x="137" y="233"/>
                  </a:lnTo>
                  <a:lnTo>
                    <a:pt x="132" y="223"/>
                  </a:lnTo>
                  <a:lnTo>
                    <a:pt x="127" y="214"/>
                  </a:lnTo>
                  <a:lnTo>
                    <a:pt x="120" y="206"/>
                  </a:lnTo>
                  <a:lnTo>
                    <a:pt x="117" y="203"/>
                  </a:lnTo>
                  <a:lnTo>
                    <a:pt x="113" y="200"/>
                  </a:lnTo>
                  <a:lnTo>
                    <a:pt x="109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1" y="198"/>
                  </a:lnTo>
                  <a:lnTo>
                    <a:pt x="66" y="197"/>
                  </a:lnTo>
                  <a:lnTo>
                    <a:pt x="61" y="195"/>
                  </a:lnTo>
                  <a:lnTo>
                    <a:pt x="58" y="192"/>
                  </a:lnTo>
                  <a:lnTo>
                    <a:pt x="51" y="185"/>
                  </a:lnTo>
                  <a:lnTo>
                    <a:pt x="44" y="177"/>
                  </a:lnTo>
                  <a:lnTo>
                    <a:pt x="44" y="177"/>
                  </a:lnTo>
                  <a:lnTo>
                    <a:pt x="43" y="173"/>
                  </a:lnTo>
                  <a:lnTo>
                    <a:pt x="43" y="167"/>
                  </a:lnTo>
                  <a:lnTo>
                    <a:pt x="44" y="154"/>
                  </a:lnTo>
                  <a:lnTo>
                    <a:pt x="44" y="147"/>
                  </a:lnTo>
                  <a:lnTo>
                    <a:pt x="43" y="140"/>
                  </a:lnTo>
                  <a:lnTo>
                    <a:pt x="41" y="135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1" y="123"/>
                  </a:lnTo>
                  <a:lnTo>
                    <a:pt x="26" y="119"/>
                  </a:lnTo>
                  <a:lnTo>
                    <a:pt x="14" y="108"/>
                  </a:lnTo>
                  <a:lnTo>
                    <a:pt x="8" y="102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0"/>
                  </a:lnTo>
                  <a:lnTo>
                    <a:pt x="5" y="63"/>
                  </a:lnTo>
                  <a:lnTo>
                    <a:pt x="11" y="55"/>
                  </a:lnTo>
                  <a:lnTo>
                    <a:pt x="16" y="47"/>
                  </a:lnTo>
                  <a:lnTo>
                    <a:pt x="25" y="40"/>
                  </a:lnTo>
                  <a:lnTo>
                    <a:pt x="33" y="35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31"/>
                  </a:lnTo>
                  <a:lnTo>
                    <a:pt x="56" y="36"/>
                  </a:lnTo>
                  <a:lnTo>
                    <a:pt x="57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63" y="36"/>
                  </a:lnTo>
                  <a:lnTo>
                    <a:pt x="67" y="32"/>
                  </a:lnTo>
                  <a:lnTo>
                    <a:pt x="75" y="23"/>
                  </a:lnTo>
                  <a:lnTo>
                    <a:pt x="84" y="10"/>
                  </a:lnTo>
                  <a:lnTo>
                    <a:pt x="90" y="5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4"/>
                  </a:lnTo>
                  <a:lnTo>
                    <a:pt x="98" y="6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1" y="7"/>
                  </a:lnTo>
                  <a:lnTo>
                    <a:pt x="132" y="4"/>
                  </a:lnTo>
                  <a:lnTo>
                    <a:pt x="143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6" y="4"/>
                  </a:lnTo>
                  <a:lnTo>
                    <a:pt x="182" y="5"/>
                  </a:lnTo>
                  <a:lnTo>
                    <a:pt x="187" y="8"/>
                  </a:lnTo>
                  <a:lnTo>
                    <a:pt x="191" y="10"/>
                  </a:lnTo>
                  <a:lnTo>
                    <a:pt x="196" y="14"/>
                  </a:lnTo>
                  <a:lnTo>
                    <a:pt x="198" y="18"/>
                  </a:lnTo>
                  <a:lnTo>
                    <a:pt x="204" y="28"/>
                  </a:lnTo>
                  <a:lnTo>
                    <a:pt x="208" y="39"/>
                  </a:lnTo>
                  <a:lnTo>
                    <a:pt x="210" y="52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9"/>
                  </a:lnTo>
                  <a:lnTo>
                    <a:pt x="219" y="71"/>
                  </a:lnTo>
                  <a:lnTo>
                    <a:pt x="233" y="75"/>
                  </a:lnTo>
                  <a:lnTo>
                    <a:pt x="240" y="77"/>
                  </a:lnTo>
                  <a:lnTo>
                    <a:pt x="247" y="81"/>
                  </a:lnTo>
                  <a:lnTo>
                    <a:pt x="254" y="84"/>
                  </a:lnTo>
                  <a:lnTo>
                    <a:pt x="256" y="86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60" y="98"/>
                  </a:lnTo>
                  <a:lnTo>
                    <a:pt x="264" y="107"/>
                  </a:lnTo>
                  <a:lnTo>
                    <a:pt x="267" y="124"/>
                  </a:lnTo>
                  <a:lnTo>
                    <a:pt x="273" y="159"/>
                  </a:lnTo>
                  <a:lnTo>
                    <a:pt x="277" y="175"/>
                  </a:lnTo>
                  <a:lnTo>
                    <a:pt x="279" y="183"/>
                  </a:lnTo>
                  <a:lnTo>
                    <a:pt x="281" y="191"/>
                  </a:lnTo>
                  <a:lnTo>
                    <a:pt x="286" y="199"/>
                  </a:lnTo>
                  <a:lnTo>
                    <a:pt x="290" y="207"/>
                  </a:lnTo>
                  <a:lnTo>
                    <a:pt x="297" y="214"/>
                  </a:lnTo>
                  <a:lnTo>
                    <a:pt x="304" y="221"/>
                  </a:lnTo>
                  <a:lnTo>
                    <a:pt x="304" y="221"/>
                  </a:lnTo>
                  <a:lnTo>
                    <a:pt x="312" y="224"/>
                  </a:lnTo>
                  <a:lnTo>
                    <a:pt x="312" y="224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156" name="Группа 155"/>
            <p:cNvGrpSpPr/>
            <p:nvPr/>
          </p:nvGrpSpPr>
          <p:grpSpPr>
            <a:xfrm>
              <a:off x="7105661" y="2800461"/>
              <a:ext cx="1346938" cy="2098153"/>
              <a:chOff x="7105661" y="2800461"/>
              <a:chExt cx="1346938" cy="2098153"/>
            </a:xfrm>
            <a:solidFill>
              <a:schemeClr val="bg1">
                <a:lumMod val="85000"/>
              </a:schemeClr>
            </a:solidFill>
          </p:grpSpPr>
          <p:sp>
            <p:nvSpPr>
              <p:cNvPr id="15" name="Freeform 5"/>
              <p:cNvSpPr>
                <a:spLocks/>
              </p:cNvSpPr>
              <p:nvPr/>
            </p:nvSpPr>
            <p:spPr bwMode="auto">
              <a:xfrm>
                <a:off x="7105661" y="4338717"/>
                <a:ext cx="17436" cy="29161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0" y="35"/>
                  </a:cxn>
                  <a:cxn ang="0">
                    <a:pos x="8" y="34"/>
                  </a:cxn>
                  <a:cxn ang="0">
                    <a:pos x="15" y="35"/>
                  </a:cxn>
                  <a:cxn ang="0">
                    <a:pos x="21" y="38"/>
                  </a:cxn>
                  <a:cxn ang="0">
                    <a:pos x="25" y="40"/>
                  </a:cxn>
                  <a:cxn ang="0">
                    <a:pos x="25" y="4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18" y="8"/>
                  </a:cxn>
                  <a:cxn ang="0">
                    <a:pos x="11" y="16"/>
                  </a:cxn>
                  <a:cxn ang="0">
                    <a:pos x="5" y="25"/>
                  </a:cxn>
                  <a:cxn ang="0">
                    <a:pos x="0" y="35"/>
                  </a:cxn>
                  <a:cxn ang="0">
                    <a:pos x="0" y="35"/>
                  </a:cxn>
                  <a:cxn ang="0">
                    <a:pos x="0" y="35"/>
                  </a:cxn>
                </a:cxnLst>
                <a:rect l="0" t="0" r="r" b="b"/>
                <a:pathLst>
                  <a:path w="25" h="40">
                    <a:moveTo>
                      <a:pt x="0" y="35"/>
                    </a:moveTo>
                    <a:lnTo>
                      <a:pt x="0" y="35"/>
                    </a:lnTo>
                    <a:lnTo>
                      <a:pt x="8" y="34"/>
                    </a:lnTo>
                    <a:lnTo>
                      <a:pt x="15" y="35"/>
                    </a:lnTo>
                    <a:lnTo>
                      <a:pt x="21" y="38"/>
                    </a:lnTo>
                    <a:lnTo>
                      <a:pt x="25" y="40"/>
                    </a:lnTo>
                    <a:lnTo>
                      <a:pt x="25" y="4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8" y="8"/>
                    </a:lnTo>
                    <a:lnTo>
                      <a:pt x="11" y="16"/>
                    </a:lnTo>
                    <a:lnTo>
                      <a:pt x="5" y="2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155" name="Группа 154"/>
              <p:cNvGrpSpPr/>
              <p:nvPr/>
            </p:nvGrpSpPr>
            <p:grpSpPr>
              <a:xfrm>
                <a:off x="7147799" y="2800461"/>
                <a:ext cx="1304800" cy="2098153"/>
                <a:chOff x="7147799" y="2800461"/>
                <a:chExt cx="1304800" cy="2098153"/>
              </a:xfrm>
              <a:grpFill/>
            </p:grpSpPr>
            <p:sp>
              <p:nvSpPr>
                <p:cNvPr id="14" name="Freeform 4"/>
                <p:cNvSpPr>
                  <a:spLocks/>
                </p:cNvSpPr>
                <p:nvPr/>
              </p:nvSpPr>
              <p:spPr bwMode="auto">
                <a:xfrm>
                  <a:off x="7147799" y="4297892"/>
                  <a:ext cx="47949" cy="59780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3" y="56"/>
                    </a:cxn>
                    <a:cxn ang="0">
                      <a:pos x="4" y="59"/>
                    </a:cxn>
                    <a:cxn ang="0">
                      <a:pos x="5" y="66"/>
                    </a:cxn>
                    <a:cxn ang="0">
                      <a:pos x="3" y="73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66" y="80"/>
                    </a:cxn>
                    <a:cxn ang="0">
                      <a:pos x="41" y="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66" h="80">
                      <a:moveTo>
                        <a:pt x="41" y="0"/>
                      </a:move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3" y="56"/>
                      </a:lnTo>
                      <a:lnTo>
                        <a:pt x="4" y="59"/>
                      </a:lnTo>
                      <a:lnTo>
                        <a:pt x="5" y="66"/>
                      </a:lnTo>
                      <a:lnTo>
                        <a:pt x="3" y="73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66" y="80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8369777" y="3997530"/>
                  <a:ext cx="20342" cy="29161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0" y="1"/>
                    </a:cxn>
                    <a:cxn ang="0">
                      <a:pos x="5" y="2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7"/>
                    </a:cxn>
                    <a:cxn ang="0">
                      <a:pos x="1" y="31"/>
                    </a:cxn>
                    <a:cxn ang="0">
                      <a:pos x="3" y="34"/>
                    </a:cxn>
                    <a:cxn ang="0">
                      <a:pos x="4" y="36"/>
                    </a:cxn>
                    <a:cxn ang="0">
                      <a:pos x="9" y="40"/>
                    </a:cxn>
                    <a:cxn ang="0">
                      <a:pos x="15" y="40"/>
                    </a:cxn>
                    <a:cxn ang="0">
                      <a:pos x="15" y="40"/>
                    </a:cxn>
                    <a:cxn ang="0">
                      <a:pos x="17" y="40"/>
                    </a:cxn>
                    <a:cxn ang="0">
                      <a:pos x="19" y="38"/>
                    </a:cxn>
                    <a:cxn ang="0">
                      <a:pos x="23" y="33"/>
                    </a:cxn>
                    <a:cxn ang="0">
                      <a:pos x="25" y="26"/>
                    </a:cxn>
                    <a:cxn ang="0">
                      <a:pos x="26" y="21"/>
                    </a:cxn>
                    <a:cxn ang="0">
                      <a:pos x="26" y="21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0" y="2"/>
                    </a:cxn>
                    <a:cxn ang="0">
                      <a:pos x="17" y="1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26" h="40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0" y="1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3" y="34"/>
                      </a:lnTo>
                      <a:lnTo>
                        <a:pt x="4" y="36"/>
                      </a:lnTo>
                      <a:lnTo>
                        <a:pt x="9" y="40"/>
                      </a:lnTo>
                      <a:lnTo>
                        <a:pt x="15" y="40"/>
                      </a:lnTo>
                      <a:lnTo>
                        <a:pt x="15" y="40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23" y="33"/>
                      </a:lnTo>
                      <a:lnTo>
                        <a:pt x="25" y="26"/>
                      </a:lnTo>
                      <a:lnTo>
                        <a:pt x="26" y="21"/>
                      </a:lnTo>
                      <a:lnTo>
                        <a:pt x="26" y="21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1" name="Freeform 47"/>
                <p:cNvSpPr>
                  <a:spLocks/>
                </p:cNvSpPr>
                <p:nvPr/>
              </p:nvSpPr>
              <p:spPr bwMode="auto">
                <a:xfrm>
                  <a:off x="7420964" y="4163750"/>
                  <a:ext cx="55214" cy="39368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15" y="7"/>
                    </a:cxn>
                    <a:cxn ang="0">
                      <a:pos x="10" y="11"/>
                    </a:cxn>
                    <a:cxn ang="0">
                      <a:pos x="5" y="14"/>
                    </a:cxn>
                    <a:cxn ang="0">
                      <a:pos x="3" y="19"/>
                    </a:cxn>
                    <a:cxn ang="0">
                      <a:pos x="2" y="26"/>
                    </a:cxn>
                    <a:cxn ang="0">
                      <a:pos x="0" y="34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27" y="50"/>
                    </a:cxn>
                    <a:cxn ang="0">
                      <a:pos x="37" y="52"/>
                    </a:cxn>
                    <a:cxn ang="0">
                      <a:pos x="45" y="53"/>
                    </a:cxn>
                    <a:cxn ang="0">
                      <a:pos x="53" y="53"/>
                    </a:cxn>
                    <a:cxn ang="0">
                      <a:pos x="60" y="50"/>
                    </a:cxn>
                    <a:cxn ang="0">
                      <a:pos x="68" y="45"/>
                    </a:cxn>
                    <a:cxn ang="0">
                      <a:pos x="78" y="37"/>
                    </a:cxn>
                    <a:cxn ang="0">
                      <a:pos x="78" y="37"/>
                    </a:cxn>
                    <a:cxn ang="0">
                      <a:pos x="72" y="33"/>
                    </a:cxn>
                    <a:cxn ang="0">
                      <a:pos x="66" y="28"/>
                    </a:cxn>
                    <a:cxn ang="0">
                      <a:pos x="53" y="20"/>
                    </a:cxn>
                    <a:cxn ang="0">
                      <a:pos x="43" y="12"/>
                    </a:cxn>
                    <a:cxn ang="0">
                      <a:pos x="37" y="7"/>
                    </a:cxn>
                    <a:cxn ang="0">
                      <a:pos x="33" y="0"/>
                    </a:cxn>
                    <a:cxn ang="0">
                      <a:pos x="33" y="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78" h="53">
                      <a:moveTo>
                        <a:pt x="33" y="0"/>
                      </a:moveTo>
                      <a:lnTo>
                        <a:pt x="33" y="0"/>
                      </a:lnTo>
                      <a:lnTo>
                        <a:pt x="15" y="7"/>
                      </a:lnTo>
                      <a:lnTo>
                        <a:pt x="10" y="11"/>
                      </a:lnTo>
                      <a:lnTo>
                        <a:pt x="5" y="14"/>
                      </a:lnTo>
                      <a:lnTo>
                        <a:pt x="3" y="19"/>
                      </a:lnTo>
                      <a:lnTo>
                        <a:pt x="2" y="26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27" y="50"/>
                      </a:lnTo>
                      <a:lnTo>
                        <a:pt x="37" y="52"/>
                      </a:lnTo>
                      <a:lnTo>
                        <a:pt x="45" y="53"/>
                      </a:lnTo>
                      <a:lnTo>
                        <a:pt x="53" y="53"/>
                      </a:lnTo>
                      <a:lnTo>
                        <a:pt x="60" y="50"/>
                      </a:lnTo>
                      <a:lnTo>
                        <a:pt x="68" y="45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2" y="33"/>
                      </a:lnTo>
                      <a:lnTo>
                        <a:pt x="66" y="28"/>
                      </a:lnTo>
                      <a:lnTo>
                        <a:pt x="53" y="20"/>
                      </a:lnTo>
                      <a:lnTo>
                        <a:pt x="43" y="12"/>
                      </a:lnTo>
                      <a:lnTo>
                        <a:pt x="37" y="7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grpSp>
              <p:nvGrpSpPr>
                <p:cNvPr id="7" name="Группа 6"/>
                <p:cNvGrpSpPr/>
                <p:nvPr/>
              </p:nvGrpSpPr>
              <p:grpSpPr>
                <a:xfrm>
                  <a:off x="7810370" y="2800461"/>
                  <a:ext cx="642229" cy="2086487"/>
                  <a:chOff x="7810370" y="2800461"/>
                  <a:chExt cx="642229" cy="2086487"/>
                </a:xfrm>
                <a:grpFill/>
              </p:grpSpPr>
              <p:grpSp>
                <p:nvGrpSpPr>
                  <p:cNvPr id="6" name="Группа 5"/>
                  <p:cNvGrpSpPr/>
                  <p:nvPr/>
                </p:nvGrpSpPr>
                <p:grpSpPr>
                  <a:xfrm>
                    <a:off x="8218664" y="2854409"/>
                    <a:ext cx="233935" cy="2032539"/>
                    <a:chOff x="8218664" y="2854409"/>
                    <a:chExt cx="233935" cy="2032539"/>
                  </a:xfrm>
                  <a:grpFill/>
                </p:grpSpPr>
                <p:sp>
                  <p:nvSpPr>
                    <p:cNvPr id="3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8343623" y="4758639"/>
                      <a:ext cx="46496" cy="12830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6"/>
                        </a:cxn>
                        <a:cxn ang="0">
                          <a:pos x="0" y="66"/>
                        </a:cxn>
                        <a:cxn ang="0">
                          <a:pos x="1" y="75"/>
                        </a:cxn>
                        <a:cxn ang="0">
                          <a:pos x="2" y="82"/>
                        </a:cxn>
                        <a:cxn ang="0">
                          <a:pos x="8" y="92"/>
                        </a:cxn>
                        <a:cxn ang="0">
                          <a:pos x="8" y="92"/>
                        </a:cxn>
                        <a:cxn ang="0">
                          <a:pos x="11" y="106"/>
                        </a:cxn>
                        <a:cxn ang="0">
                          <a:pos x="14" y="121"/>
                        </a:cxn>
                        <a:cxn ang="0">
                          <a:pos x="17" y="135"/>
                        </a:cxn>
                        <a:cxn ang="0">
                          <a:pos x="22" y="148"/>
                        </a:cxn>
                        <a:cxn ang="0">
                          <a:pos x="24" y="154"/>
                        </a:cxn>
                        <a:cxn ang="0">
                          <a:pos x="27" y="159"/>
                        </a:cxn>
                        <a:cxn ang="0">
                          <a:pos x="31" y="165"/>
                        </a:cxn>
                        <a:cxn ang="0">
                          <a:pos x="35" y="168"/>
                        </a:cxn>
                        <a:cxn ang="0">
                          <a:pos x="41" y="172"/>
                        </a:cxn>
                        <a:cxn ang="0">
                          <a:pos x="47" y="174"/>
                        </a:cxn>
                        <a:cxn ang="0">
                          <a:pos x="54" y="176"/>
                        </a:cxn>
                        <a:cxn ang="0">
                          <a:pos x="63" y="176"/>
                        </a:cxn>
                        <a:cxn ang="0">
                          <a:pos x="63" y="176"/>
                        </a:cxn>
                        <a:cxn ang="0">
                          <a:pos x="63" y="166"/>
                        </a:cxn>
                        <a:cxn ang="0">
                          <a:pos x="63" y="166"/>
                        </a:cxn>
                        <a:cxn ang="0">
                          <a:pos x="63" y="166"/>
                        </a:cxn>
                        <a:cxn ang="0">
                          <a:pos x="56" y="158"/>
                        </a:cxn>
                        <a:cxn ang="0">
                          <a:pos x="48" y="146"/>
                        </a:cxn>
                        <a:cxn ang="0">
                          <a:pos x="42" y="134"/>
                        </a:cxn>
                        <a:cxn ang="0">
                          <a:pos x="41" y="127"/>
                        </a:cxn>
                        <a:cxn ang="0">
                          <a:pos x="40" y="121"/>
                        </a:cxn>
                        <a:cxn ang="0">
                          <a:pos x="40" y="121"/>
                        </a:cxn>
                        <a:cxn ang="0">
                          <a:pos x="40" y="69"/>
                        </a:cxn>
                        <a:cxn ang="0">
                          <a:pos x="40" y="69"/>
                        </a:cxn>
                        <a:cxn ang="0">
                          <a:pos x="42" y="59"/>
                        </a:cxn>
                        <a:cxn ang="0">
                          <a:pos x="46" y="46"/>
                        </a:cxn>
                        <a:cxn ang="0">
                          <a:pos x="55" y="26"/>
                        </a:cxn>
                        <a:cxn ang="0">
                          <a:pos x="55" y="26"/>
                        </a:cxn>
                        <a:cxn ang="0">
                          <a:pos x="55" y="0"/>
                        </a:cxn>
                        <a:cxn ang="0">
                          <a:pos x="55" y="0"/>
                        </a:cxn>
                        <a:cxn ang="0">
                          <a:pos x="55" y="0"/>
                        </a:cxn>
                        <a:cxn ang="0">
                          <a:pos x="45" y="4"/>
                        </a:cxn>
                        <a:cxn ang="0">
                          <a:pos x="34" y="8"/>
                        </a:cxn>
                        <a:cxn ang="0">
                          <a:pos x="25" y="14"/>
                        </a:cxn>
                        <a:cxn ang="0">
                          <a:pos x="17" y="22"/>
                        </a:cxn>
                        <a:cxn ang="0">
                          <a:pos x="10" y="31"/>
                        </a:cxn>
                        <a:cxn ang="0">
                          <a:pos x="4" y="42"/>
                        </a:cxn>
                        <a:cxn ang="0">
                          <a:pos x="1" y="53"/>
                        </a:cxn>
                        <a:cxn ang="0">
                          <a:pos x="0" y="66"/>
                        </a:cxn>
                        <a:cxn ang="0">
                          <a:pos x="0" y="66"/>
                        </a:cxn>
                        <a:cxn ang="0">
                          <a:pos x="0" y="66"/>
                        </a:cxn>
                      </a:cxnLst>
                      <a:rect l="0" t="0" r="r" b="b"/>
                      <a:pathLst>
                        <a:path w="63" h="176">
                          <a:moveTo>
                            <a:pt x="0" y="66"/>
                          </a:moveTo>
                          <a:lnTo>
                            <a:pt x="0" y="66"/>
                          </a:lnTo>
                          <a:lnTo>
                            <a:pt x="1" y="75"/>
                          </a:lnTo>
                          <a:lnTo>
                            <a:pt x="2" y="82"/>
                          </a:lnTo>
                          <a:lnTo>
                            <a:pt x="8" y="92"/>
                          </a:lnTo>
                          <a:lnTo>
                            <a:pt x="8" y="92"/>
                          </a:lnTo>
                          <a:lnTo>
                            <a:pt x="11" y="106"/>
                          </a:lnTo>
                          <a:lnTo>
                            <a:pt x="14" y="121"/>
                          </a:lnTo>
                          <a:lnTo>
                            <a:pt x="17" y="135"/>
                          </a:lnTo>
                          <a:lnTo>
                            <a:pt x="22" y="148"/>
                          </a:lnTo>
                          <a:lnTo>
                            <a:pt x="24" y="154"/>
                          </a:lnTo>
                          <a:lnTo>
                            <a:pt x="27" y="159"/>
                          </a:lnTo>
                          <a:lnTo>
                            <a:pt x="31" y="165"/>
                          </a:lnTo>
                          <a:lnTo>
                            <a:pt x="35" y="168"/>
                          </a:lnTo>
                          <a:lnTo>
                            <a:pt x="41" y="172"/>
                          </a:lnTo>
                          <a:lnTo>
                            <a:pt x="47" y="174"/>
                          </a:lnTo>
                          <a:lnTo>
                            <a:pt x="54" y="176"/>
                          </a:lnTo>
                          <a:lnTo>
                            <a:pt x="63" y="176"/>
                          </a:lnTo>
                          <a:lnTo>
                            <a:pt x="63" y="176"/>
                          </a:lnTo>
                          <a:lnTo>
                            <a:pt x="63" y="166"/>
                          </a:lnTo>
                          <a:lnTo>
                            <a:pt x="63" y="166"/>
                          </a:lnTo>
                          <a:lnTo>
                            <a:pt x="63" y="166"/>
                          </a:lnTo>
                          <a:lnTo>
                            <a:pt x="56" y="158"/>
                          </a:lnTo>
                          <a:lnTo>
                            <a:pt x="48" y="146"/>
                          </a:lnTo>
                          <a:lnTo>
                            <a:pt x="42" y="134"/>
                          </a:lnTo>
                          <a:lnTo>
                            <a:pt x="41" y="127"/>
                          </a:lnTo>
                          <a:lnTo>
                            <a:pt x="40" y="121"/>
                          </a:lnTo>
                          <a:lnTo>
                            <a:pt x="40" y="121"/>
                          </a:lnTo>
                          <a:lnTo>
                            <a:pt x="40" y="69"/>
                          </a:lnTo>
                          <a:lnTo>
                            <a:pt x="40" y="69"/>
                          </a:lnTo>
                          <a:lnTo>
                            <a:pt x="42" y="59"/>
                          </a:lnTo>
                          <a:lnTo>
                            <a:pt x="46" y="46"/>
                          </a:lnTo>
                          <a:lnTo>
                            <a:pt x="55" y="26"/>
                          </a:lnTo>
                          <a:lnTo>
                            <a:pt x="55" y="26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45" y="4"/>
                          </a:lnTo>
                          <a:lnTo>
                            <a:pt x="34" y="8"/>
                          </a:lnTo>
                          <a:lnTo>
                            <a:pt x="25" y="14"/>
                          </a:lnTo>
                          <a:lnTo>
                            <a:pt x="17" y="22"/>
                          </a:lnTo>
                          <a:lnTo>
                            <a:pt x="10" y="31"/>
                          </a:lnTo>
                          <a:lnTo>
                            <a:pt x="4" y="42"/>
                          </a:lnTo>
                          <a:lnTo>
                            <a:pt x="1" y="53"/>
                          </a:lnTo>
                          <a:lnTo>
                            <a:pt x="0" y="66"/>
                          </a:lnTo>
                          <a:lnTo>
                            <a:pt x="0" y="66"/>
                          </a:lnTo>
                          <a:lnTo>
                            <a:pt x="0" y="66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8369777" y="4554511"/>
                      <a:ext cx="49402" cy="193923"/>
                    </a:xfrm>
                    <a:custGeom>
                      <a:avLst/>
                      <a:gdLst/>
                      <a:ahLst/>
                      <a:cxnLst>
                        <a:cxn ang="0">
                          <a:pos x="8" y="169"/>
                        </a:cxn>
                        <a:cxn ang="0">
                          <a:pos x="8" y="110"/>
                        </a:cxn>
                        <a:cxn ang="0">
                          <a:pos x="3" y="95"/>
                        </a:cxn>
                        <a:cxn ang="0">
                          <a:pos x="0" y="77"/>
                        </a:cxn>
                        <a:cxn ang="0">
                          <a:pos x="0" y="65"/>
                        </a:cxn>
                        <a:cxn ang="0">
                          <a:pos x="8" y="65"/>
                        </a:cxn>
                        <a:cxn ang="0">
                          <a:pos x="18" y="59"/>
                        </a:cxn>
                        <a:cxn ang="0">
                          <a:pos x="25" y="50"/>
                        </a:cxn>
                        <a:cxn ang="0">
                          <a:pos x="31" y="33"/>
                        </a:cxn>
                        <a:cxn ang="0">
                          <a:pos x="38" y="10"/>
                        </a:cxn>
                        <a:cxn ang="0">
                          <a:pos x="42" y="3"/>
                        </a:cxn>
                        <a:cxn ang="0">
                          <a:pos x="51" y="0"/>
                        </a:cxn>
                        <a:cxn ang="0">
                          <a:pos x="54" y="1"/>
                        </a:cxn>
                        <a:cxn ang="0">
                          <a:pos x="62" y="8"/>
                        </a:cxn>
                        <a:cxn ang="0">
                          <a:pos x="66" y="21"/>
                        </a:cxn>
                        <a:cxn ang="0">
                          <a:pos x="65" y="31"/>
                        </a:cxn>
                        <a:cxn ang="0">
                          <a:pos x="62" y="43"/>
                        </a:cxn>
                        <a:cxn ang="0">
                          <a:pos x="54" y="59"/>
                        </a:cxn>
                        <a:cxn ang="0">
                          <a:pos x="51" y="73"/>
                        </a:cxn>
                        <a:cxn ang="0">
                          <a:pos x="53" y="89"/>
                        </a:cxn>
                        <a:cxn ang="0">
                          <a:pos x="57" y="115"/>
                        </a:cxn>
                        <a:cxn ang="0">
                          <a:pos x="58" y="129"/>
                        </a:cxn>
                        <a:cxn ang="0">
                          <a:pos x="55" y="140"/>
                        </a:cxn>
                        <a:cxn ang="0">
                          <a:pos x="48" y="148"/>
                        </a:cxn>
                        <a:cxn ang="0">
                          <a:pos x="38" y="160"/>
                        </a:cxn>
                        <a:cxn ang="0">
                          <a:pos x="36" y="165"/>
                        </a:cxn>
                        <a:cxn ang="0">
                          <a:pos x="39" y="178"/>
                        </a:cxn>
                        <a:cxn ang="0">
                          <a:pos x="49" y="203"/>
                        </a:cxn>
                        <a:cxn ang="0">
                          <a:pos x="51" y="216"/>
                        </a:cxn>
                        <a:cxn ang="0">
                          <a:pos x="51" y="224"/>
                        </a:cxn>
                        <a:cxn ang="0">
                          <a:pos x="46" y="241"/>
                        </a:cxn>
                        <a:cxn ang="0">
                          <a:pos x="41" y="259"/>
                        </a:cxn>
                        <a:cxn ang="0">
                          <a:pos x="40" y="264"/>
                        </a:cxn>
                        <a:cxn ang="0">
                          <a:pos x="32" y="257"/>
                        </a:cxn>
                        <a:cxn ang="0">
                          <a:pos x="30" y="248"/>
                        </a:cxn>
                        <a:cxn ang="0">
                          <a:pos x="30" y="224"/>
                        </a:cxn>
                        <a:cxn ang="0">
                          <a:pos x="28" y="221"/>
                        </a:cxn>
                        <a:cxn ang="0">
                          <a:pos x="25" y="216"/>
                        </a:cxn>
                        <a:cxn ang="0">
                          <a:pos x="18" y="215"/>
                        </a:cxn>
                        <a:cxn ang="0">
                          <a:pos x="15" y="213"/>
                        </a:cxn>
                        <a:cxn ang="0">
                          <a:pos x="9" y="202"/>
                        </a:cxn>
                        <a:cxn ang="0">
                          <a:pos x="8" y="189"/>
                        </a:cxn>
                        <a:cxn ang="0">
                          <a:pos x="9" y="172"/>
                        </a:cxn>
                        <a:cxn ang="0">
                          <a:pos x="8" y="169"/>
                        </a:cxn>
                      </a:cxnLst>
                      <a:rect l="0" t="0" r="r" b="b"/>
                      <a:pathLst>
                        <a:path w="66" h="264">
                          <a:moveTo>
                            <a:pt x="8" y="169"/>
                          </a:moveTo>
                          <a:lnTo>
                            <a:pt x="8" y="169"/>
                          </a:lnTo>
                          <a:lnTo>
                            <a:pt x="8" y="110"/>
                          </a:lnTo>
                          <a:lnTo>
                            <a:pt x="8" y="110"/>
                          </a:lnTo>
                          <a:lnTo>
                            <a:pt x="7" y="102"/>
                          </a:lnTo>
                          <a:lnTo>
                            <a:pt x="3" y="95"/>
                          </a:lnTo>
                          <a:lnTo>
                            <a:pt x="1" y="87"/>
                          </a:lnTo>
                          <a:lnTo>
                            <a:pt x="0" y="77"/>
                          </a:lnTo>
                          <a:lnTo>
                            <a:pt x="0" y="77"/>
                          </a:lnTo>
                          <a:lnTo>
                            <a:pt x="0" y="65"/>
                          </a:lnTo>
                          <a:lnTo>
                            <a:pt x="0" y="65"/>
                          </a:lnTo>
                          <a:lnTo>
                            <a:pt x="8" y="65"/>
                          </a:lnTo>
                          <a:lnTo>
                            <a:pt x="13" y="63"/>
                          </a:lnTo>
                          <a:lnTo>
                            <a:pt x="18" y="59"/>
                          </a:lnTo>
                          <a:lnTo>
                            <a:pt x="23" y="56"/>
                          </a:lnTo>
                          <a:lnTo>
                            <a:pt x="25" y="50"/>
                          </a:lnTo>
                          <a:lnTo>
                            <a:pt x="27" y="45"/>
                          </a:lnTo>
                          <a:lnTo>
                            <a:pt x="31" y="33"/>
                          </a:lnTo>
                          <a:lnTo>
                            <a:pt x="34" y="20"/>
                          </a:lnTo>
                          <a:lnTo>
                            <a:pt x="38" y="10"/>
                          </a:lnTo>
                          <a:lnTo>
                            <a:pt x="40" y="7"/>
                          </a:lnTo>
                          <a:lnTo>
                            <a:pt x="42" y="3"/>
                          </a:lnTo>
                          <a:lnTo>
                            <a:pt x="47" y="1"/>
                          </a:lnTo>
                          <a:lnTo>
                            <a:pt x="51" y="0"/>
                          </a:lnTo>
                          <a:lnTo>
                            <a:pt x="51" y="0"/>
                          </a:lnTo>
                          <a:lnTo>
                            <a:pt x="54" y="1"/>
                          </a:lnTo>
                          <a:lnTo>
                            <a:pt x="57" y="2"/>
                          </a:lnTo>
                          <a:lnTo>
                            <a:pt x="62" y="8"/>
                          </a:lnTo>
                          <a:lnTo>
                            <a:pt x="65" y="16"/>
                          </a:lnTo>
                          <a:lnTo>
                            <a:pt x="66" y="21"/>
                          </a:lnTo>
                          <a:lnTo>
                            <a:pt x="66" y="21"/>
                          </a:lnTo>
                          <a:lnTo>
                            <a:pt x="65" y="31"/>
                          </a:lnTo>
                          <a:lnTo>
                            <a:pt x="64" y="38"/>
                          </a:lnTo>
                          <a:lnTo>
                            <a:pt x="62" y="43"/>
                          </a:lnTo>
                          <a:lnTo>
                            <a:pt x="59" y="49"/>
                          </a:lnTo>
                          <a:lnTo>
                            <a:pt x="54" y="59"/>
                          </a:lnTo>
                          <a:lnTo>
                            <a:pt x="53" y="66"/>
                          </a:lnTo>
                          <a:lnTo>
                            <a:pt x="51" y="73"/>
                          </a:lnTo>
                          <a:lnTo>
                            <a:pt x="51" y="73"/>
                          </a:lnTo>
                          <a:lnTo>
                            <a:pt x="53" y="89"/>
                          </a:lnTo>
                          <a:lnTo>
                            <a:pt x="55" y="102"/>
                          </a:lnTo>
                          <a:lnTo>
                            <a:pt x="57" y="115"/>
                          </a:lnTo>
                          <a:lnTo>
                            <a:pt x="58" y="129"/>
                          </a:lnTo>
                          <a:lnTo>
                            <a:pt x="58" y="129"/>
                          </a:lnTo>
                          <a:lnTo>
                            <a:pt x="57" y="135"/>
                          </a:lnTo>
                          <a:lnTo>
                            <a:pt x="55" y="140"/>
                          </a:lnTo>
                          <a:lnTo>
                            <a:pt x="51" y="145"/>
                          </a:lnTo>
                          <a:lnTo>
                            <a:pt x="48" y="148"/>
                          </a:lnTo>
                          <a:lnTo>
                            <a:pt x="40" y="156"/>
                          </a:lnTo>
                          <a:lnTo>
                            <a:pt x="38" y="160"/>
                          </a:lnTo>
                          <a:lnTo>
                            <a:pt x="36" y="165"/>
                          </a:lnTo>
                          <a:lnTo>
                            <a:pt x="36" y="165"/>
                          </a:lnTo>
                          <a:lnTo>
                            <a:pt x="38" y="172"/>
                          </a:lnTo>
                          <a:lnTo>
                            <a:pt x="39" y="178"/>
                          </a:lnTo>
                          <a:lnTo>
                            <a:pt x="45" y="191"/>
                          </a:lnTo>
                          <a:lnTo>
                            <a:pt x="49" y="203"/>
                          </a:lnTo>
                          <a:lnTo>
                            <a:pt x="51" y="209"/>
                          </a:lnTo>
                          <a:lnTo>
                            <a:pt x="51" y="216"/>
                          </a:lnTo>
                          <a:lnTo>
                            <a:pt x="51" y="216"/>
                          </a:lnTo>
                          <a:lnTo>
                            <a:pt x="51" y="224"/>
                          </a:lnTo>
                          <a:lnTo>
                            <a:pt x="50" y="231"/>
                          </a:lnTo>
                          <a:lnTo>
                            <a:pt x="46" y="241"/>
                          </a:lnTo>
                          <a:lnTo>
                            <a:pt x="42" y="253"/>
                          </a:lnTo>
                          <a:lnTo>
                            <a:pt x="41" y="259"/>
                          </a:lnTo>
                          <a:lnTo>
                            <a:pt x="40" y="264"/>
                          </a:lnTo>
                          <a:lnTo>
                            <a:pt x="40" y="264"/>
                          </a:lnTo>
                          <a:lnTo>
                            <a:pt x="35" y="261"/>
                          </a:lnTo>
                          <a:lnTo>
                            <a:pt x="32" y="257"/>
                          </a:lnTo>
                          <a:lnTo>
                            <a:pt x="31" y="253"/>
                          </a:lnTo>
                          <a:lnTo>
                            <a:pt x="30" y="248"/>
                          </a:lnTo>
                          <a:lnTo>
                            <a:pt x="28" y="237"/>
                          </a:lnTo>
                          <a:lnTo>
                            <a:pt x="30" y="224"/>
                          </a:lnTo>
                          <a:lnTo>
                            <a:pt x="30" y="224"/>
                          </a:lnTo>
                          <a:lnTo>
                            <a:pt x="28" y="221"/>
                          </a:lnTo>
                          <a:lnTo>
                            <a:pt x="27" y="218"/>
                          </a:lnTo>
                          <a:lnTo>
                            <a:pt x="25" y="216"/>
                          </a:lnTo>
                          <a:lnTo>
                            <a:pt x="23" y="216"/>
                          </a:lnTo>
                          <a:lnTo>
                            <a:pt x="18" y="215"/>
                          </a:lnTo>
                          <a:lnTo>
                            <a:pt x="15" y="213"/>
                          </a:lnTo>
                          <a:lnTo>
                            <a:pt x="15" y="213"/>
                          </a:lnTo>
                          <a:lnTo>
                            <a:pt x="11" y="208"/>
                          </a:lnTo>
                          <a:lnTo>
                            <a:pt x="9" y="202"/>
                          </a:lnTo>
                          <a:lnTo>
                            <a:pt x="8" y="196"/>
                          </a:lnTo>
                          <a:lnTo>
                            <a:pt x="8" y="189"/>
                          </a:lnTo>
                          <a:lnTo>
                            <a:pt x="9" y="177"/>
                          </a:lnTo>
                          <a:lnTo>
                            <a:pt x="9" y="172"/>
                          </a:lnTo>
                          <a:lnTo>
                            <a:pt x="8" y="169"/>
                          </a:lnTo>
                          <a:lnTo>
                            <a:pt x="8" y="169"/>
                          </a:lnTo>
                          <a:lnTo>
                            <a:pt x="8" y="169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8426445" y="4786343"/>
                      <a:ext cx="18889" cy="30619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10"/>
                        </a:cxn>
                        <a:cxn ang="0">
                          <a:pos x="26" y="10"/>
                        </a:cxn>
                        <a:cxn ang="0">
                          <a:pos x="23" y="10"/>
                        </a:cxn>
                        <a:cxn ang="0">
                          <a:pos x="22" y="9"/>
                        </a:cxn>
                        <a:cxn ang="0">
                          <a:pos x="18" y="6"/>
                        </a:cxn>
                        <a:cxn ang="0">
                          <a:pos x="17" y="1"/>
                        </a:cxn>
                        <a:cxn ang="0">
                          <a:pos x="16" y="0"/>
                        </a:cxn>
                        <a:cxn ang="0">
                          <a:pos x="15" y="0"/>
                        </a:cxn>
                        <a:cxn ang="0">
                          <a:pos x="15" y="0"/>
                        </a:cxn>
                        <a:cxn ang="0">
                          <a:pos x="11" y="0"/>
                        </a:cxn>
                        <a:cxn ang="0">
                          <a:pos x="8" y="2"/>
                        </a:cxn>
                        <a:cxn ang="0">
                          <a:pos x="5" y="6"/>
                        </a:cxn>
                        <a:cxn ang="0">
                          <a:pos x="3" y="10"/>
                        </a:cxn>
                        <a:cxn ang="0">
                          <a:pos x="1" y="21"/>
                        </a:cxn>
                        <a:cxn ang="0">
                          <a:pos x="0" y="32"/>
                        </a:cxn>
                        <a:cxn ang="0">
                          <a:pos x="0" y="32"/>
                        </a:cxn>
                        <a:cxn ang="0">
                          <a:pos x="0" y="35"/>
                        </a:cxn>
                        <a:cxn ang="0">
                          <a:pos x="1" y="37"/>
                        </a:cxn>
                        <a:cxn ang="0">
                          <a:pos x="4" y="39"/>
                        </a:cxn>
                        <a:cxn ang="0">
                          <a:pos x="8" y="41"/>
                        </a:cxn>
                        <a:cxn ang="0">
                          <a:pos x="11" y="44"/>
                        </a:cxn>
                        <a:cxn ang="0">
                          <a:pos x="11" y="44"/>
                        </a:cxn>
                        <a:cxn ang="0">
                          <a:pos x="20" y="24"/>
                        </a:cxn>
                        <a:cxn ang="0">
                          <a:pos x="25" y="15"/>
                        </a:cxn>
                        <a:cxn ang="0">
                          <a:pos x="26" y="12"/>
                        </a:cxn>
                        <a:cxn ang="0">
                          <a:pos x="26" y="10"/>
                        </a:cxn>
                        <a:cxn ang="0">
                          <a:pos x="26" y="10"/>
                        </a:cxn>
                        <a:cxn ang="0">
                          <a:pos x="26" y="10"/>
                        </a:cxn>
                      </a:cxnLst>
                      <a:rect l="0" t="0" r="r" b="b"/>
                      <a:pathLst>
                        <a:path w="26" h="44">
                          <a:moveTo>
                            <a:pt x="26" y="10"/>
                          </a:moveTo>
                          <a:lnTo>
                            <a:pt x="26" y="10"/>
                          </a:lnTo>
                          <a:lnTo>
                            <a:pt x="23" y="10"/>
                          </a:lnTo>
                          <a:lnTo>
                            <a:pt x="22" y="9"/>
                          </a:lnTo>
                          <a:lnTo>
                            <a:pt x="18" y="6"/>
                          </a:lnTo>
                          <a:lnTo>
                            <a:pt x="17" y="1"/>
                          </a:lnTo>
                          <a:lnTo>
                            <a:pt x="16" y="0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11" y="0"/>
                          </a:lnTo>
                          <a:lnTo>
                            <a:pt x="8" y="2"/>
                          </a:lnTo>
                          <a:lnTo>
                            <a:pt x="5" y="6"/>
                          </a:lnTo>
                          <a:lnTo>
                            <a:pt x="3" y="10"/>
                          </a:lnTo>
                          <a:lnTo>
                            <a:pt x="1" y="21"/>
                          </a:lnTo>
                          <a:lnTo>
                            <a:pt x="0" y="32"/>
                          </a:lnTo>
                          <a:lnTo>
                            <a:pt x="0" y="32"/>
                          </a:lnTo>
                          <a:lnTo>
                            <a:pt x="0" y="35"/>
                          </a:lnTo>
                          <a:lnTo>
                            <a:pt x="1" y="37"/>
                          </a:lnTo>
                          <a:lnTo>
                            <a:pt x="4" y="39"/>
                          </a:lnTo>
                          <a:lnTo>
                            <a:pt x="8" y="41"/>
                          </a:lnTo>
                          <a:lnTo>
                            <a:pt x="11" y="44"/>
                          </a:lnTo>
                          <a:lnTo>
                            <a:pt x="11" y="44"/>
                          </a:lnTo>
                          <a:lnTo>
                            <a:pt x="20" y="24"/>
                          </a:lnTo>
                          <a:lnTo>
                            <a:pt x="25" y="15"/>
                          </a:lnTo>
                          <a:lnTo>
                            <a:pt x="26" y="12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lnTo>
                            <a:pt x="26" y="1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4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8414821" y="4401414"/>
                      <a:ext cx="30513" cy="106439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31"/>
                        </a:cxn>
                        <a:cxn ang="0">
                          <a:pos x="41" y="31"/>
                        </a:cxn>
                        <a:cxn ang="0">
                          <a:pos x="41" y="97"/>
                        </a:cxn>
                        <a:cxn ang="0">
                          <a:pos x="41" y="97"/>
                        </a:cxn>
                        <a:cxn ang="0">
                          <a:pos x="39" y="106"/>
                        </a:cxn>
                        <a:cxn ang="0">
                          <a:pos x="34" y="122"/>
                        </a:cxn>
                        <a:cxn ang="0">
                          <a:pos x="30" y="137"/>
                        </a:cxn>
                        <a:cxn ang="0">
                          <a:pos x="27" y="143"/>
                        </a:cxn>
                        <a:cxn ang="0">
                          <a:pos x="26" y="145"/>
                        </a:cxn>
                        <a:cxn ang="0">
                          <a:pos x="26" y="145"/>
                        </a:cxn>
                        <a:cxn ang="0">
                          <a:pos x="17" y="129"/>
                        </a:cxn>
                        <a:cxn ang="0">
                          <a:pos x="9" y="112"/>
                        </a:cxn>
                        <a:cxn ang="0">
                          <a:pos x="6" y="104"/>
                        </a:cxn>
                        <a:cxn ang="0">
                          <a:pos x="2" y="93"/>
                        </a:cxn>
                        <a:cxn ang="0">
                          <a:pos x="1" y="83"/>
                        </a:cxn>
                        <a:cxn ang="0">
                          <a:pos x="0" y="71"/>
                        </a:cxn>
                        <a:cxn ang="0">
                          <a:pos x="0" y="71"/>
                        </a:cxn>
                        <a:cxn ang="0">
                          <a:pos x="1" y="55"/>
                        </a:cxn>
                        <a:cxn ang="0">
                          <a:pos x="2" y="41"/>
                        </a:cxn>
                        <a:cxn ang="0">
                          <a:pos x="3" y="28"/>
                        </a:cxn>
                        <a:cxn ang="0">
                          <a:pos x="4" y="13"/>
                        </a:cxn>
                        <a:cxn ang="0">
                          <a:pos x="4" y="13"/>
                        </a:cxn>
                        <a:cxn ang="0">
                          <a:pos x="4" y="8"/>
                        </a:cxn>
                        <a:cxn ang="0">
                          <a:pos x="6" y="5"/>
                        </a:cxn>
                        <a:cxn ang="0">
                          <a:pos x="8" y="2"/>
                        </a:cxn>
                        <a:cxn ang="0">
                          <a:pos x="10" y="1"/>
                        </a:cxn>
                        <a:cxn ang="0">
                          <a:pos x="12" y="0"/>
                        </a:cxn>
                        <a:cxn ang="0">
                          <a:pos x="16" y="0"/>
                        </a:cxn>
                        <a:cxn ang="0">
                          <a:pos x="23" y="2"/>
                        </a:cxn>
                        <a:cxn ang="0">
                          <a:pos x="30" y="7"/>
                        </a:cxn>
                        <a:cxn ang="0">
                          <a:pos x="35" y="14"/>
                        </a:cxn>
                        <a:cxn ang="0">
                          <a:pos x="39" y="22"/>
                        </a:cxn>
                        <a:cxn ang="0">
                          <a:pos x="40" y="27"/>
                        </a:cxn>
                        <a:cxn ang="0">
                          <a:pos x="41" y="31"/>
                        </a:cxn>
                        <a:cxn ang="0">
                          <a:pos x="41" y="31"/>
                        </a:cxn>
                        <a:cxn ang="0">
                          <a:pos x="41" y="31"/>
                        </a:cxn>
                      </a:cxnLst>
                      <a:rect l="0" t="0" r="r" b="b"/>
                      <a:pathLst>
                        <a:path w="41" h="145">
                          <a:moveTo>
                            <a:pt x="41" y="31"/>
                          </a:moveTo>
                          <a:lnTo>
                            <a:pt x="41" y="31"/>
                          </a:lnTo>
                          <a:lnTo>
                            <a:pt x="41" y="97"/>
                          </a:lnTo>
                          <a:lnTo>
                            <a:pt x="41" y="97"/>
                          </a:lnTo>
                          <a:lnTo>
                            <a:pt x="39" y="106"/>
                          </a:lnTo>
                          <a:lnTo>
                            <a:pt x="34" y="122"/>
                          </a:lnTo>
                          <a:lnTo>
                            <a:pt x="30" y="137"/>
                          </a:lnTo>
                          <a:lnTo>
                            <a:pt x="27" y="143"/>
                          </a:lnTo>
                          <a:lnTo>
                            <a:pt x="26" y="145"/>
                          </a:lnTo>
                          <a:lnTo>
                            <a:pt x="26" y="145"/>
                          </a:lnTo>
                          <a:lnTo>
                            <a:pt x="17" y="129"/>
                          </a:lnTo>
                          <a:lnTo>
                            <a:pt x="9" y="112"/>
                          </a:lnTo>
                          <a:lnTo>
                            <a:pt x="6" y="104"/>
                          </a:lnTo>
                          <a:lnTo>
                            <a:pt x="2" y="93"/>
                          </a:lnTo>
                          <a:lnTo>
                            <a:pt x="1" y="83"/>
                          </a:lnTo>
                          <a:lnTo>
                            <a:pt x="0" y="71"/>
                          </a:lnTo>
                          <a:lnTo>
                            <a:pt x="0" y="71"/>
                          </a:lnTo>
                          <a:lnTo>
                            <a:pt x="1" y="55"/>
                          </a:lnTo>
                          <a:lnTo>
                            <a:pt x="2" y="41"/>
                          </a:lnTo>
                          <a:lnTo>
                            <a:pt x="3" y="28"/>
                          </a:lnTo>
                          <a:lnTo>
                            <a:pt x="4" y="13"/>
                          </a:lnTo>
                          <a:lnTo>
                            <a:pt x="4" y="13"/>
                          </a:lnTo>
                          <a:lnTo>
                            <a:pt x="4" y="8"/>
                          </a:lnTo>
                          <a:lnTo>
                            <a:pt x="6" y="5"/>
                          </a:lnTo>
                          <a:lnTo>
                            <a:pt x="8" y="2"/>
                          </a:lnTo>
                          <a:lnTo>
                            <a:pt x="10" y="1"/>
                          </a:lnTo>
                          <a:lnTo>
                            <a:pt x="12" y="0"/>
                          </a:lnTo>
                          <a:lnTo>
                            <a:pt x="16" y="0"/>
                          </a:lnTo>
                          <a:lnTo>
                            <a:pt x="23" y="2"/>
                          </a:lnTo>
                          <a:lnTo>
                            <a:pt x="30" y="7"/>
                          </a:lnTo>
                          <a:lnTo>
                            <a:pt x="35" y="14"/>
                          </a:lnTo>
                          <a:lnTo>
                            <a:pt x="39" y="22"/>
                          </a:lnTo>
                          <a:lnTo>
                            <a:pt x="40" y="27"/>
                          </a:lnTo>
                          <a:lnTo>
                            <a:pt x="41" y="31"/>
                          </a:lnTo>
                          <a:lnTo>
                            <a:pt x="41" y="31"/>
                          </a:lnTo>
                          <a:lnTo>
                            <a:pt x="41" y="3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5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8426445" y="4230821"/>
                      <a:ext cx="26154" cy="59780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74"/>
                        </a:cxn>
                        <a:cxn ang="0">
                          <a:pos x="18" y="51"/>
                        </a:cxn>
                        <a:cxn ang="0">
                          <a:pos x="18" y="51"/>
                        </a:cxn>
                        <a:cxn ang="0">
                          <a:pos x="18" y="51"/>
                        </a:cxn>
                        <a:cxn ang="0">
                          <a:pos x="17" y="48"/>
                        </a:cxn>
                        <a:cxn ang="0">
                          <a:pos x="15" y="44"/>
                        </a:cxn>
                        <a:cxn ang="0">
                          <a:pos x="9" y="36"/>
                        </a:cxn>
                        <a:cxn ang="0">
                          <a:pos x="5" y="32"/>
                        </a:cxn>
                        <a:cxn ang="0">
                          <a:pos x="2" y="27"/>
                        </a:cxn>
                        <a:cxn ang="0">
                          <a:pos x="1" y="21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1" y="10"/>
                        </a:cxn>
                        <a:cxn ang="0">
                          <a:pos x="4" y="5"/>
                        </a:cxn>
                        <a:cxn ang="0">
                          <a:pos x="8" y="2"/>
                        </a:cxn>
                        <a:cxn ang="0">
                          <a:pos x="11" y="0"/>
                        </a:cxn>
                        <a:cxn ang="0">
                          <a:pos x="11" y="0"/>
                        </a:cxn>
                        <a:cxn ang="0">
                          <a:pos x="19" y="13"/>
                        </a:cxn>
                        <a:cxn ang="0">
                          <a:pos x="28" y="26"/>
                        </a:cxn>
                        <a:cxn ang="0">
                          <a:pos x="32" y="34"/>
                        </a:cxn>
                        <a:cxn ang="0">
                          <a:pos x="34" y="42"/>
                        </a:cxn>
                        <a:cxn ang="0">
                          <a:pos x="37" y="51"/>
                        </a:cxn>
                        <a:cxn ang="0">
                          <a:pos x="37" y="63"/>
                        </a:cxn>
                        <a:cxn ang="0">
                          <a:pos x="37" y="63"/>
                        </a:cxn>
                        <a:cxn ang="0">
                          <a:pos x="37" y="71"/>
                        </a:cxn>
                        <a:cxn ang="0">
                          <a:pos x="35" y="76"/>
                        </a:cxn>
                        <a:cxn ang="0">
                          <a:pos x="35" y="79"/>
                        </a:cxn>
                        <a:cxn ang="0">
                          <a:pos x="33" y="80"/>
                        </a:cxn>
                        <a:cxn ang="0">
                          <a:pos x="32" y="81"/>
                        </a:cxn>
                        <a:cxn ang="0">
                          <a:pos x="30" y="81"/>
                        </a:cxn>
                        <a:cxn ang="0">
                          <a:pos x="30" y="81"/>
                        </a:cxn>
                        <a:cxn ang="0">
                          <a:pos x="26" y="80"/>
                        </a:cxn>
                        <a:cxn ang="0">
                          <a:pos x="23" y="78"/>
                        </a:cxn>
                        <a:cxn ang="0">
                          <a:pos x="18" y="74"/>
                        </a:cxn>
                        <a:cxn ang="0">
                          <a:pos x="18" y="74"/>
                        </a:cxn>
                        <a:cxn ang="0">
                          <a:pos x="18" y="74"/>
                        </a:cxn>
                      </a:cxnLst>
                      <a:rect l="0" t="0" r="r" b="b"/>
                      <a:pathLst>
                        <a:path w="37" h="81">
                          <a:moveTo>
                            <a:pt x="18" y="74"/>
                          </a:moveTo>
                          <a:lnTo>
                            <a:pt x="18" y="51"/>
                          </a:lnTo>
                          <a:lnTo>
                            <a:pt x="18" y="51"/>
                          </a:lnTo>
                          <a:lnTo>
                            <a:pt x="18" y="51"/>
                          </a:lnTo>
                          <a:lnTo>
                            <a:pt x="17" y="48"/>
                          </a:lnTo>
                          <a:lnTo>
                            <a:pt x="15" y="44"/>
                          </a:lnTo>
                          <a:lnTo>
                            <a:pt x="9" y="36"/>
                          </a:lnTo>
                          <a:lnTo>
                            <a:pt x="5" y="32"/>
                          </a:lnTo>
                          <a:lnTo>
                            <a:pt x="2" y="27"/>
                          </a:lnTo>
                          <a:lnTo>
                            <a:pt x="1" y="21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1" y="10"/>
                          </a:lnTo>
                          <a:lnTo>
                            <a:pt x="4" y="5"/>
                          </a:lnTo>
                          <a:lnTo>
                            <a:pt x="8" y="2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19" y="13"/>
                          </a:lnTo>
                          <a:lnTo>
                            <a:pt x="28" y="26"/>
                          </a:lnTo>
                          <a:lnTo>
                            <a:pt x="32" y="34"/>
                          </a:lnTo>
                          <a:lnTo>
                            <a:pt x="34" y="42"/>
                          </a:lnTo>
                          <a:lnTo>
                            <a:pt x="37" y="51"/>
                          </a:lnTo>
                          <a:lnTo>
                            <a:pt x="37" y="63"/>
                          </a:lnTo>
                          <a:lnTo>
                            <a:pt x="37" y="63"/>
                          </a:lnTo>
                          <a:lnTo>
                            <a:pt x="37" y="71"/>
                          </a:lnTo>
                          <a:lnTo>
                            <a:pt x="35" y="76"/>
                          </a:lnTo>
                          <a:lnTo>
                            <a:pt x="35" y="79"/>
                          </a:lnTo>
                          <a:lnTo>
                            <a:pt x="33" y="80"/>
                          </a:lnTo>
                          <a:lnTo>
                            <a:pt x="32" y="81"/>
                          </a:lnTo>
                          <a:lnTo>
                            <a:pt x="30" y="81"/>
                          </a:lnTo>
                          <a:lnTo>
                            <a:pt x="30" y="81"/>
                          </a:lnTo>
                          <a:lnTo>
                            <a:pt x="26" y="80"/>
                          </a:lnTo>
                          <a:lnTo>
                            <a:pt x="23" y="78"/>
                          </a:lnTo>
                          <a:lnTo>
                            <a:pt x="18" y="74"/>
                          </a:lnTo>
                          <a:lnTo>
                            <a:pt x="18" y="74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6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8423538" y="4192912"/>
                      <a:ext cx="11624" cy="21871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30"/>
                        </a:cxn>
                        <a:cxn ang="0">
                          <a:pos x="12" y="30"/>
                        </a:cxn>
                        <a:cxn ang="0">
                          <a:pos x="6" y="28"/>
                        </a:cxn>
                        <a:cxn ang="0">
                          <a:pos x="3" y="26"/>
                        </a:cxn>
                        <a:cxn ang="0">
                          <a:pos x="1" y="23"/>
                        </a:cxn>
                        <a:cxn ang="0">
                          <a:pos x="0" y="18"/>
                        </a:cxn>
                        <a:cxn ang="0">
                          <a:pos x="0" y="18"/>
                        </a:cxn>
                        <a:cxn ang="0">
                          <a:pos x="0" y="8"/>
                        </a:cxn>
                        <a:cxn ang="0">
                          <a:pos x="4" y="0"/>
                        </a:cxn>
                        <a:cxn ang="0">
                          <a:pos x="15" y="8"/>
                        </a:cxn>
                        <a:cxn ang="0">
                          <a:pos x="15" y="8"/>
                        </a:cxn>
                        <a:cxn ang="0">
                          <a:pos x="15" y="25"/>
                        </a:cxn>
                        <a:cxn ang="0">
                          <a:pos x="15" y="25"/>
                        </a:cxn>
                        <a:cxn ang="0">
                          <a:pos x="15" y="25"/>
                        </a:cxn>
                        <a:cxn ang="0">
                          <a:pos x="12" y="30"/>
                        </a:cxn>
                        <a:cxn ang="0">
                          <a:pos x="12" y="30"/>
                        </a:cxn>
                      </a:cxnLst>
                      <a:rect l="0" t="0" r="r" b="b"/>
                      <a:pathLst>
                        <a:path w="15" h="30">
                          <a:moveTo>
                            <a:pt x="12" y="30"/>
                          </a:moveTo>
                          <a:lnTo>
                            <a:pt x="12" y="30"/>
                          </a:lnTo>
                          <a:lnTo>
                            <a:pt x="6" y="28"/>
                          </a:lnTo>
                          <a:lnTo>
                            <a:pt x="3" y="26"/>
                          </a:lnTo>
                          <a:lnTo>
                            <a:pt x="1" y="23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8"/>
                          </a:lnTo>
                          <a:lnTo>
                            <a:pt x="4" y="0"/>
                          </a:lnTo>
                          <a:lnTo>
                            <a:pt x="15" y="8"/>
                          </a:lnTo>
                          <a:lnTo>
                            <a:pt x="15" y="8"/>
                          </a:lnTo>
                          <a:lnTo>
                            <a:pt x="15" y="25"/>
                          </a:lnTo>
                          <a:lnTo>
                            <a:pt x="15" y="25"/>
                          </a:lnTo>
                          <a:lnTo>
                            <a:pt x="15" y="25"/>
                          </a:lnTo>
                          <a:lnTo>
                            <a:pt x="12" y="30"/>
                          </a:lnTo>
                          <a:lnTo>
                            <a:pt x="12" y="3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7" name="Freeform 23"/>
                    <p:cNvSpPr>
                      <a:spLocks/>
                    </p:cNvSpPr>
                    <p:nvPr/>
                  </p:nvSpPr>
                  <p:spPr bwMode="auto">
                    <a:xfrm>
                      <a:off x="8419179" y="4134589"/>
                      <a:ext cx="15983" cy="18955"/>
                    </a:xfrm>
                    <a:custGeom>
                      <a:avLst/>
                      <a:gdLst/>
                      <a:ahLst/>
                      <a:cxnLst>
                        <a:cxn ang="0">
                          <a:pos x="19" y="12"/>
                        </a:cxn>
                        <a:cxn ang="0">
                          <a:pos x="19" y="12"/>
                        </a:cxn>
                        <a:cxn ang="0">
                          <a:pos x="15" y="10"/>
                        </a:cxn>
                        <a:cxn ang="0">
                          <a:pos x="13" y="9"/>
                        </a:cxn>
                        <a:cxn ang="0">
                          <a:pos x="10" y="6"/>
                        </a:cxn>
                        <a:cxn ang="0">
                          <a:pos x="5" y="2"/>
                        </a:cxn>
                        <a:cxn ang="0">
                          <a:pos x="3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0" y="19"/>
                        </a:cxn>
                        <a:cxn ang="0">
                          <a:pos x="3" y="22"/>
                        </a:cxn>
                        <a:cxn ang="0">
                          <a:pos x="5" y="24"/>
                        </a:cxn>
                        <a:cxn ang="0">
                          <a:pos x="7" y="27"/>
                        </a:cxn>
                        <a:cxn ang="0">
                          <a:pos x="7" y="27"/>
                        </a:cxn>
                        <a:cxn ang="0">
                          <a:pos x="11" y="24"/>
                        </a:cxn>
                        <a:cxn ang="0">
                          <a:pos x="14" y="22"/>
                        </a:cxn>
                        <a:cxn ang="0">
                          <a:pos x="22" y="15"/>
                        </a:cxn>
                        <a:cxn ang="0">
                          <a:pos x="19" y="12"/>
                        </a:cxn>
                        <a:cxn ang="0">
                          <a:pos x="19" y="12"/>
                        </a:cxn>
                        <a:cxn ang="0">
                          <a:pos x="19" y="12"/>
                        </a:cxn>
                      </a:cxnLst>
                      <a:rect l="0" t="0" r="r" b="b"/>
                      <a:pathLst>
                        <a:path w="22" h="27">
                          <a:moveTo>
                            <a:pt x="19" y="12"/>
                          </a:moveTo>
                          <a:lnTo>
                            <a:pt x="19" y="12"/>
                          </a:lnTo>
                          <a:lnTo>
                            <a:pt x="15" y="10"/>
                          </a:lnTo>
                          <a:lnTo>
                            <a:pt x="13" y="9"/>
                          </a:lnTo>
                          <a:lnTo>
                            <a:pt x="10" y="6"/>
                          </a:lnTo>
                          <a:lnTo>
                            <a:pt x="5" y="2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19"/>
                          </a:lnTo>
                          <a:lnTo>
                            <a:pt x="3" y="22"/>
                          </a:lnTo>
                          <a:lnTo>
                            <a:pt x="5" y="24"/>
                          </a:lnTo>
                          <a:lnTo>
                            <a:pt x="7" y="27"/>
                          </a:lnTo>
                          <a:lnTo>
                            <a:pt x="7" y="27"/>
                          </a:lnTo>
                          <a:lnTo>
                            <a:pt x="11" y="24"/>
                          </a:lnTo>
                          <a:lnTo>
                            <a:pt x="14" y="22"/>
                          </a:lnTo>
                          <a:lnTo>
                            <a:pt x="22" y="15"/>
                          </a:lnTo>
                          <a:lnTo>
                            <a:pt x="19" y="12"/>
                          </a:lnTo>
                          <a:lnTo>
                            <a:pt x="19" y="12"/>
                          </a:lnTo>
                          <a:lnTo>
                            <a:pt x="19" y="12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3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8398837" y="4099595"/>
                      <a:ext cx="15983" cy="16039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22"/>
                        </a:cxn>
                        <a:cxn ang="0">
                          <a:pos x="11" y="22"/>
                        </a:cxn>
                        <a:cxn ang="0">
                          <a:pos x="8" y="21"/>
                        </a:cxn>
                        <a:cxn ang="0">
                          <a:pos x="6" y="17"/>
                        </a:cxn>
                        <a:cxn ang="0">
                          <a:pos x="3" y="15"/>
                        </a:cxn>
                        <a:cxn ang="0">
                          <a:pos x="0" y="14"/>
                        </a:cxn>
                        <a:cxn ang="0">
                          <a:pos x="0" y="1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8" y="1"/>
                        </a:cxn>
                        <a:cxn ang="0">
                          <a:pos x="14" y="5"/>
                        </a:cxn>
                        <a:cxn ang="0">
                          <a:pos x="18" y="9"/>
                        </a:cxn>
                        <a:cxn ang="0">
                          <a:pos x="22" y="14"/>
                        </a:cxn>
                        <a:cxn ang="0">
                          <a:pos x="22" y="14"/>
                        </a:cxn>
                        <a:cxn ang="0">
                          <a:pos x="19" y="15"/>
                        </a:cxn>
                        <a:cxn ang="0">
                          <a:pos x="17" y="17"/>
                        </a:cxn>
                        <a:cxn ang="0">
                          <a:pos x="14" y="21"/>
                        </a:cxn>
                        <a:cxn ang="0">
                          <a:pos x="11" y="22"/>
                        </a:cxn>
                        <a:cxn ang="0">
                          <a:pos x="11" y="22"/>
                        </a:cxn>
                        <a:cxn ang="0">
                          <a:pos x="11" y="22"/>
                        </a:cxn>
                      </a:cxnLst>
                      <a:rect l="0" t="0" r="r" b="b"/>
                      <a:pathLst>
                        <a:path w="22" h="22">
                          <a:moveTo>
                            <a:pt x="11" y="22"/>
                          </a:moveTo>
                          <a:lnTo>
                            <a:pt x="11" y="22"/>
                          </a:lnTo>
                          <a:lnTo>
                            <a:pt x="8" y="21"/>
                          </a:lnTo>
                          <a:lnTo>
                            <a:pt x="6" y="17"/>
                          </a:lnTo>
                          <a:lnTo>
                            <a:pt x="3" y="15"/>
                          </a:lnTo>
                          <a:lnTo>
                            <a:pt x="0" y="14"/>
                          </a:lnTo>
                          <a:lnTo>
                            <a:pt x="0" y="1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8" y="1"/>
                          </a:lnTo>
                          <a:lnTo>
                            <a:pt x="14" y="5"/>
                          </a:lnTo>
                          <a:lnTo>
                            <a:pt x="18" y="9"/>
                          </a:lnTo>
                          <a:lnTo>
                            <a:pt x="22" y="14"/>
                          </a:lnTo>
                          <a:lnTo>
                            <a:pt x="22" y="14"/>
                          </a:lnTo>
                          <a:lnTo>
                            <a:pt x="19" y="15"/>
                          </a:lnTo>
                          <a:lnTo>
                            <a:pt x="17" y="17"/>
                          </a:lnTo>
                          <a:lnTo>
                            <a:pt x="14" y="21"/>
                          </a:lnTo>
                          <a:lnTo>
                            <a:pt x="11" y="22"/>
                          </a:lnTo>
                          <a:lnTo>
                            <a:pt x="11" y="22"/>
                          </a:lnTo>
                          <a:lnTo>
                            <a:pt x="11" y="22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8362513" y="3958163"/>
                      <a:ext cx="15983" cy="13123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"/>
                        </a:cxn>
                        <a:cxn ang="0">
                          <a:pos x="12" y="0"/>
                        </a:cxn>
                        <a:cxn ang="0">
                          <a:pos x="12" y="0"/>
                        </a:cxn>
                        <a:cxn ang="0">
                          <a:pos x="12" y="0"/>
                        </a:cxn>
                        <a:cxn ang="0">
                          <a:pos x="8" y="0"/>
                        </a:cxn>
                        <a:cxn ang="0">
                          <a:pos x="5" y="3"/>
                        </a:cxn>
                        <a:cxn ang="0">
                          <a:pos x="1" y="6"/>
                        </a:cxn>
                        <a:cxn ang="0">
                          <a:pos x="1" y="9"/>
                        </a:cxn>
                        <a:cxn ang="0">
                          <a:pos x="0" y="11"/>
                        </a:cxn>
                        <a:cxn ang="0">
                          <a:pos x="0" y="11"/>
                        </a:cxn>
                        <a:cxn ang="0">
                          <a:pos x="1" y="13"/>
                        </a:cxn>
                        <a:cxn ang="0">
                          <a:pos x="2" y="15"/>
                        </a:cxn>
                        <a:cxn ang="0">
                          <a:pos x="8" y="18"/>
                        </a:cxn>
                        <a:cxn ang="0">
                          <a:pos x="15" y="18"/>
                        </a:cxn>
                        <a:cxn ang="0">
                          <a:pos x="20" y="18"/>
                        </a:cxn>
                        <a:cxn ang="0">
                          <a:pos x="20" y="18"/>
                        </a:cxn>
                        <a:cxn ang="0">
                          <a:pos x="22" y="18"/>
                        </a:cxn>
                        <a:cxn ang="0">
                          <a:pos x="22" y="15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  <a:cxn ang="0">
                          <a:pos x="23" y="11"/>
                        </a:cxn>
                      </a:cxnLst>
                      <a:rect l="0" t="0" r="r" b="b"/>
                      <a:pathLst>
                        <a:path w="23" h="18">
                          <a:moveTo>
                            <a:pt x="23" y="11"/>
                          </a:move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8" y="0"/>
                          </a:lnTo>
                          <a:lnTo>
                            <a:pt x="5" y="3"/>
                          </a:lnTo>
                          <a:lnTo>
                            <a:pt x="1" y="6"/>
                          </a:lnTo>
                          <a:lnTo>
                            <a:pt x="1" y="9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1" y="13"/>
                          </a:lnTo>
                          <a:lnTo>
                            <a:pt x="2" y="15"/>
                          </a:lnTo>
                          <a:lnTo>
                            <a:pt x="8" y="18"/>
                          </a:lnTo>
                          <a:lnTo>
                            <a:pt x="15" y="18"/>
                          </a:lnTo>
                          <a:lnTo>
                            <a:pt x="20" y="18"/>
                          </a:lnTo>
                          <a:lnTo>
                            <a:pt x="20" y="18"/>
                          </a:lnTo>
                          <a:lnTo>
                            <a:pt x="22" y="18"/>
                          </a:lnTo>
                          <a:lnTo>
                            <a:pt x="22" y="15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lnTo>
                            <a:pt x="23" y="1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8337812" y="3907131"/>
                      <a:ext cx="34872" cy="36452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33"/>
                        </a:cxn>
                        <a:cxn ang="0">
                          <a:pos x="47" y="33"/>
                        </a:cxn>
                        <a:cxn ang="0">
                          <a:pos x="40" y="23"/>
                        </a:cxn>
                        <a:cxn ang="0">
                          <a:pos x="30" y="12"/>
                        </a:cxn>
                        <a:cxn ang="0">
                          <a:pos x="24" y="7"/>
                        </a:cxn>
                        <a:cxn ang="0">
                          <a:pos x="18" y="4"/>
                        </a:cxn>
                        <a:cxn ang="0">
                          <a:pos x="13" y="1"/>
                        </a:cxn>
                        <a:cxn ang="0">
                          <a:pos x="7" y="0"/>
                        </a:cxn>
                        <a:cxn ang="0">
                          <a:pos x="7" y="0"/>
                        </a:cxn>
                        <a:cxn ang="0">
                          <a:pos x="5" y="0"/>
                        </a:cxn>
                        <a:cxn ang="0">
                          <a:pos x="2" y="1"/>
                        </a:cxn>
                        <a:cxn ang="0">
                          <a:pos x="0" y="4"/>
                        </a:cxn>
                        <a:cxn ang="0">
                          <a:pos x="0" y="4"/>
                        </a:cxn>
                        <a:cxn ang="0">
                          <a:pos x="2" y="8"/>
                        </a:cxn>
                        <a:cxn ang="0">
                          <a:pos x="3" y="13"/>
                        </a:cxn>
                        <a:cxn ang="0">
                          <a:pos x="5" y="22"/>
                        </a:cxn>
                        <a:cxn ang="0">
                          <a:pos x="6" y="27"/>
                        </a:cxn>
                        <a:cxn ang="0">
                          <a:pos x="7" y="30"/>
                        </a:cxn>
                        <a:cxn ang="0">
                          <a:pos x="10" y="33"/>
                        </a:cxn>
                        <a:cxn ang="0">
                          <a:pos x="15" y="33"/>
                        </a:cxn>
                        <a:cxn ang="0">
                          <a:pos x="15" y="33"/>
                        </a:cxn>
                        <a:cxn ang="0">
                          <a:pos x="15" y="39"/>
                        </a:cxn>
                        <a:cxn ang="0">
                          <a:pos x="16" y="43"/>
                        </a:cxn>
                        <a:cxn ang="0">
                          <a:pos x="17" y="46"/>
                        </a:cxn>
                        <a:cxn ang="0">
                          <a:pos x="19" y="49"/>
                        </a:cxn>
                        <a:cxn ang="0">
                          <a:pos x="22" y="50"/>
                        </a:cxn>
                        <a:cxn ang="0">
                          <a:pos x="25" y="51"/>
                        </a:cxn>
                        <a:cxn ang="0">
                          <a:pos x="32" y="51"/>
                        </a:cxn>
                        <a:cxn ang="0">
                          <a:pos x="32" y="51"/>
                        </a:cxn>
                        <a:cxn ang="0">
                          <a:pos x="37" y="51"/>
                        </a:cxn>
                        <a:cxn ang="0">
                          <a:pos x="39" y="50"/>
                        </a:cxn>
                        <a:cxn ang="0">
                          <a:pos x="42" y="49"/>
                        </a:cxn>
                        <a:cxn ang="0">
                          <a:pos x="44" y="46"/>
                        </a:cxn>
                        <a:cxn ang="0">
                          <a:pos x="47" y="41"/>
                        </a:cxn>
                        <a:cxn ang="0">
                          <a:pos x="47" y="33"/>
                        </a:cxn>
                        <a:cxn ang="0">
                          <a:pos x="47" y="33"/>
                        </a:cxn>
                        <a:cxn ang="0">
                          <a:pos x="47" y="33"/>
                        </a:cxn>
                      </a:cxnLst>
                      <a:rect l="0" t="0" r="r" b="b"/>
                      <a:pathLst>
                        <a:path w="47" h="51">
                          <a:moveTo>
                            <a:pt x="47" y="33"/>
                          </a:moveTo>
                          <a:lnTo>
                            <a:pt x="47" y="33"/>
                          </a:lnTo>
                          <a:lnTo>
                            <a:pt x="40" y="23"/>
                          </a:lnTo>
                          <a:lnTo>
                            <a:pt x="30" y="12"/>
                          </a:lnTo>
                          <a:lnTo>
                            <a:pt x="24" y="7"/>
                          </a:lnTo>
                          <a:lnTo>
                            <a:pt x="18" y="4"/>
                          </a:lnTo>
                          <a:lnTo>
                            <a:pt x="13" y="1"/>
                          </a:lnTo>
                          <a:lnTo>
                            <a:pt x="7" y="0"/>
                          </a:lnTo>
                          <a:lnTo>
                            <a:pt x="7" y="0"/>
                          </a:lnTo>
                          <a:lnTo>
                            <a:pt x="5" y="0"/>
                          </a:lnTo>
                          <a:lnTo>
                            <a:pt x="2" y="1"/>
                          </a:lnTo>
                          <a:lnTo>
                            <a:pt x="0" y="4"/>
                          </a:lnTo>
                          <a:lnTo>
                            <a:pt x="0" y="4"/>
                          </a:lnTo>
                          <a:lnTo>
                            <a:pt x="2" y="8"/>
                          </a:lnTo>
                          <a:lnTo>
                            <a:pt x="3" y="13"/>
                          </a:lnTo>
                          <a:lnTo>
                            <a:pt x="5" y="22"/>
                          </a:lnTo>
                          <a:lnTo>
                            <a:pt x="6" y="27"/>
                          </a:lnTo>
                          <a:lnTo>
                            <a:pt x="7" y="30"/>
                          </a:lnTo>
                          <a:lnTo>
                            <a:pt x="10" y="33"/>
                          </a:lnTo>
                          <a:lnTo>
                            <a:pt x="15" y="33"/>
                          </a:lnTo>
                          <a:lnTo>
                            <a:pt x="15" y="33"/>
                          </a:lnTo>
                          <a:lnTo>
                            <a:pt x="15" y="39"/>
                          </a:lnTo>
                          <a:lnTo>
                            <a:pt x="16" y="43"/>
                          </a:lnTo>
                          <a:lnTo>
                            <a:pt x="17" y="46"/>
                          </a:lnTo>
                          <a:lnTo>
                            <a:pt x="19" y="49"/>
                          </a:lnTo>
                          <a:lnTo>
                            <a:pt x="22" y="50"/>
                          </a:lnTo>
                          <a:lnTo>
                            <a:pt x="25" y="51"/>
                          </a:lnTo>
                          <a:lnTo>
                            <a:pt x="32" y="51"/>
                          </a:lnTo>
                          <a:lnTo>
                            <a:pt x="32" y="51"/>
                          </a:lnTo>
                          <a:lnTo>
                            <a:pt x="37" y="51"/>
                          </a:lnTo>
                          <a:lnTo>
                            <a:pt x="39" y="50"/>
                          </a:lnTo>
                          <a:lnTo>
                            <a:pt x="42" y="49"/>
                          </a:lnTo>
                          <a:lnTo>
                            <a:pt x="44" y="46"/>
                          </a:lnTo>
                          <a:lnTo>
                            <a:pt x="47" y="41"/>
                          </a:lnTo>
                          <a:lnTo>
                            <a:pt x="47" y="33"/>
                          </a:lnTo>
                          <a:lnTo>
                            <a:pt x="47" y="33"/>
                          </a:lnTo>
                          <a:lnTo>
                            <a:pt x="47" y="33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8298580" y="3765699"/>
                      <a:ext cx="31967" cy="9623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4" y="1"/>
                        </a:cxn>
                        <a:cxn ang="0">
                          <a:pos x="12" y="3"/>
                        </a:cxn>
                        <a:cxn ang="0">
                          <a:pos x="22" y="7"/>
                        </a:cxn>
                        <a:cxn ang="0">
                          <a:pos x="22" y="7"/>
                        </a:cxn>
                        <a:cxn ang="0">
                          <a:pos x="25" y="7"/>
                        </a:cxn>
                        <a:cxn ang="0">
                          <a:pos x="28" y="8"/>
                        </a:cxn>
                        <a:cxn ang="0">
                          <a:pos x="31" y="9"/>
                        </a:cxn>
                        <a:cxn ang="0">
                          <a:pos x="32" y="11"/>
                        </a:cxn>
                        <a:cxn ang="0">
                          <a:pos x="34" y="17"/>
                        </a:cxn>
                        <a:cxn ang="0">
                          <a:pos x="35" y="24"/>
                        </a:cxn>
                        <a:cxn ang="0">
                          <a:pos x="36" y="40"/>
                        </a:cxn>
                        <a:cxn ang="0">
                          <a:pos x="39" y="49"/>
                        </a:cxn>
                        <a:cxn ang="0">
                          <a:pos x="43" y="58"/>
                        </a:cxn>
                        <a:cxn ang="0">
                          <a:pos x="43" y="58"/>
                        </a:cxn>
                        <a:cxn ang="0">
                          <a:pos x="43" y="117"/>
                        </a:cxn>
                        <a:cxn ang="0">
                          <a:pos x="43" y="117"/>
                        </a:cxn>
                        <a:cxn ang="0">
                          <a:pos x="42" y="121"/>
                        </a:cxn>
                        <a:cxn ang="0">
                          <a:pos x="40" y="125"/>
                        </a:cxn>
                        <a:cxn ang="0">
                          <a:pos x="39" y="128"/>
                        </a:cxn>
                        <a:cxn ang="0">
                          <a:pos x="35" y="130"/>
                        </a:cxn>
                        <a:cxn ang="0">
                          <a:pos x="33" y="131"/>
                        </a:cxn>
                        <a:cxn ang="0">
                          <a:pos x="28" y="132"/>
                        </a:cxn>
                        <a:cxn ang="0">
                          <a:pos x="28" y="132"/>
                        </a:cxn>
                        <a:cxn ang="0">
                          <a:pos x="25" y="131"/>
                        </a:cxn>
                        <a:cxn ang="0">
                          <a:pos x="22" y="128"/>
                        </a:cxn>
                        <a:cxn ang="0">
                          <a:pos x="11" y="119"/>
                        </a:cxn>
                        <a:cxn ang="0">
                          <a:pos x="7" y="114"/>
                        </a:cxn>
                        <a:cxn ang="0">
                          <a:pos x="3" y="108"/>
                        </a:cxn>
                        <a:cxn ang="0">
                          <a:pos x="1" y="102"/>
                        </a:cxn>
                        <a:cxn ang="0">
                          <a:pos x="0" y="98"/>
                        </a:cxn>
                        <a:cxn ang="0">
                          <a:pos x="0" y="98"/>
                        </a:cxn>
                        <a:cxn ang="0">
                          <a:pos x="0" y="92"/>
                        </a:cxn>
                        <a:cxn ang="0">
                          <a:pos x="1" y="87"/>
                        </a:cxn>
                        <a:cxn ang="0">
                          <a:pos x="5" y="78"/>
                        </a:cxn>
                        <a:cxn ang="0">
                          <a:pos x="9" y="71"/>
                        </a:cxn>
                        <a:cxn ang="0">
                          <a:pos x="10" y="67"/>
                        </a:cxn>
                        <a:cxn ang="0">
                          <a:pos x="10" y="62"/>
                        </a:cxn>
                        <a:cxn ang="0">
                          <a:pos x="10" y="62"/>
                        </a:cxn>
                        <a:cxn ang="0">
                          <a:pos x="10" y="54"/>
                        </a:cxn>
                        <a:cxn ang="0">
                          <a:pos x="9" y="49"/>
                        </a:cxn>
                        <a:cxn ang="0">
                          <a:pos x="7" y="45"/>
                        </a:cxn>
                        <a:cxn ang="0">
                          <a:pos x="5" y="41"/>
                        </a:cxn>
                        <a:cxn ang="0">
                          <a:pos x="1" y="35"/>
                        </a:cxn>
                        <a:cxn ang="0">
                          <a:pos x="0" y="31"/>
                        </a:cxn>
                        <a:cxn ang="0">
                          <a:pos x="0" y="24"/>
                        </a:cxn>
                        <a:cxn ang="0">
                          <a:pos x="0" y="24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3" h="132">
                          <a:moveTo>
                            <a:pt x="0" y="0"/>
                          </a:moveTo>
                          <a:lnTo>
                            <a:pt x="0" y="0"/>
                          </a:lnTo>
                          <a:lnTo>
                            <a:pt x="4" y="1"/>
                          </a:lnTo>
                          <a:lnTo>
                            <a:pt x="12" y="3"/>
                          </a:lnTo>
                          <a:lnTo>
                            <a:pt x="22" y="7"/>
                          </a:lnTo>
                          <a:lnTo>
                            <a:pt x="22" y="7"/>
                          </a:lnTo>
                          <a:lnTo>
                            <a:pt x="25" y="7"/>
                          </a:lnTo>
                          <a:lnTo>
                            <a:pt x="28" y="8"/>
                          </a:lnTo>
                          <a:lnTo>
                            <a:pt x="31" y="9"/>
                          </a:lnTo>
                          <a:lnTo>
                            <a:pt x="32" y="11"/>
                          </a:lnTo>
                          <a:lnTo>
                            <a:pt x="34" y="17"/>
                          </a:lnTo>
                          <a:lnTo>
                            <a:pt x="35" y="24"/>
                          </a:lnTo>
                          <a:lnTo>
                            <a:pt x="36" y="40"/>
                          </a:lnTo>
                          <a:lnTo>
                            <a:pt x="39" y="49"/>
                          </a:lnTo>
                          <a:lnTo>
                            <a:pt x="43" y="58"/>
                          </a:lnTo>
                          <a:lnTo>
                            <a:pt x="43" y="58"/>
                          </a:lnTo>
                          <a:lnTo>
                            <a:pt x="43" y="117"/>
                          </a:lnTo>
                          <a:lnTo>
                            <a:pt x="43" y="117"/>
                          </a:lnTo>
                          <a:lnTo>
                            <a:pt x="42" y="121"/>
                          </a:lnTo>
                          <a:lnTo>
                            <a:pt x="40" y="125"/>
                          </a:lnTo>
                          <a:lnTo>
                            <a:pt x="39" y="128"/>
                          </a:lnTo>
                          <a:lnTo>
                            <a:pt x="35" y="130"/>
                          </a:lnTo>
                          <a:lnTo>
                            <a:pt x="33" y="131"/>
                          </a:lnTo>
                          <a:lnTo>
                            <a:pt x="28" y="132"/>
                          </a:lnTo>
                          <a:lnTo>
                            <a:pt x="28" y="132"/>
                          </a:lnTo>
                          <a:lnTo>
                            <a:pt x="25" y="131"/>
                          </a:lnTo>
                          <a:lnTo>
                            <a:pt x="22" y="128"/>
                          </a:lnTo>
                          <a:lnTo>
                            <a:pt x="11" y="119"/>
                          </a:lnTo>
                          <a:lnTo>
                            <a:pt x="7" y="114"/>
                          </a:lnTo>
                          <a:lnTo>
                            <a:pt x="3" y="108"/>
                          </a:lnTo>
                          <a:lnTo>
                            <a:pt x="1" y="102"/>
                          </a:lnTo>
                          <a:lnTo>
                            <a:pt x="0" y="98"/>
                          </a:lnTo>
                          <a:lnTo>
                            <a:pt x="0" y="98"/>
                          </a:lnTo>
                          <a:lnTo>
                            <a:pt x="0" y="92"/>
                          </a:lnTo>
                          <a:lnTo>
                            <a:pt x="1" y="87"/>
                          </a:lnTo>
                          <a:lnTo>
                            <a:pt x="5" y="78"/>
                          </a:lnTo>
                          <a:lnTo>
                            <a:pt x="9" y="71"/>
                          </a:lnTo>
                          <a:lnTo>
                            <a:pt x="10" y="67"/>
                          </a:lnTo>
                          <a:lnTo>
                            <a:pt x="10" y="62"/>
                          </a:lnTo>
                          <a:lnTo>
                            <a:pt x="10" y="62"/>
                          </a:lnTo>
                          <a:lnTo>
                            <a:pt x="10" y="54"/>
                          </a:lnTo>
                          <a:lnTo>
                            <a:pt x="9" y="49"/>
                          </a:lnTo>
                          <a:lnTo>
                            <a:pt x="7" y="45"/>
                          </a:lnTo>
                          <a:lnTo>
                            <a:pt x="5" y="41"/>
                          </a:lnTo>
                          <a:lnTo>
                            <a:pt x="1" y="35"/>
                          </a:lnTo>
                          <a:lnTo>
                            <a:pt x="0" y="31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8295674" y="3730706"/>
                      <a:ext cx="29060" cy="2624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7"/>
                        </a:cxn>
                        <a:cxn ang="0">
                          <a:pos x="17" y="7"/>
                        </a:cxn>
                        <a:cxn ang="0">
                          <a:pos x="12" y="7"/>
                        </a:cxn>
                        <a:cxn ang="0">
                          <a:pos x="8" y="5"/>
                        </a:cxn>
                        <a:cxn ang="0">
                          <a:pos x="5" y="3"/>
                        </a:cxn>
                        <a:cxn ang="0">
                          <a:pos x="0" y="0"/>
                        </a:cxn>
                        <a:cxn ang="0">
                          <a:pos x="0" y="0"/>
                        </a:cxn>
                        <a:cxn ang="0">
                          <a:pos x="0" y="22"/>
                        </a:cxn>
                        <a:cxn ang="0">
                          <a:pos x="0" y="22"/>
                        </a:cxn>
                        <a:cxn ang="0">
                          <a:pos x="1" y="28"/>
                        </a:cxn>
                        <a:cxn ang="0">
                          <a:pos x="5" y="33"/>
                        </a:cxn>
                        <a:cxn ang="0">
                          <a:pos x="11" y="36"/>
                        </a:cxn>
                        <a:cxn ang="0">
                          <a:pos x="14" y="37"/>
                        </a:cxn>
                        <a:cxn ang="0">
                          <a:pos x="17" y="37"/>
                        </a:cxn>
                        <a:cxn ang="0">
                          <a:pos x="17" y="37"/>
                        </a:cxn>
                        <a:cxn ang="0">
                          <a:pos x="27" y="36"/>
                        </a:cxn>
                        <a:cxn ang="0">
                          <a:pos x="34" y="34"/>
                        </a:cxn>
                        <a:cxn ang="0">
                          <a:pos x="36" y="32"/>
                        </a:cxn>
                        <a:cxn ang="0">
                          <a:pos x="37" y="29"/>
                        </a:cxn>
                        <a:cxn ang="0">
                          <a:pos x="40" y="22"/>
                        </a:cxn>
                        <a:cxn ang="0">
                          <a:pos x="40" y="22"/>
                        </a:cxn>
                        <a:cxn ang="0">
                          <a:pos x="17" y="7"/>
                        </a:cxn>
                        <a:cxn ang="0">
                          <a:pos x="17" y="7"/>
                        </a:cxn>
                      </a:cxnLst>
                      <a:rect l="0" t="0" r="r" b="b"/>
                      <a:pathLst>
                        <a:path w="40" h="37">
                          <a:moveTo>
                            <a:pt x="17" y="7"/>
                          </a:moveTo>
                          <a:lnTo>
                            <a:pt x="17" y="7"/>
                          </a:lnTo>
                          <a:lnTo>
                            <a:pt x="12" y="7"/>
                          </a:lnTo>
                          <a:lnTo>
                            <a:pt x="8" y="5"/>
                          </a:lnTo>
                          <a:lnTo>
                            <a:pt x="5" y="3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22"/>
                          </a:lnTo>
                          <a:lnTo>
                            <a:pt x="0" y="22"/>
                          </a:lnTo>
                          <a:lnTo>
                            <a:pt x="1" y="28"/>
                          </a:lnTo>
                          <a:lnTo>
                            <a:pt x="5" y="33"/>
                          </a:lnTo>
                          <a:lnTo>
                            <a:pt x="11" y="36"/>
                          </a:lnTo>
                          <a:lnTo>
                            <a:pt x="14" y="37"/>
                          </a:lnTo>
                          <a:lnTo>
                            <a:pt x="17" y="37"/>
                          </a:lnTo>
                          <a:lnTo>
                            <a:pt x="17" y="37"/>
                          </a:lnTo>
                          <a:lnTo>
                            <a:pt x="27" y="36"/>
                          </a:lnTo>
                          <a:lnTo>
                            <a:pt x="34" y="34"/>
                          </a:lnTo>
                          <a:lnTo>
                            <a:pt x="36" y="32"/>
                          </a:lnTo>
                          <a:lnTo>
                            <a:pt x="37" y="29"/>
                          </a:lnTo>
                          <a:lnTo>
                            <a:pt x="40" y="22"/>
                          </a:lnTo>
                          <a:lnTo>
                            <a:pt x="40" y="22"/>
                          </a:lnTo>
                          <a:lnTo>
                            <a:pt x="17" y="7"/>
                          </a:lnTo>
                          <a:lnTo>
                            <a:pt x="17" y="7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8253537" y="3775905"/>
                      <a:ext cx="23248" cy="21871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3"/>
                        </a:cxn>
                        <a:cxn ang="0">
                          <a:pos x="32" y="3"/>
                        </a:cxn>
                        <a:cxn ang="0">
                          <a:pos x="27" y="3"/>
                        </a:cxn>
                        <a:cxn ang="0">
                          <a:pos x="21" y="2"/>
                        </a:cxn>
                        <a:cxn ang="0">
                          <a:pos x="13" y="0"/>
                        </a:cxn>
                        <a:cxn ang="0">
                          <a:pos x="13" y="0"/>
                        </a:cxn>
                        <a:cxn ang="0">
                          <a:pos x="10" y="2"/>
                        </a:cxn>
                        <a:cxn ang="0">
                          <a:pos x="5" y="7"/>
                        </a:cxn>
                        <a:cxn ang="0">
                          <a:pos x="1" y="12"/>
                        </a:cxn>
                        <a:cxn ang="0">
                          <a:pos x="0" y="16"/>
                        </a:cxn>
                        <a:cxn ang="0">
                          <a:pos x="0" y="18"/>
                        </a:cxn>
                        <a:cxn ang="0">
                          <a:pos x="0" y="18"/>
                        </a:cxn>
                        <a:cxn ang="0">
                          <a:pos x="0" y="19"/>
                        </a:cxn>
                        <a:cxn ang="0">
                          <a:pos x="2" y="21"/>
                        </a:cxn>
                        <a:cxn ang="0">
                          <a:pos x="9" y="25"/>
                        </a:cxn>
                        <a:cxn ang="0">
                          <a:pos x="16" y="28"/>
                        </a:cxn>
                        <a:cxn ang="0">
                          <a:pos x="21" y="30"/>
                        </a:cxn>
                        <a:cxn ang="0">
                          <a:pos x="21" y="30"/>
                        </a:cxn>
                        <a:cxn ang="0">
                          <a:pos x="32" y="30"/>
                        </a:cxn>
                        <a:cxn ang="0">
                          <a:pos x="32" y="30"/>
                        </a:cxn>
                        <a:cxn ang="0">
                          <a:pos x="32" y="3"/>
                        </a:cxn>
                        <a:cxn ang="0">
                          <a:pos x="32" y="3"/>
                        </a:cxn>
                        <a:cxn ang="0">
                          <a:pos x="32" y="3"/>
                        </a:cxn>
                      </a:cxnLst>
                      <a:rect l="0" t="0" r="r" b="b"/>
                      <a:pathLst>
                        <a:path w="32" h="30">
                          <a:moveTo>
                            <a:pt x="32" y="3"/>
                          </a:moveTo>
                          <a:lnTo>
                            <a:pt x="32" y="3"/>
                          </a:lnTo>
                          <a:lnTo>
                            <a:pt x="27" y="3"/>
                          </a:lnTo>
                          <a:lnTo>
                            <a:pt x="21" y="2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10" y="2"/>
                          </a:lnTo>
                          <a:lnTo>
                            <a:pt x="5" y="7"/>
                          </a:lnTo>
                          <a:lnTo>
                            <a:pt x="1" y="12"/>
                          </a:lnTo>
                          <a:lnTo>
                            <a:pt x="0" y="16"/>
                          </a:lnTo>
                          <a:lnTo>
                            <a:pt x="0" y="18"/>
                          </a:lnTo>
                          <a:lnTo>
                            <a:pt x="0" y="18"/>
                          </a:lnTo>
                          <a:lnTo>
                            <a:pt x="0" y="19"/>
                          </a:lnTo>
                          <a:lnTo>
                            <a:pt x="2" y="21"/>
                          </a:lnTo>
                          <a:lnTo>
                            <a:pt x="9" y="25"/>
                          </a:lnTo>
                          <a:lnTo>
                            <a:pt x="16" y="28"/>
                          </a:lnTo>
                          <a:lnTo>
                            <a:pt x="21" y="30"/>
                          </a:lnTo>
                          <a:lnTo>
                            <a:pt x="21" y="30"/>
                          </a:lnTo>
                          <a:lnTo>
                            <a:pt x="32" y="30"/>
                          </a:lnTo>
                          <a:lnTo>
                            <a:pt x="32" y="30"/>
                          </a:lnTo>
                          <a:lnTo>
                            <a:pt x="32" y="3"/>
                          </a:lnTo>
                          <a:lnTo>
                            <a:pt x="32" y="3"/>
                          </a:lnTo>
                          <a:lnTo>
                            <a:pt x="32" y="3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8218664" y="2912732"/>
                      <a:ext cx="63932" cy="27703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11"/>
                        </a:cxn>
                        <a:cxn ang="0">
                          <a:pos x="66" y="11"/>
                        </a:cxn>
                        <a:cxn ang="0">
                          <a:pos x="52" y="11"/>
                        </a:cxn>
                        <a:cxn ang="0">
                          <a:pos x="38" y="10"/>
                        </a:cxn>
                        <a:cxn ang="0">
                          <a:pos x="31" y="9"/>
                        </a:cxn>
                        <a:cxn ang="0">
                          <a:pos x="26" y="7"/>
                        </a:cxn>
                        <a:cxn ang="0">
                          <a:pos x="20" y="3"/>
                        </a:cxn>
                        <a:cxn ang="0">
                          <a:pos x="15" y="0"/>
                        </a:cxn>
                        <a:cxn ang="0">
                          <a:pos x="15" y="0"/>
                        </a:cxn>
                        <a:cxn ang="0">
                          <a:pos x="9" y="3"/>
                        </a:cxn>
                        <a:cxn ang="0">
                          <a:pos x="6" y="5"/>
                        </a:cxn>
                        <a:cxn ang="0">
                          <a:pos x="4" y="10"/>
                        </a:cxn>
                        <a:cxn ang="0">
                          <a:pos x="0" y="15"/>
                        </a:cxn>
                        <a:cxn ang="0">
                          <a:pos x="0" y="15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0" y="37"/>
                        </a:cxn>
                        <a:cxn ang="0">
                          <a:pos x="13" y="38"/>
                        </a:cxn>
                        <a:cxn ang="0">
                          <a:pos x="26" y="38"/>
                        </a:cxn>
                        <a:cxn ang="0">
                          <a:pos x="42" y="37"/>
                        </a:cxn>
                        <a:cxn ang="0">
                          <a:pos x="62" y="37"/>
                        </a:cxn>
                        <a:cxn ang="0">
                          <a:pos x="62" y="37"/>
                        </a:cxn>
                        <a:cxn ang="0">
                          <a:pos x="70" y="35"/>
                        </a:cxn>
                        <a:cxn ang="0">
                          <a:pos x="76" y="34"/>
                        </a:cxn>
                        <a:cxn ang="0">
                          <a:pos x="80" y="32"/>
                        </a:cxn>
                        <a:cxn ang="0">
                          <a:pos x="83" y="30"/>
                        </a:cxn>
                        <a:cxn ang="0">
                          <a:pos x="85" y="26"/>
                        </a:cxn>
                        <a:cxn ang="0">
                          <a:pos x="87" y="22"/>
                        </a:cxn>
                        <a:cxn ang="0">
                          <a:pos x="89" y="11"/>
                        </a:cxn>
                        <a:cxn ang="0">
                          <a:pos x="89" y="11"/>
                        </a:cxn>
                        <a:cxn ang="0">
                          <a:pos x="66" y="11"/>
                        </a:cxn>
                        <a:cxn ang="0">
                          <a:pos x="66" y="11"/>
                        </a:cxn>
                        <a:cxn ang="0">
                          <a:pos x="66" y="11"/>
                        </a:cxn>
                      </a:cxnLst>
                      <a:rect l="0" t="0" r="r" b="b"/>
                      <a:pathLst>
                        <a:path w="89" h="38">
                          <a:moveTo>
                            <a:pt x="66" y="11"/>
                          </a:moveTo>
                          <a:lnTo>
                            <a:pt x="66" y="11"/>
                          </a:lnTo>
                          <a:lnTo>
                            <a:pt x="52" y="11"/>
                          </a:lnTo>
                          <a:lnTo>
                            <a:pt x="38" y="10"/>
                          </a:lnTo>
                          <a:lnTo>
                            <a:pt x="31" y="9"/>
                          </a:lnTo>
                          <a:lnTo>
                            <a:pt x="26" y="7"/>
                          </a:lnTo>
                          <a:lnTo>
                            <a:pt x="20" y="3"/>
                          </a:lnTo>
                          <a:lnTo>
                            <a:pt x="15" y="0"/>
                          </a:lnTo>
                          <a:lnTo>
                            <a:pt x="15" y="0"/>
                          </a:lnTo>
                          <a:lnTo>
                            <a:pt x="9" y="3"/>
                          </a:lnTo>
                          <a:lnTo>
                            <a:pt x="6" y="5"/>
                          </a:lnTo>
                          <a:lnTo>
                            <a:pt x="4" y="10"/>
                          </a:lnTo>
                          <a:lnTo>
                            <a:pt x="0" y="15"/>
                          </a:lnTo>
                          <a:lnTo>
                            <a:pt x="0" y="15"/>
                          </a:ln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13" y="38"/>
                          </a:lnTo>
                          <a:lnTo>
                            <a:pt x="26" y="38"/>
                          </a:lnTo>
                          <a:lnTo>
                            <a:pt x="42" y="37"/>
                          </a:lnTo>
                          <a:lnTo>
                            <a:pt x="62" y="37"/>
                          </a:lnTo>
                          <a:lnTo>
                            <a:pt x="62" y="37"/>
                          </a:lnTo>
                          <a:lnTo>
                            <a:pt x="70" y="35"/>
                          </a:lnTo>
                          <a:lnTo>
                            <a:pt x="76" y="34"/>
                          </a:lnTo>
                          <a:lnTo>
                            <a:pt x="80" y="32"/>
                          </a:lnTo>
                          <a:lnTo>
                            <a:pt x="83" y="30"/>
                          </a:lnTo>
                          <a:lnTo>
                            <a:pt x="85" y="26"/>
                          </a:lnTo>
                          <a:lnTo>
                            <a:pt x="87" y="22"/>
                          </a:lnTo>
                          <a:lnTo>
                            <a:pt x="89" y="11"/>
                          </a:lnTo>
                          <a:lnTo>
                            <a:pt x="89" y="11"/>
                          </a:lnTo>
                          <a:lnTo>
                            <a:pt x="66" y="11"/>
                          </a:lnTo>
                          <a:lnTo>
                            <a:pt x="66" y="11"/>
                          </a:lnTo>
                          <a:lnTo>
                            <a:pt x="66" y="11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  <p:sp>
                  <p:nvSpPr>
                    <p:cNvPr id="4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8305845" y="2854409"/>
                      <a:ext cx="47949" cy="26245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34"/>
                        </a:cxn>
                        <a:cxn ang="0">
                          <a:pos x="8" y="37"/>
                        </a:cxn>
                        <a:cxn ang="0">
                          <a:pos x="8" y="37"/>
                        </a:cxn>
                        <a:cxn ang="0">
                          <a:pos x="8" y="37"/>
                        </a:cxn>
                        <a:cxn ang="0">
                          <a:pos x="7" y="34"/>
                        </a:cxn>
                        <a:cxn ang="0">
                          <a:pos x="5" y="30"/>
                        </a:cxn>
                        <a:cxn ang="0">
                          <a:pos x="0" y="25"/>
                        </a:cxn>
                        <a:cxn ang="0">
                          <a:pos x="0" y="25"/>
                        </a:cxn>
                        <a:cxn ang="0">
                          <a:pos x="1" y="21"/>
                        </a:cxn>
                        <a:cxn ang="0">
                          <a:pos x="3" y="15"/>
                        </a:cxn>
                        <a:cxn ang="0">
                          <a:pos x="7" y="11"/>
                        </a:cxn>
                        <a:cxn ang="0">
                          <a:pos x="13" y="7"/>
                        </a:cxn>
                        <a:cxn ang="0">
                          <a:pos x="18" y="4"/>
                        </a:cxn>
                        <a:cxn ang="0">
                          <a:pos x="25" y="1"/>
                        </a:cxn>
                        <a:cxn ang="0">
                          <a:pos x="33" y="0"/>
                        </a:cxn>
                        <a:cxn ang="0">
                          <a:pos x="41" y="0"/>
                        </a:cxn>
                        <a:cxn ang="0">
                          <a:pos x="41" y="0"/>
                        </a:cxn>
                        <a:cxn ang="0">
                          <a:pos x="50" y="0"/>
                        </a:cxn>
                        <a:cxn ang="0">
                          <a:pos x="56" y="1"/>
                        </a:cxn>
                        <a:cxn ang="0">
                          <a:pos x="60" y="2"/>
                        </a:cxn>
                        <a:cxn ang="0">
                          <a:pos x="63" y="5"/>
                        </a:cxn>
                        <a:cxn ang="0">
                          <a:pos x="66" y="7"/>
                        </a:cxn>
                        <a:cxn ang="0">
                          <a:pos x="67" y="11"/>
                        </a:cxn>
                        <a:cxn ang="0">
                          <a:pos x="67" y="11"/>
                        </a:cxn>
                        <a:cxn ang="0">
                          <a:pos x="60" y="15"/>
                        </a:cxn>
                        <a:cxn ang="0">
                          <a:pos x="53" y="17"/>
                        </a:cxn>
                        <a:cxn ang="0">
                          <a:pos x="51" y="19"/>
                        </a:cxn>
                        <a:cxn ang="0">
                          <a:pos x="50" y="20"/>
                        </a:cxn>
                        <a:cxn ang="0">
                          <a:pos x="48" y="22"/>
                        </a:cxn>
                        <a:cxn ang="0">
                          <a:pos x="48" y="25"/>
                        </a:cxn>
                        <a:cxn ang="0">
                          <a:pos x="48" y="25"/>
                        </a:cxn>
                        <a:cxn ang="0">
                          <a:pos x="26" y="34"/>
                        </a:cxn>
                        <a:cxn ang="0">
                          <a:pos x="26" y="34"/>
                        </a:cxn>
                      </a:cxnLst>
                      <a:rect l="0" t="0" r="r" b="b"/>
                      <a:pathLst>
                        <a:path w="67" h="37">
                          <a:moveTo>
                            <a:pt x="26" y="34"/>
                          </a:moveTo>
                          <a:lnTo>
                            <a:pt x="8" y="37"/>
                          </a:lnTo>
                          <a:lnTo>
                            <a:pt x="8" y="37"/>
                          </a:lnTo>
                          <a:lnTo>
                            <a:pt x="8" y="37"/>
                          </a:lnTo>
                          <a:lnTo>
                            <a:pt x="7" y="34"/>
                          </a:lnTo>
                          <a:lnTo>
                            <a:pt x="5" y="30"/>
                          </a:lnTo>
                          <a:lnTo>
                            <a:pt x="0" y="25"/>
                          </a:lnTo>
                          <a:lnTo>
                            <a:pt x="0" y="25"/>
                          </a:lnTo>
                          <a:lnTo>
                            <a:pt x="1" y="21"/>
                          </a:lnTo>
                          <a:lnTo>
                            <a:pt x="3" y="15"/>
                          </a:lnTo>
                          <a:lnTo>
                            <a:pt x="7" y="11"/>
                          </a:lnTo>
                          <a:lnTo>
                            <a:pt x="13" y="7"/>
                          </a:lnTo>
                          <a:lnTo>
                            <a:pt x="18" y="4"/>
                          </a:lnTo>
                          <a:lnTo>
                            <a:pt x="25" y="1"/>
                          </a:lnTo>
                          <a:lnTo>
                            <a:pt x="33" y="0"/>
                          </a:lnTo>
                          <a:lnTo>
                            <a:pt x="41" y="0"/>
                          </a:lnTo>
                          <a:lnTo>
                            <a:pt x="41" y="0"/>
                          </a:lnTo>
                          <a:lnTo>
                            <a:pt x="50" y="0"/>
                          </a:lnTo>
                          <a:lnTo>
                            <a:pt x="56" y="1"/>
                          </a:lnTo>
                          <a:lnTo>
                            <a:pt x="60" y="2"/>
                          </a:lnTo>
                          <a:lnTo>
                            <a:pt x="63" y="5"/>
                          </a:lnTo>
                          <a:lnTo>
                            <a:pt x="66" y="7"/>
                          </a:lnTo>
                          <a:lnTo>
                            <a:pt x="67" y="11"/>
                          </a:lnTo>
                          <a:lnTo>
                            <a:pt x="67" y="11"/>
                          </a:lnTo>
                          <a:lnTo>
                            <a:pt x="60" y="15"/>
                          </a:lnTo>
                          <a:lnTo>
                            <a:pt x="53" y="17"/>
                          </a:lnTo>
                          <a:lnTo>
                            <a:pt x="51" y="19"/>
                          </a:lnTo>
                          <a:lnTo>
                            <a:pt x="50" y="20"/>
                          </a:lnTo>
                          <a:lnTo>
                            <a:pt x="48" y="22"/>
                          </a:lnTo>
                          <a:lnTo>
                            <a:pt x="48" y="25"/>
                          </a:lnTo>
                          <a:lnTo>
                            <a:pt x="48" y="25"/>
                          </a:lnTo>
                          <a:lnTo>
                            <a:pt x="26" y="34"/>
                          </a:lnTo>
                          <a:lnTo>
                            <a:pt x="26" y="34"/>
                          </a:lnTo>
                          <a:close/>
                        </a:path>
                      </a:pathLst>
                    </a:custGeom>
                    <a:grpFill/>
                    <a:ln w="9525" cap="flat" cmpd="sng" algn="ctr">
                      <a:solidFill>
                        <a:srgbClr val="FFFFFF"/>
                      </a:solidFill>
                      <a:prstDash val="solid"/>
                      <a:headEnd/>
                      <a:tailEnd/>
                    </a:ln>
                    <a:effectLst/>
                  </p:spPr>
                  <p:txBody>
                    <a:bodyPr lIns="0" tIns="36000" rIns="0" bIns="0" anchor="ctr" anchorCtr="1"/>
                    <a:lstStyle/>
                    <a:p>
                      <a:pPr indent="-268288">
                        <a:lnSpc>
                          <a:spcPct val="90000"/>
                        </a:lnSpc>
                        <a:spcAft>
                          <a:spcPts val="900"/>
                        </a:spcAft>
                        <a:defRPr/>
                      </a:pPr>
                      <a:endParaRPr lang="ru-RU" sz="2000" b="1" kern="0" dirty="0" smtClean="0">
                        <a:solidFill>
                          <a:srgbClr val="FFFFFF"/>
                        </a:solidFill>
                        <a:latin typeface="Arial"/>
                      </a:endParaRPr>
                    </a:p>
                  </p:txBody>
                </p:sp>
              </p:grpSp>
              <p:sp>
                <p:nvSpPr>
                  <p:cNvPr id="62" name="Freeform 48"/>
                  <p:cNvSpPr>
                    <a:spLocks/>
                  </p:cNvSpPr>
                  <p:nvPr/>
                </p:nvSpPr>
                <p:spPr bwMode="auto">
                  <a:xfrm>
                    <a:off x="7810370" y="2800461"/>
                    <a:ext cx="37778" cy="94774"/>
                  </a:xfrm>
                  <a:custGeom>
                    <a:avLst/>
                    <a:gdLst/>
                    <a:ahLst/>
                    <a:cxnLst>
                      <a:cxn ang="0">
                        <a:pos x="10" y="73"/>
                      </a:cxn>
                      <a:cxn ang="0">
                        <a:pos x="3" y="28"/>
                      </a:cxn>
                      <a:cxn ang="0">
                        <a:pos x="3" y="28"/>
                      </a:cxn>
                      <a:cxn ang="0">
                        <a:pos x="3" y="28"/>
                      </a:cxn>
                      <a:cxn ang="0">
                        <a:pos x="1" y="27"/>
                      </a:cxn>
                      <a:cxn ang="0">
                        <a:pos x="0" y="25"/>
                      </a:cxn>
                      <a:cxn ang="0">
                        <a:pos x="0" y="14"/>
                      </a:cxn>
                      <a:cxn ang="0">
                        <a:pos x="0" y="14"/>
                      </a:cxn>
                      <a:cxn ang="0">
                        <a:pos x="1" y="9"/>
                      </a:cxn>
                      <a:cxn ang="0">
                        <a:pos x="3" y="4"/>
                      </a:cxn>
                      <a:cxn ang="0">
                        <a:pos x="7" y="1"/>
                      </a:cxn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40" y="14"/>
                      </a:cxn>
                      <a:cxn ang="0">
                        <a:pos x="40" y="14"/>
                      </a:cxn>
                      <a:cxn ang="0">
                        <a:pos x="40" y="14"/>
                      </a:cxn>
                      <a:cxn ang="0">
                        <a:pos x="40" y="51"/>
                      </a:cxn>
                      <a:cxn ang="0">
                        <a:pos x="40" y="51"/>
                      </a:cxn>
                      <a:cxn ang="0">
                        <a:pos x="41" y="60"/>
                      </a:cxn>
                      <a:cxn ang="0">
                        <a:pos x="42" y="70"/>
                      </a:cxn>
                      <a:cxn ang="0">
                        <a:pos x="47" y="93"/>
                      </a:cxn>
                      <a:cxn ang="0">
                        <a:pos x="50" y="113"/>
                      </a:cxn>
                      <a:cxn ang="0">
                        <a:pos x="51" y="121"/>
                      </a:cxn>
                      <a:cxn ang="0">
                        <a:pos x="50" y="128"/>
                      </a:cxn>
                      <a:cxn ang="0">
                        <a:pos x="50" y="128"/>
                      </a:cxn>
                      <a:cxn ang="0">
                        <a:pos x="48" y="127"/>
                      </a:cxn>
                      <a:cxn ang="0">
                        <a:pos x="46" y="124"/>
                      </a:cxn>
                      <a:cxn ang="0">
                        <a:pos x="40" y="113"/>
                      </a:cxn>
                      <a:cxn ang="0">
                        <a:pos x="40" y="113"/>
                      </a:cxn>
                      <a:cxn ang="0">
                        <a:pos x="38" y="107"/>
                      </a:cxn>
                      <a:cxn ang="0">
                        <a:pos x="33" y="102"/>
                      </a:cxn>
                      <a:cxn ang="0">
                        <a:pos x="24" y="92"/>
                      </a:cxn>
                      <a:cxn ang="0">
                        <a:pos x="19" y="87"/>
                      </a:cxn>
                      <a:cxn ang="0">
                        <a:pos x="15" y="82"/>
                      </a:cxn>
                      <a:cxn ang="0">
                        <a:pos x="11" y="78"/>
                      </a:cxn>
                      <a:cxn ang="0">
                        <a:pos x="10" y="73"/>
                      </a:cxn>
                      <a:cxn ang="0">
                        <a:pos x="10" y="73"/>
                      </a:cxn>
                      <a:cxn ang="0">
                        <a:pos x="10" y="73"/>
                      </a:cxn>
                    </a:cxnLst>
                    <a:rect l="0" t="0" r="r" b="b"/>
                    <a:pathLst>
                      <a:path w="51" h="128">
                        <a:moveTo>
                          <a:pt x="10" y="73"/>
                        </a:move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3" y="28"/>
                        </a:lnTo>
                        <a:lnTo>
                          <a:pt x="1" y="27"/>
                        </a:lnTo>
                        <a:lnTo>
                          <a:pt x="0" y="25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3" y="4"/>
                        </a:lnTo>
                        <a:lnTo>
                          <a:pt x="7" y="1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40" y="14"/>
                        </a:lnTo>
                        <a:lnTo>
                          <a:pt x="40" y="14"/>
                        </a:lnTo>
                        <a:lnTo>
                          <a:pt x="40" y="14"/>
                        </a:lnTo>
                        <a:lnTo>
                          <a:pt x="40" y="51"/>
                        </a:lnTo>
                        <a:lnTo>
                          <a:pt x="40" y="51"/>
                        </a:lnTo>
                        <a:lnTo>
                          <a:pt x="41" y="60"/>
                        </a:lnTo>
                        <a:lnTo>
                          <a:pt x="42" y="70"/>
                        </a:lnTo>
                        <a:lnTo>
                          <a:pt x="47" y="93"/>
                        </a:lnTo>
                        <a:lnTo>
                          <a:pt x="50" y="113"/>
                        </a:lnTo>
                        <a:lnTo>
                          <a:pt x="51" y="121"/>
                        </a:lnTo>
                        <a:lnTo>
                          <a:pt x="50" y="128"/>
                        </a:lnTo>
                        <a:lnTo>
                          <a:pt x="50" y="128"/>
                        </a:lnTo>
                        <a:lnTo>
                          <a:pt x="48" y="127"/>
                        </a:lnTo>
                        <a:lnTo>
                          <a:pt x="46" y="124"/>
                        </a:lnTo>
                        <a:lnTo>
                          <a:pt x="40" y="113"/>
                        </a:lnTo>
                        <a:lnTo>
                          <a:pt x="40" y="113"/>
                        </a:lnTo>
                        <a:lnTo>
                          <a:pt x="38" y="107"/>
                        </a:lnTo>
                        <a:lnTo>
                          <a:pt x="33" y="102"/>
                        </a:lnTo>
                        <a:lnTo>
                          <a:pt x="24" y="92"/>
                        </a:lnTo>
                        <a:lnTo>
                          <a:pt x="19" y="87"/>
                        </a:lnTo>
                        <a:lnTo>
                          <a:pt x="15" y="82"/>
                        </a:lnTo>
                        <a:lnTo>
                          <a:pt x="11" y="78"/>
                        </a:lnTo>
                        <a:lnTo>
                          <a:pt x="10" y="73"/>
                        </a:lnTo>
                        <a:lnTo>
                          <a:pt x="10" y="73"/>
                        </a:lnTo>
                        <a:lnTo>
                          <a:pt x="10" y="73"/>
                        </a:lnTo>
                        <a:close/>
                      </a:path>
                    </a:pathLst>
                  </a:custGeom>
                  <a:grpFill/>
                  <a:ln w="9525" cap="flat" cmpd="sng" algn="ctr">
                    <a:solidFill>
                      <a:srgbClr val="FFFFFF"/>
                    </a:solidFill>
                    <a:prstDash val="solid"/>
                    <a:headEnd/>
                    <a:tailEnd/>
                  </a:ln>
                  <a:effectLst/>
                </p:spPr>
                <p:txBody>
                  <a:bodyPr lIns="0" tIns="36000" rIns="0" bIns="0" anchor="ctr" anchorCtr="1"/>
                  <a:lstStyle/>
                  <a:p>
                    <a:pPr indent="-268288">
                      <a:lnSpc>
                        <a:spcPct val="90000"/>
                      </a:lnSpc>
                      <a:spcAft>
                        <a:spcPts val="900"/>
                      </a:spcAft>
                      <a:defRPr/>
                    </a:pPr>
                    <a:endParaRPr lang="ru-RU" sz="2000" b="1" kern="0" dirty="0" smtClean="0">
                      <a:solidFill>
                        <a:srgbClr val="FFFFFF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111" name="Freeform 97"/>
                <p:cNvSpPr>
                  <a:spLocks/>
                </p:cNvSpPr>
                <p:nvPr/>
              </p:nvSpPr>
              <p:spPr bwMode="auto">
                <a:xfrm>
                  <a:off x="7452930" y="4207492"/>
                  <a:ext cx="634964" cy="691122"/>
                </a:xfrm>
                <a:custGeom>
                  <a:avLst/>
                  <a:gdLst/>
                  <a:ahLst/>
                  <a:cxnLst>
                    <a:cxn ang="0">
                      <a:pos x="136" y="279"/>
                    </a:cxn>
                    <a:cxn ang="0">
                      <a:pos x="106" y="224"/>
                    </a:cxn>
                    <a:cxn ang="0">
                      <a:pos x="87" y="184"/>
                    </a:cxn>
                    <a:cxn ang="0">
                      <a:pos x="34" y="127"/>
                    </a:cxn>
                    <a:cxn ang="0">
                      <a:pos x="0" y="91"/>
                    </a:cxn>
                    <a:cxn ang="0">
                      <a:pos x="6" y="85"/>
                    </a:cxn>
                    <a:cxn ang="0">
                      <a:pos x="38" y="84"/>
                    </a:cxn>
                    <a:cxn ang="0">
                      <a:pos x="56" y="70"/>
                    </a:cxn>
                    <a:cxn ang="0">
                      <a:pos x="44" y="31"/>
                    </a:cxn>
                    <a:cxn ang="0">
                      <a:pos x="39" y="0"/>
                    </a:cxn>
                    <a:cxn ang="0">
                      <a:pos x="102" y="29"/>
                    </a:cxn>
                    <a:cxn ang="0">
                      <a:pos x="158" y="71"/>
                    </a:cxn>
                    <a:cxn ang="0">
                      <a:pos x="239" y="169"/>
                    </a:cxn>
                    <a:cxn ang="0">
                      <a:pos x="297" y="231"/>
                    </a:cxn>
                    <a:cxn ang="0">
                      <a:pos x="396" y="299"/>
                    </a:cxn>
                    <a:cxn ang="0">
                      <a:pos x="547" y="372"/>
                    </a:cxn>
                    <a:cxn ang="0">
                      <a:pos x="599" y="401"/>
                    </a:cxn>
                    <a:cxn ang="0">
                      <a:pos x="670" y="449"/>
                    </a:cxn>
                    <a:cxn ang="0">
                      <a:pos x="676" y="467"/>
                    </a:cxn>
                    <a:cxn ang="0">
                      <a:pos x="623" y="455"/>
                    </a:cxn>
                    <a:cxn ang="0">
                      <a:pos x="565" y="437"/>
                    </a:cxn>
                    <a:cxn ang="0">
                      <a:pos x="541" y="443"/>
                    </a:cxn>
                    <a:cxn ang="0">
                      <a:pos x="532" y="459"/>
                    </a:cxn>
                    <a:cxn ang="0">
                      <a:pos x="534" y="547"/>
                    </a:cxn>
                    <a:cxn ang="0">
                      <a:pos x="555" y="583"/>
                    </a:cxn>
                    <a:cxn ang="0">
                      <a:pos x="576" y="635"/>
                    </a:cxn>
                    <a:cxn ang="0">
                      <a:pos x="591" y="655"/>
                    </a:cxn>
                    <a:cxn ang="0">
                      <a:pos x="618" y="693"/>
                    </a:cxn>
                    <a:cxn ang="0">
                      <a:pos x="654" y="716"/>
                    </a:cxn>
                    <a:cxn ang="0">
                      <a:pos x="739" y="739"/>
                    </a:cxn>
                    <a:cxn ang="0">
                      <a:pos x="821" y="761"/>
                    </a:cxn>
                    <a:cxn ang="0">
                      <a:pos x="852" y="783"/>
                    </a:cxn>
                    <a:cxn ang="0">
                      <a:pos x="874" y="819"/>
                    </a:cxn>
                    <a:cxn ang="0">
                      <a:pos x="829" y="801"/>
                    </a:cxn>
                    <a:cxn ang="0">
                      <a:pos x="797" y="791"/>
                    </a:cxn>
                    <a:cxn ang="0">
                      <a:pos x="771" y="795"/>
                    </a:cxn>
                    <a:cxn ang="0">
                      <a:pos x="738" y="823"/>
                    </a:cxn>
                    <a:cxn ang="0">
                      <a:pos x="736" y="838"/>
                    </a:cxn>
                    <a:cxn ang="0">
                      <a:pos x="762" y="895"/>
                    </a:cxn>
                    <a:cxn ang="0">
                      <a:pos x="782" y="948"/>
                    </a:cxn>
                    <a:cxn ang="0">
                      <a:pos x="744" y="924"/>
                    </a:cxn>
                    <a:cxn ang="0">
                      <a:pos x="676" y="854"/>
                    </a:cxn>
                    <a:cxn ang="0">
                      <a:pos x="601" y="742"/>
                    </a:cxn>
                    <a:cxn ang="0">
                      <a:pos x="538" y="674"/>
                    </a:cxn>
                    <a:cxn ang="0">
                      <a:pos x="491" y="646"/>
                    </a:cxn>
                    <a:cxn ang="0">
                      <a:pos x="451" y="587"/>
                    </a:cxn>
                    <a:cxn ang="0">
                      <a:pos x="382" y="474"/>
                    </a:cxn>
                    <a:cxn ang="0">
                      <a:pos x="298" y="375"/>
                    </a:cxn>
                    <a:cxn ang="0">
                      <a:pos x="220" y="315"/>
                    </a:cxn>
                    <a:cxn ang="0">
                      <a:pos x="178" y="299"/>
                    </a:cxn>
                    <a:cxn ang="0">
                      <a:pos x="150" y="298"/>
                    </a:cxn>
                  </a:cxnLst>
                  <a:rect l="0" t="0" r="r" b="b"/>
                  <a:pathLst>
                    <a:path w="874" h="948">
                      <a:moveTo>
                        <a:pt x="150" y="298"/>
                      </a:moveTo>
                      <a:lnTo>
                        <a:pt x="150" y="298"/>
                      </a:lnTo>
                      <a:lnTo>
                        <a:pt x="142" y="288"/>
                      </a:lnTo>
                      <a:lnTo>
                        <a:pt x="136" y="279"/>
                      </a:lnTo>
                      <a:lnTo>
                        <a:pt x="127" y="261"/>
                      </a:lnTo>
                      <a:lnTo>
                        <a:pt x="119" y="244"/>
                      </a:lnTo>
                      <a:lnTo>
                        <a:pt x="113" y="235"/>
                      </a:lnTo>
                      <a:lnTo>
                        <a:pt x="106" y="224"/>
                      </a:lnTo>
                      <a:lnTo>
                        <a:pt x="106" y="224"/>
                      </a:lnTo>
                      <a:lnTo>
                        <a:pt x="102" y="211"/>
                      </a:lnTo>
                      <a:lnTo>
                        <a:pt x="95" y="198"/>
                      </a:lnTo>
                      <a:lnTo>
                        <a:pt x="87" y="184"/>
                      </a:lnTo>
                      <a:lnTo>
                        <a:pt x="77" y="172"/>
                      </a:lnTo>
                      <a:lnTo>
                        <a:pt x="67" y="160"/>
                      </a:lnTo>
                      <a:lnTo>
                        <a:pt x="56" y="149"/>
                      </a:lnTo>
                      <a:lnTo>
                        <a:pt x="34" y="127"/>
                      </a:lnTo>
                      <a:lnTo>
                        <a:pt x="15" y="109"/>
                      </a:lnTo>
                      <a:lnTo>
                        <a:pt x="7" y="102"/>
                      </a:lnTo>
                      <a:lnTo>
                        <a:pt x="3" y="96"/>
                      </a:lnTo>
                      <a:lnTo>
                        <a:pt x="0" y="91"/>
                      </a:lnTo>
                      <a:lnTo>
                        <a:pt x="0" y="89"/>
                      </a:lnTo>
                      <a:lnTo>
                        <a:pt x="1" y="88"/>
                      </a:lnTo>
                      <a:lnTo>
                        <a:pt x="3" y="86"/>
                      </a:lnTo>
                      <a:lnTo>
                        <a:pt x="6" y="85"/>
                      </a:lnTo>
                      <a:lnTo>
                        <a:pt x="14" y="84"/>
                      </a:lnTo>
                      <a:lnTo>
                        <a:pt x="14" y="84"/>
                      </a:lnTo>
                      <a:lnTo>
                        <a:pt x="28" y="85"/>
                      </a:lnTo>
                      <a:lnTo>
                        <a:pt x="38" y="84"/>
                      </a:lnTo>
                      <a:lnTo>
                        <a:pt x="45" y="82"/>
                      </a:lnTo>
                      <a:lnTo>
                        <a:pt x="51" y="78"/>
                      </a:lnTo>
                      <a:lnTo>
                        <a:pt x="54" y="75"/>
                      </a:lnTo>
                      <a:lnTo>
                        <a:pt x="56" y="70"/>
                      </a:lnTo>
                      <a:lnTo>
                        <a:pt x="56" y="65"/>
                      </a:lnTo>
                      <a:lnTo>
                        <a:pt x="54" y="59"/>
                      </a:lnTo>
                      <a:lnTo>
                        <a:pt x="50" y="46"/>
                      </a:lnTo>
                      <a:lnTo>
                        <a:pt x="44" y="31"/>
                      </a:lnTo>
                      <a:lnTo>
                        <a:pt x="41" y="23"/>
                      </a:lnTo>
                      <a:lnTo>
                        <a:pt x="39" y="16"/>
                      </a:lnTo>
                      <a:lnTo>
                        <a:pt x="38" y="8"/>
                      </a:lnTo>
                      <a:lnTo>
                        <a:pt x="39" y="0"/>
                      </a:lnTo>
                      <a:lnTo>
                        <a:pt x="39" y="0"/>
                      </a:lnTo>
                      <a:lnTo>
                        <a:pt x="62" y="10"/>
                      </a:lnTo>
                      <a:lnTo>
                        <a:pt x="83" y="20"/>
                      </a:lnTo>
                      <a:lnTo>
                        <a:pt x="102" y="29"/>
                      </a:lnTo>
                      <a:lnTo>
                        <a:pt x="118" y="39"/>
                      </a:lnTo>
                      <a:lnTo>
                        <a:pt x="133" y="50"/>
                      </a:lnTo>
                      <a:lnTo>
                        <a:pt x="145" y="60"/>
                      </a:lnTo>
                      <a:lnTo>
                        <a:pt x="158" y="71"/>
                      </a:lnTo>
                      <a:lnTo>
                        <a:pt x="168" y="83"/>
                      </a:lnTo>
                      <a:lnTo>
                        <a:pt x="190" y="107"/>
                      </a:lnTo>
                      <a:lnTo>
                        <a:pt x="213" y="136"/>
                      </a:lnTo>
                      <a:lnTo>
                        <a:pt x="239" y="169"/>
                      </a:lnTo>
                      <a:lnTo>
                        <a:pt x="271" y="206"/>
                      </a:lnTo>
                      <a:lnTo>
                        <a:pt x="271" y="206"/>
                      </a:lnTo>
                      <a:lnTo>
                        <a:pt x="283" y="219"/>
                      </a:lnTo>
                      <a:lnTo>
                        <a:pt x="297" y="231"/>
                      </a:lnTo>
                      <a:lnTo>
                        <a:pt x="312" y="244"/>
                      </a:lnTo>
                      <a:lnTo>
                        <a:pt x="328" y="256"/>
                      </a:lnTo>
                      <a:lnTo>
                        <a:pt x="362" y="279"/>
                      </a:lnTo>
                      <a:lnTo>
                        <a:pt x="396" y="299"/>
                      </a:lnTo>
                      <a:lnTo>
                        <a:pt x="433" y="320"/>
                      </a:lnTo>
                      <a:lnTo>
                        <a:pt x="471" y="338"/>
                      </a:lnTo>
                      <a:lnTo>
                        <a:pt x="509" y="356"/>
                      </a:lnTo>
                      <a:lnTo>
                        <a:pt x="547" y="372"/>
                      </a:lnTo>
                      <a:lnTo>
                        <a:pt x="547" y="372"/>
                      </a:lnTo>
                      <a:lnTo>
                        <a:pt x="568" y="381"/>
                      </a:lnTo>
                      <a:lnTo>
                        <a:pt x="584" y="391"/>
                      </a:lnTo>
                      <a:lnTo>
                        <a:pt x="599" y="401"/>
                      </a:lnTo>
                      <a:lnTo>
                        <a:pt x="612" y="412"/>
                      </a:lnTo>
                      <a:lnTo>
                        <a:pt x="629" y="424"/>
                      </a:lnTo>
                      <a:lnTo>
                        <a:pt x="647" y="435"/>
                      </a:lnTo>
                      <a:lnTo>
                        <a:pt x="670" y="449"/>
                      </a:lnTo>
                      <a:lnTo>
                        <a:pt x="701" y="464"/>
                      </a:lnTo>
                      <a:lnTo>
                        <a:pt x="701" y="464"/>
                      </a:lnTo>
                      <a:lnTo>
                        <a:pt x="688" y="466"/>
                      </a:lnTo>
                      <a:lnTo>
                        <a:pt x="676" y="467"/>
                      </a:lnTo>
                      <a:lnTo>
                        <a:pt x="662" y="466"/>
                      </a:lnTo>
                      <a:lnTo>
                        <a:pt x="649" y="463"/>
                      </a:lnTo>
                      <a:lnTo>
                        <a:pt x="636" y="459"/>
                      </a:lnTo>
                      <a:lnTo>
                        <a:pt x="623" y="455"/>
                      </a:lnTo>
                      <a:lnTo>
                        <a:pt x="599" y="447"/>
                      </a:lnTo>
                      <a:lnTo>
                        <a:pt x="587" y="442"/>
                      </a:lnTo>
                      <a:lnTo>
                        <a:pt x="576" y="439"/>
                      </a:lnTo>
                      <a:lnTo>
                        <a:pt x="565" y="437"/>
                      </a:lnTo>
                      <a:lnTo>
                        <a:pt x="557" y="437"/>
                      </a:lnTo>
                      <a:lnTo>
                        <a:pt x="548" y="439"/>
                      </a:lnTo>
                      <a:lnTo>
                        <a:pt x="545" y="441"/>
                      </a:lnTo>
                      <a:lnTo>
                        <a:pt x="541" y="443"/>
                      </a:lnTo>
                      <a:lnTo>
                        <a:pt x="539" y="445"/>
                      </a:lnTo>
                      <a:lnTo>
                        <a:pt x="537" y="450"/>
                      </a:lnTo>
                      <a:lnTo>
                        <a:pt x="532" y="459"/>
                      </a:lnTo>
                      <a:lnTo>
                        <a:pt x="532" y="459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27" y="540"/>
                      </a:lnTo>
                      <a:lnTo>
                        <a:pt x="534" y="547"/>
                      </a:lnTo>
                      <a:lnTo>
                        <a:pt x="540" y="554"/>
                      </a:lnTo>
                      <a:lnTo>
                        <a:pt x="545" y="560"/>
                      </a:lnTo>
                      <a:lnTo>
                        <a:pt x="548" y="567"/>
                      </a:lnTo>
                      <a:lnTo>
                        <a:pt x="555" y="583"/>
                      </a:lnTo>
                      <a:lnTo>
                        <a:pt x="561" y="598"/>
                      </a:lnTo>
                      <a:lnTo>
                        <a:pt x="565" y="615"/>
                      </a:lnTo>
                      <a:lnTo>
                        <a:pt x="572" y="628"/>
                      </a:lnTo>
                      <a:lnTo>
                        <a:pt x="576" y="635"/>
                      </a:lnTo>
                      <a:lnTo>
                        <a:pt x="580" y="642"/>
                      </a:lnTo>
                      <a:lnTo>
                        <a:pt x="585" y="649"/>
                      </a:lnTo>
                      <a:lnTo>
                        <a:pt x="591" y="655"/>
                      </a:lnTo>
                      <a:lnTo>
                        <a:pt x="591" y="655"/>
                      </a:lnTo>
                      <a:lnTo>
                        <a:pt x="596" y="665"/>
                      </a:lnTo>
                      <a:lnTo>
                        <a:pt x="603" y="676"/>
                      </a:lnTo>
                      <a:lnTo>
                        <a:pt x="610" y="685"/>
                      </a:lnTo>
                      <a:lnTo>
                        <a:pt x="618" y="693"/>
                      </a:lnTo>
                      <a:lnTo>
                        <a:pt x="626" y="700"/>
                      </a:lnTo>
                      <a:lnTo>
                        <a:pt x="636" y="705"/>
                      </a:lnTo>
                      <a:lnTo>
                        <a:pt x="645" y="711"/>
                      </a:lnTo>
                      <a:lnTo>
                        <a:pt x="654" y="716"/>
                      </a:lnTo>
                      <a:lnTo>
                        <a:pt x="675" y="724"/>
                      </a:lnTo>
                      <a:lnTo>
                        <a:pt x="695" y="730"/>
                      </a:lnTo>
                      <a:lnTo>
                        <a:pt x="717" y="734"/>
                      </a:lnTo>
                      <a:lnTo>
                        <a:pt x="739" y="739"/>
                      </a:lnTo>
                      <a:lnTo>
                        <a:pt x="761" y="742"/>
                      </a:lnTo>
                      <a:lnTo>
                        <a:pt x="782" y="747"/>
                      </a:lnTo>
                      <a:lnTo>
                        <a:pt x="802" y="753"/>
                      </a:lnTo>
                      <a:lnTo>
                        <a:pt x="821" y="761"/>
                      </a:lnTo>
                      <a:lnTo>
                        <a:pt x="829" y="765"/>
                      </a:lnTo>
                      <a:lnTo>
                        <a:pt x="837" y="770"/>
                      </a:lnTo>
                      <a:lnTo>
                        <a:pt x="845" y="776"/>
                      </a:lnTo>
                      <a:lnTo>
                        <a:pt x="852" y="783"/>
                      </a:lnTo>
                      <a:lnTo>
                        <a:pt x="859" y="791"/>
                      </a:lnTo>
                      <a:lnTo>
                        <a:pt x="864" y="799"/>
                      </a:lnTo>
                      <a:lnTo>
                        <a:pt x="869" y="809"/>
                      </a:lnTo>
                      <a:lnTo>
                        <a:pt x="874" y="819"/>
                      </a:lnTo>
                      <a:lnTo>
                        <a:pt x="874" y="819"/>
                      </a:lnTo>
                      <a:lnTo>
                        <a:pt x="860" y="815"/>
                      </a:lnTo>
                      <a:lnTo>
                        <a:pt x="848" y="810"/>
                      </a:lnTo>
                      <a:lnTo>
                        <a:pt x="829" y="801"/>
                      </a:lnTo>
                      <a:lnTo>
                        <a:pt x="821" y="796"/>
                      </a:lnTo>
                      <a:lnTo>
                        <a:pt x="814" y="793"/>
                      </a:lnTo>
                      <a:lnTo>
                        <a:pt x="806" y="791"/>
                      </a:lnTo>
                      <a:lnTo>
                        <a:pt x="797" y="791"/>
                      </a:lnTo>
                      <a:lnTo>
                        <a:pt x="797" y="791"/>
                      </a:lnTo>
                      <a:lnTo>
                        <a:pt x="787" y="791"/>
                      </a:lnTo>
                      <a:lnTo>
                        <a:pt x="779" y="793"/>
                      </a:lnTo>
                      <a:lnTo>
                        <a:pt x="771" y="795"/>
                      </a:lnTo>
                      <a:lnTo>
                        <a:pt x="764" y="800"/>
                      </a:lnTo>
                      <a:lnTo>
                        <a:pt x="757" y="804"/>
                      </a:lnTo>
                      <a:lnTo>
                        <a:pt x="751" y="810"/>
                      </a:lnTo>
                      <a:lnTo>
                        <a:pt x="738" y="823"/>
                      </a:lnTo>
                      <a:lnTo>
                        <a:pt x="738" y="823"/>
                      </a:lnTo>
                      <a:lnTo>
                        <a:pt x="736" y="827"/>
                      </a:lnTo>
                      <a:lnTo>
                        <a:pt x="736" y="832"/>
                      </a:lnTo>
                      <a:lnTo>
                        <a:pt x="736" y="838"/>
                      </a:lnTo>
                      <a:lnTo>
                        <a:pt x="738" y="845"/>
                      </a:lnTo>
                      <a:lnTo>
                        <a:pt x="744" y="860"/>
                      </a:lnTo>
                      <a:lnTo>
                        <a:pt x="753" y="877"/>
                      </a:lnTo>
                      <a:lnTo>
                        <a:pt x="762" y="895"/>
                      </a:lnTo>
                      <a:lnTo>
                        <a:pt x="771" y="914"/>
                      </a:lnTo>
                      <a:lnTo>
                        <a:pt x="778" y="932"/>
                      </a:lnTo>
                      <a:lnTo>
                        <a:pt x="780" y="940"/>
                      </a:lnTo>
                      <a:lnTo>
                        <a:pt x="782" y="948"/>
                      </a:lnTo>
                      <a:lnTo>
                        <a:pt x="782" y="948"/>
                      </a:lnTo>
                      <a:lnTo>
                        <a:pt x="769" y="941"/>
                      </a:lnTo>
                      <a:lnTo>
                        <a:pt x="756" y="933"/>
                      </a:lnTo>
                      <a:lnTo>
                        <a:pt x="744" y="924"/>
                      </a:lnTo>
                      <a:lnTo>
                        <a:pt x="732" y="915"/>
                      </a:lnTo>
                      <a:lnTo>
                        <a:pt x="711" y="896"/>
                      </a:lnTo>
                      <a:lnTo>
                        <a:pt x="693" y="876"/>
                      </a:lnTo>
                      <a:lnTo>
                        <a:pt x="676" y="854"/>
                      </a:lnTo>
                      <a:lnTo>
                        <a:pt x="661" y="832"/>
                      </a:lnTo>
                      <a:lnTo>
                        <a:pt x="631" y="787"/>
                      </a:lnTo>
                      <a:lnTo>
                        <a:pt x="616" y="764"/>
                      </a:lnTo>
                      <a:lnTo>
                        <a:pt x="601" y="742"/>
                      </a:lnTo>
                      <a:lnTo>
                        <a:pt x="585" y="722"/>
                      </a:lnTo>
                      <a:lnTo>
                        <a:pt x="568" y="702"/>
                      </a:lnTo>
                      <a:lnTo>
                        <a:pt x="548" y="684"/>
                      </a:lnTo>
                      <a:lnTo>
                        <a:pt x="538" y="674"/>
                      </a:lnTo>
                      <a:lnTo>
                        <a:pt x="527" y="666"/>
                      </a:lnTo>
                      <a:lnTo>
                        <a:pt x="516" y="659"/>
                      </a:lnTo>
                      <a:lnTo>
                        <a:pt x="503" y="653"/>
                      </a:lnTo>
                      <a:lnTo>
                        <a:pt x="491" y="646"/>
                      </a:lnTo>
                      <a:lnTo>
                        <a:pt x="477" y="640"/>
                      </a:lnTo>
                      <a:lnTo>
                        <a:pt x="477" y="640"/>
                      </a:lnTo>
                      <a:lnTo>
                        <a:pt x="465" y="613"/>
                      </a:lnTo>
                      <a:lnTo>
                        <a:pt x="451" y="587"/>
                      </a:lnTo>
                      <a:lnTo>
                        <a:pt x="436" y="558"/>
                      </a:lnTo>
                      <a:lnTo>
                        <a:pt x="420" y="531"/>
                      </a:lnTo>
                      <a:lnTo>
                        <a:pt x="402" y="503"/>
                      </a:lnTo>
                      <a:lnTo>
                        <a:pt x="382" y="474"/>
                      </a:lnTo>
                      <a:lnTo>
                        <a:pt x="363" y="448"/>
                      </a:lnTo>
                      <a:lnTo>
                        <a:pt x="341" y="422"/>
                      </a:lnTo>
                      <a:lnTo>
                        <a:pt x="320" y="397"/>
                      </a:lnTo>
                      <a:lnTo>
                        <a:pt x="298" y="375"/>
                      </a:lnTo>
                      <a:lnTo>
                        <a:pt x="275" y="354"/>
                      </a:lnTo>
                      <a:lnTo>
                        <a:pt x="253" y="337"/>
                      </a:lnTo>
                      <a:lnTo>
                        <a:pt x="232" y="322"/>
                      </a:lnTo>
                      <a:lnTo>
                        <a:pt x="220" y="315"/>
                      </a:lnTo>
                      <a:lnTo>
                        <a:pt x="210" y="310"/>
                      </a:lnTo>
                      <a:lnTo>
                        <a:pt x="198" y="306"/>
                      </a:lnTo>
                      <a:lnTo>
                        <a:pt x="188" y="302"/>
                      </a:lnTo>
                      <a:lnTo>
                        <a:pt x="178" y="299"/>
                      </a:lnTo>
                      <a:lnTo>
                        <a:pt x="168" y="298"/>
                      </a:lnTo>
                      <a:lnTo>
                        <a:pt x="168" y="298"/>
                      </a:lnTo>
                      <a:lnTo>
                        <a:pt x="150" y="298"/>
                      </a:lnTo>
                      <a:lnTo>
                        <a:pt x="150" y="298"/>
                      </a:lnTo>
                      <a:close/>
                    </a:path>
                  </a:pathLst>
                </a:custGeom>
                <a:grpFill/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12" name="Freeform 98"/>
            <p:cNvSpPr>
              <a:spLocks/>
            </p:cNvSpPr>
            <p:nvPr/>
          </p:nvSpPr>
          <p:spPr bwMode="auto">
            <a:xfrm>
              <a:off x="6777281" y="1314695"/>
              <a:ext cx="1024370" cy="2278952"/>
            </a:xfrm>
            <a:custGeom>
              <a:avLst/>
              <a:gdLst/>
              <a:ahLst/>
              <a:cxnLst>
                <a:cxn ang="0">
                  <a:pos x="305" y="1897"/>
                </a:cxn>
                <a:cxn ang="0">
                  <a:pos x="235" y="1990"/>
                </a:cxn>
                <a:cxn ang="0">
                  <a:pos x="212" y="2080"/>
                </a:cxn>
                <a:cxn ang="0">
                  <a:pos x="233" y="2157"/>
                </a:cxn>
                <a:cxn ang="0">
                  <a:pos x="295" y="2300"/>
                </a:cxn>
                <a:cxn ang="0">
                  <a:pos x="246" y="2439"/>
                </a:cxn>
                <a:cxn ang="0">
                  <a:pos x="167" y="2480"/>
                </a:cxn>
                <a:cxn ang="0">
                  <a:pos x="162" y="2567"/>
                </a:cxn>
                <a:cxn ang="0">
                  <a:pos x="86" y="2679"/>
                </a:cxn>
                <a:cxn ang="0">
                  <a:pos x="199" y="2853"/>
                </a:cxn>
                <a:cxn ang="0">
                  <a:pos x="255" y="2945"/>
                </a:cxn>
                <a:cxn ang="0">
                  <a:pos x="427" y="2957"/>
                </a:cxn>
                <a:cxn ang="0">
                  <a:pos x="454" y="3091"/>
                </a:cxn>
                <a:cxn ang="0">
                  <a:pos x="585" y="3075"/>
                </a:cxn>
                <a:cxn ang="0">
                  <a:pos x="684" y="3085"/>
                </a:cxn>
                <a:cxn ang="0">
                  <a:pos x="731" y="2922"/>
                </a:cxn>
                <a:cxn ang="0">
                  <a:pos x="882" y="2908"/>
                </a:cxn>
                <a:cxn ang="0">
                  <a:pos x="974" y="2774"/>
                </a:cxn>
                <a:cxn ang="0">
                  <a:pos x="1023" y="2621"/>
                </a:cxn>
                <a:cxn ang="0">
                  <a:pos x="888" y="2471"/>
                </a:cxn>
                <a:cxn ang="0">
                  <a:pos x="883" y="2168"/>
                </a:cxn>
                <a:cxn ang="0">
                  <a:pos x="952" y="2127"/>
                </a:cxn>
                <a:cxn ang="0">
                  <a:pos x="1064" y="2201"/>
                </a:cxn>
                <a:cxn ang="0">
                  <a:pos x="1052" y="2076"/>
                </a:cxn>
                <a:cxn ang="0">
                  <a:pos x="1027" y="1976"/>
                </a:cxn>
                <a:cxn ang="0">
                  <a:pos x="967" y="1966"/>
                </a:cxn>
                <a:cxn ang="0">
                  <a:pos x="858" y="1882"/>
                </a:cxn>
                <a:cxn ang="0">
                  <a:pos x="724" y="1764"/>
                </a:cxn>
                <a:cxn ang="0">
                  <a:pos x="661" y="1706"/>
                </a:cxn>
                <a:cxn ang="0">
                  <a:pos x="715" y="1605"/>
                </a:cxn>
                <a:cxn ang="0">
                  <a:pos x="914" y="1426"/>
                </a:cxn>
                <a:cxn ang="0">
                  <a:pos x="1020" y="1468"/>
                </a:cxn>
                <a:cxn ang="0">
                  <a:pos x="1205" y="1440"/>
                </a:cxn>
                <a:cxn ang="0">
                  <a:pos x="1267" y="1240"/>
                </a:cxn>
                <a:cxn ang="0">
                  <a:pos x="1367" y="1180"/>
                </a:cxn>
                <a:cxn ang="0">
                  <a:pos x="1411" y="857"/>
                </a:cxn>
                <a:cxn ang="0">
                  <a:pos x="1266" y="796"/>
                </a:cxn>
                <a:cxn ang="0">
                  <a:pos x="1012" y="908"/>
                </a:cxn>
                <a:cxn ang="0">
                  <a:pos x="1061" y="800"/>
                </a:cxn>
                <a:cxn ang="0">
                  <a:pos x="1012" y="623"/>
                </a:cxn>
                <a:cxn ang="0">
                  <a:pos x="888" y="546"/>
                </a:cxn>
                <a:cxn ang="0">
                  <a:pos x="1014" y="463"/>
                </a:cxn>
                <a:cxn ang="0">
                  <a:pos x="1138" y="393"/>
                </a:cxn>
                <a:cxn ang="0">
                  <a:pos x="1262" y="254"/>
                </a:cxn>
                <a:cxn ang="0">
                  <a:pos x="1163" y="188"/>
                </a:cxn>
                <a:cxn ang="0">
                  <a:pos x="1072" y="155"/>
                </a:cxn>
                <a:cxn ang="0">
                  <a:pos x="955" y="38"/>
                </a:cxn>
                <a:cxn ang="0">
                  <a:pos x="919" y="217"/>
                </a:cxn>
                <a:cxn ang="0">
                  <a:pos x="850" y="275"/>
                </a:cxn>
                <a:cxn ang="0">
                  <a:pos x="460" y="475"/>
                </a:cxn>
                <a:cxn ang="0">
                  <a:pos x="145" y="912"/>
                </a:cxn>
                <a:cxn ang="0">
                  <a:pos x="295" y="961"/>
                </a:cxn>
                <a:cxn ang="0">
                  <a:pos x="257" y="1052"/>
                </a:cxn>
                <a:cxn ang="0">
                  <a:pos x="121" y="1058"/>
                </a:cxn>
                <a:cxn ang="0">
                  <a:pos x="33" y="1266"/>
                </a:cxn>
                <a:cxn ang="0">
                  <a:pos x="34" y="1364"/>
                </a:cxn>
                <a:cxn ang="0">
                  <a:pos x="155" y="1485"/>
                </a:cxn>
                <a:cxn ang="0">
                  <a:pos x="82" y="1643"/>
                </a:cxn>
                <a:cxn ang="0">
                  <a:pos x="122" y="1739"/>
                </a:cxn>
                <a:cxn ang="0">
                  <a:pos x="257" y="1762"/>
                </a:cxn>
              </a:cxnLst>
              <a:rect l="0" t="0" r="r" b="b"/>
              <a:pathLst>
                <a:path w="1411" h="3127">
                  <a:moveTo>
                    <a:pt x="302" y="1820"/>
                  </a:moveTo>
                  <a:lnTo>
                    <a:pt x="302" y="1820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25"/>
                  </a:lnTo>
                  <a:lnTo>
                    <a:pt x="316" y="1835"/>
                  </a:lnTo>
                  <a:lnTo>
                    <a:pt x="324" y="1844"/>
                  </a:lnTo>
                  <a:lnTo>
                    <a:pt x="326" y="1848"/>
                  </a:lnTo>
                  <a:lnTo>
                    <a:pt x="327" y="1852"/>
                  </a:lnTo>
                  <a:lnTo>
                    <a:pt x="327" y="1852"/>
                  </a:lnTo>
                  <a:lnTo>
                    <a:pt x="326" y="1859"/>
                  </a:lnTo>
                  <a:lnTo>
                    <a:pt x="324" y="1865"/>
                  </a:lnTo>
                  <a:lnTo>
                    <a:pt x="320" y="1869"/>
                  </a:lnTo>
                  <a:lnTo>
                    <a:pt x="317" y="1875"/>
                  </a:lnTo>
                  <a:lnTo>
                    <a:pt x="312" y="1880"/>
                  </a:lnTo>
                  <a:lnTo>
                    <a:pt x="309" y="1884"/>
                  </a:lnTo>
                  <a:lnTo>
                    <a:pt x="306" y="1890"/>
                  </a:lnTo>
                  <a:lnTo>
                    <a:pt x="305" y="1897"/>
                  </a:lnTo>
                  <a:lnTo>
                    <a:pt x="305" y="1897"/>
                  </a:lnTo>
                  <a:lnTo>
                    <a:pt x="305" y="1937"/>
                  </a:lnTo>
                  <a:lnTo>
                    <a:pt x="305" y="1937"/>
                  </a:lnTo>
                  <a:lnTo>
                    <a:pt x="300" y="1938"/>
                  </a:lnTo>
                  <a:lnTo>
                    <a:pt x="292" y="1938"/>
                  </a:lnTo>
                  <a:lnTo>
                    <a:pt x="282" y="1937"/>
                  </a:lnTo>
                  <a:lnTo>
                    <a:pt x="272" y="1937"/>
                  </a:lnTo>
                  <a:lnTo>
                    <a:pt x="272" y="1937"/>
                  </a:lnTo>
                  <a:lnTo>
                    <a:pt x="266" y="1938"/>
                  </a:lnTo>
                  <a:lnTo>
                    <a:pt x="263" y="1941"/>
                  </a:lnTo>
                  <a:lnTo>
                    <a:pt x="262" y="1944"/>
                  </a:lnTo>
                  <a:lnTo>
                    <a:pt x="260" y="1949"/>
                  </a:lnTo>
                  <a:lnTo>
                    <a:pt x="259" y="1959"/>
                  </a:lnTo>
                  <a:lnTo>
                    <a:pt x="257" y="1965"/>
                  </a:lnTo>
                  <a:lnTo>
                    <a:pt x="254" y="1970"/>
                  </a:lnTo>
                  <a:lnTo>
                    <a:pt x="254" y="1970"/>
                  </a:lnTo>
                  <a:lnTo>
                    <a:pt x="250" y="1976"/>
                  </a:lnTo>
                  <a:lnTo>
                    <a:pt x="246" y="1981"/>
                  </a:lnTo>
                  <a:lnTo>
                    <a:pt x="241" y="1985"/>
                  </a:lnTo>
                  <a:lnTo>
                    <a:pt x="235" y="1990"/>
                  </a:lnTo>
                  <a:lnTo>
                    <a:pt x="222" y="1997"/>
                  </a:lnTo>
                  <a:lnTo>
                    <a:pt x="211" y="2004"/>
                  </a:lnTo>
                  <a:lnTo>
                    <a:pt x="199" y="2011"/>
                  </a:lnTo>
                  <a:lnTo>
                    <a:pt x="194" y="2015"/>
                  </a:lnTo>
                  <a:lnTo>
                    <a:pt x="189" y="2020"/>
                  </a:lnTo>
                  <a:lnTo>
                    <a:pt x="186" y="2025"/>
                  </a:lnTo>
                  <a:lnTo>
                    <a:pt x="183" y="2030"/>
                  </a:lnTo>
                  <a:lnTo>
                    <a:pt x="181" y="2036"/>
                  </a:lnTo>
                  <a:lnTo>
                    <a:pt x="181" y="2043"/>
                  </a:lnTo>
                  <a:lnTo>
                    <a:pt x="181" y="2043"/>
                  </a:lnTo>
                  <a:lnTo>
                    <a:pt x="181" y="2048"/>
                  </a:lnTo>
                  <a:lnTo>
                    <a:pt x="182" y="2051"/>
                  </a:lnTo>
                  <a:lnTo>
                    <a:pt x="186" y="2057"/>
                  </a:lnTo>
                  <a:lnTo>
                    <a:pt x="190" y="2061"/>
                  </a:lnTo>
                  <a:lnTo>
                    <a:pt x="196" y="2065"/>
                  </a:lnTo>
                  <a:lnTo>
                    <a:pt x="202" y="2068"/>
                  </a:lnTo>
                  <a:lnTo>
                    <a:pt x="206" y="2072"/>
                  </a:lnTo>
                  <a:lnTo>
                    <a:pt x="211" y="2076"/>
                  </a:lnTo>
                  <a:lnTo>
                    <a:pt x="212" y="2080"/>
                  </a:lnTo>
                  <a:lnTo>
                    <a:pt x="213" y="2083"/>
                  </a:lnTo>
                  <a:lnTo>
                    <a:pt x="213" y="2083"/>
                  </a:lnTo>
                  <a:lnTo>
                    <a:pt x="206" y="2089"/>
                  </a:lnTo>
                  <a:lnTo>
                    <a:pt x="198" y="2097"/>
                  </a:lnTo>
                  <a:lnTo>
                    <a:pt x="191" y="2107"/>
                  </a:lnTo>
                  <a:lnTo>
                    <a:pt x="189" y="2112"/>
                  </a:lnTo>
                  <a:lnTo>
                    <a:pt x="188" y="2117"/>
                  </a:lnTo>
                  <a:lnTo>
                    <a:pt x="188" y="2117"/>
                  </a:lnTo>
                  <a:lnTo>
                    <a:pt x="189" y="2122"/>
                  </a:lnTo>
                  <a:lnTo>
                    <a:pt x="189" y="2127"/>
                  </a:lnTo>
                  <a:lnTo>
                    <a:pt x="191" y="2132"/>
                  </a:lnTo>
                  <a:lnTo>
                    <a:pt x="194" y="2135"/>
                  </a:lnTo>
                  <a:lnTo>
                    <a:pt x="199" y="2140"/>
                  </a:lnTo>
                  <a:lnTo>
                    <a:pt x="206" y="2142"/>
                  </a:lnTo>
                  <a:lnTo>
                    <a:pt x="220" y="2148"/>
                  </a:lnTo>
                  <a:lnTo>
                    <a:pt x="227" y="2151"/>
                  </a:lnTo>
                  <a:lnTo>
                    <a:pt x="229" y="2153"/>
                  </a:lnTo>
                  <a:lnTo>
                    <a:pt x="233" y="2157"/>
                  </a:lnTo>
                  <a:lnTo>
                    <a:pt x="233" y="2157"/>
                  </a:lnTo>
                  <a:lnTo>
                    <a:pt x="235" y="2165"/>
                  </a:lnTo>
                  <a:lnTo>
                    <a:pt x="237" y="2174"/>
                  </a:lnTo>
                  <a:lnTo>
                    <a:pt x="239" y="2184"/>
                  </a:lnTo>
                  <a:lnTo>
                    <a:pt x="240" y="2196"/>
                  </a:lnTo>
                  <a:lnTo>
                    <a:pt x="240" y="2217"/>
                  </a:lnTo>
                  <a:lnTo>
                    <a:pt x="240" y="2235"/>
                  </a:lnTo>
                  <a:lnTo>
                    <a:pt x="240" y="2235"/>
                  </a:lnTo>
                  <a:lnTo>
                    <a:pt x="241" y="2239"/>
                  </a:lnTo>
                  <a:lnTo>
                    <a:pt x="244" y="2242"/>
                  </a:lnTo>
                  <a:lnTo>
                    <a:pt x="251" y="2248"/>
                  </a:lnTo>
                  <a:lnTo>
                    <a:pt x="270" y="2260"/>
                  </a:lnTo>
                  <a:lnTo>
                    <a:pt x="279" y="2266"/>
                  </a:lnTo>
                  <a:lnTo>
                    <a:pt x="287" y="2274"/>
                  </a:lnTo>
                  <a:lnTo>
                    <a:pt x="290" y="2279"/>
                  </a:lnTo>
                  <a:lnTo>
                    <a:pt x="293" y="2285"/>
                  </a:lnTo>
                  <a:lnTo>
                    <a:pt x="294" y="2290"/>
                  </a:lnTo>
                  <a:lnTo>
                    <a:pt x="295" y="2297"/>
                  </a:lnTo>
                  <a:lnTo>
                    <a:pt x="295" y="2297"/>
                  </a:lnTo>
                  <a:lnTo>
                    <a:pt x="295" y="2300"/>
                  </a:lnTo>
                  <a:lnTo>
                    <a:pt x="296" y="2302"/>
                  </a:lnTo>
                  <a:lnTo>
                    <a:pt x="301" y="2309"/>
                  </a:lnTo>
                  <a:lnTo>
                    <a:pt x="304" y="2315"/>
                  </a:lnTo>
                  <a:lnTo>
                    <a:pt x="305" y="2319"/>
                  </a:lnTo>
                  <a:lnTo>
                    <a:pt x="305" y="2323"/>
                  </a:lnTo>
                  <a:lnTo>
                    <a:pt x="305" y="2323"/>
                  </a:lnTo>
                  <a:lnTo>
                    <a:pt x="297" y="2327"/>
                  </a:lnTo>
                  <a:lnTo>
                    <a:pt x="292" y="2334"/>
                  </a:lnTo>
                  <a:lnTo>
                    <a:pt x="286" y="2342"/>
                  </a:lnTo>
                  <a:lnTo>
                    <a:pt x="282" y="2350"/>
                  </a:lnTo>
                  <a:lnTo>
                    <a:pt x="279" y="2359"/>
                  </a:lnTo>
                  <a:lnTo>
                    <a:pt x="277" y="2370"/>
                  </a:lnTo>
                  <a:lnTo>
                    <a:pt x="273" y="2389"/>
                  </a:lnTo>
                  <a:lnTo>
                    <a:pt x="270" y="2409"/>
                  </a:lnTo>
                  <a:lnTo>
                    <a:pt x="267" y="2418"/>
                  </a:lnTo>
                  <a:lnTo>
                    <a:pt x="263" y="2425"/>
                  </a:lnTo>
                  <a:lnTo>
                    <a:pt x="258" y="2432"/>
                  </a:lnTo>
                  <a:lnTo>
                    <a:pt x="252" y="2436"/>
                  </a:lnTo>
                  <a:lnTo>
                    <a:pt x="246" y="2439"/>
                  </a:lnTo>
                  <a:lnTo>
                    <a:pt x="236" y="2440"/>
                  </a:lnTo>
                  <a:lnTo>
                    <a:pt x="236" y="2440"/>
                  </a:lnTo>
                  <a:lnTo>
                    <a:pt x="228" y="2440"/>
                  </a:lnTo>
                  <a:lnTo>
                    <a:pt x="222" y="2439"/>
                  </a:lnTo>
                  <a:lnTo>
                    <a:pt x="214" y="2435"/>
                  </a:lnTo>
                  <a:lnTo>
                    <a:pt x="206" y="2431"/>
                  </a:lnTo>
                  <a:lnTo>
                    <a:pt x="202" y="2430"/>
                  </a:lnTo>
                  <a:lnTo>
                    <a:pt x="195" y="2430"/>
                  </a:lnTo>
                  <a:lnTo>
                    <a:pt x="195" y="2430"/>
                  </a:lnTo>
                  <a:lnTo>
                    <a:pt x="191" y="2431"/>
                  </a:lnTo>
                  <a:lnTo>
                    <a:pt x="189" y="2433"/>
                  </a:lnTo>
                  <a:lnTo>
                    <a:pt x="187" y="2438"/>
                  </a:lnTo>
                  <a:lnTo>
                    <a:pt x="185" y="2442"/>
                  </a:lnTo>
                  <a:lnTo>
                    <a:pt x="182" y="2454"/>
                  </a:lnTo>
                  <a:lnTo>
                    <a:pt x="181" y="2462"/>
                  </a:lnTo>
                  <a:lnTo>
                    <a:pt x="181" y="2462"/>
                  </a:lnTo>
                  <a:lnTo>
                    <a:pt x="178" y="2468"/>
                  </a:lnTo>
                  <a:lnTo>
                    <a:pt x="175" y="2472"/>
                  </a:lnTo>
                  <a:lnTo>
                    <a:pt x="167" y="2480"/>
                  </a:lnTo>
                  <a:lnTo>
                    <a:pt x="158" y="2487"/>
                  </a:lnTo>
                  <a:lnTo>
                    <a:pt x="149" y="2493"/>
                  </a:lnTo>
                  <a:lnTo>
                    <a:pt x="140" y="2500"/>
                  </a:lnTo>
                  <a:lnTo>
                    <a:pt x="133" y="2507"/>
                  </a:lnTo>
                  <a:lnTo>
                    <a:pt x="129" y="2510"/>
                  </a:lnTo>
                  <a:lnTo>
                    <a:pt x="127" y="2515"/>
                  </a:lnTo>
                  <a:lnTo>
                    <a:pt x="126" y="2519"/>
                  </a:lnTo>
                  <a:lnTo>
                    <a:pt x="125" y="2524"/>
                  </a:lnTo>
                  <a:lnTo>
                    <a:pt x="125" y="2524"/>
                  </a:lnTo>
                  <a:lnTo>
                    <a:pt x="126" y="2527"/>
                  </a:lnTo>
                  <a:lnTo>
                    <a:pt x="127" y="2531"/>
                  </a:lnTo>
                  <a:lnTo>
                    <a:pt x="130" y="2535"/>
                  </a:lnTo>
                  <a:lnTo>
                    <a:pt x="137" y="2540"/>
                  </a:lnTo>
                  <a:lnTo>
                    <a:pt x="144" y="2544"/>
                  </a:lnTo>
                  <a:lnTo>
                    <a:pt x="150" y="2549"/>
                  </a:lnTo>
                  <a:lnTo>
                    <a:pt x="157" y="2555"/>
                  </a:lnTo>
                  <a:lnTo>
                    <a:pt x="159" y="2558"/>
                  </a:lnTo>
                  <a:lnTo>
                    <a:pt x="160" y="2562"/>
                  </a:lnTo>
                  <a:lnTo>
                    <a:pt x="162" y="2567"/>
                  </a:lnTo>
                  <a:lnTo>
                    <a:pt x="163" y="2572"/>
                  </a:lnTo>
                  <a:lnTo>
                    <a:pt x="163" y="2572"/>
                  </a:lnTo>
                  <a:lnTo>
                    <a:pt x="162" y="2580"/>
                  </a:lnTo>
                  <a:lnTo>
                    <a:pt x="160" y="2585"/>
                  </a:lnTo>
                  <a:lnTo>
                    <a:pt x="159" y="2588"/>
                  </a:lnTo>
                  <a:lnTo>
                    <a:pt x="156" y="2590"/>
                  </a:lnTo>
                  <a:lnTo>
                    <a:pt x="147" y="2592"/>
                  </a:lnTo>
                  <a:lnTo>
                    <a:pt x="141" y="2592"/>
                  </a:lnTo>
                  <a:lnTo>
                    <a:pt x="133" y="2594"/>
                  </a:lnTo>
                  <a:lnTo>
                    <a:pt x="133" y="2594"/>
                  </a:lnTo>
                  <a:lnTo>
                    <a:pt x="124" y="2600"/>
                  </a:lnTo>
                  <a:lnTo>
                    <a:pt x="114" y="2608"/>
                  </a:lnTo>
                  <a:lnTo>
                    <a:pt x="106" y="2617"/>
                  </a:lnTo>
                  <a:lnTo>
                    <a:pt x="99" y="2629"/>
                  </a:lnTo>
                  <a:lnTo>
                    <a:pt x="94" y="2640"/>
                  </a:lnTo>
                  <a:lnTo>
                    <a:pt x="89" y="2653"/>
                  </a:lnTo>
                  <a:lnTo>
                    <a:pt x="87" y="2667"/>
                  </a:lnTo>
                  <a:lnTo>
                    <a:pt x="86" y="2679"/>
                  </a:lnTo>
                  <a:lnTo>
                    <a:pt x="86" y="2679"/>
                  </a:lnTo>
                  <a:lnTo>
                    <a:pt x="86" y="2693"/>
                  </a:lnTo>
                  <a:lnTo>
                    <a:pt x="87" y="2706"/>
                  </a:lnTo>
                  <a:lnTo>
                    <a:pt x="89" y="2717"/>
                  </a:lnTo>
                  <a:lnTo>
                    <a:pt x="92" y="2728"/>
                  </a:lnTo>
                  <a:lnTo>
                    <a:pt x="96" y="2737"/>
                  </a:lnTo>
                  <a:lnTo>
                    <a:pt x="99" y="2746"/>
                  </a:lnTo>
                  <a:lnTo>
                    <a:pt x="109" y="2761"/>
                  </a:lnTo>
                  <a:lnTo>
                    <a:pt x="119" y="2776"/>
                  </a:lnTo>
                  <a:lnTo>
                    <a:pt x="130" y="2791"/>
                  </a:lnTo>
                  <a:lnTo>
                    <a:pt x="141" y="2805"/>
                  </a:lnTo>
                  <a:lnTo>
                    <a:pt x="151" y="2822"/>
                  </a:lnTo>
                  <a:lnTo>
                    <a:pt x="151" y="2822"/>
                  </a:lnTo>
                  <a:lnTo>
                    <a:pt x="153" y="2825"/>
                  </a:lnTo>
                  <a:lnTo>
                    <a:pt x="157" y="2829"/>
                  </a:lnTo>
                  <a:lnTo>
                    <a:pt x="165" y="2835"/>
                  </a:lnTo>
                  <a:lnTo>
                    <a:pt x="173" y="2839"/>
                  </a:lnTo>
                  <a:lnTo>
                    <a:pt x="183" y="2844"/>
                  </a:lnTo>
                  <a:lnTo>
                    <a:pt x="191" y="2848"/>
                  </a:lnTo>
                  <a:lnTo>
                    <a:pt x="199" y="2853"/>
                  </a:lnTo>
                  <a:lnTo>
                    <a:pt x="202" y="2857"/>
                  </a:lnTo>
                  <a:lnTo>
                    <a:pt x="204" y="2861"/>
                  </a:lnTo>
                  <a:lnTo>
                    <a:pt x="206" y="2865"/>
                  </a:lnTo>
                  <a:lnTo>
                    <a:pt x="206" y="2870"/>
                  </a:lnTo>
                  <a:lnTo>
                    <a:pt x="206" y="2870"/>
                  </a:lnTo>
                  <a:lnTo>
                    <a:pt x="206" y="2896"/>
                  </a:lnTo>
                  <a:lnTo>
                    <a:pt x="206" y="2896"/>
                  </a:lnTo>
                  <a:lnTo>
                    <a:pt x="208" y="2901"/>
                  </a:lnTo>
                  <a:lnTo>
                    <a:pt x="210" y="2907"/>
                  </a:lnTo>
                  <a:lnTo>
                    <a:pt x="217" y="2919"/>
                  </a:lnTo>
                  <a:lnTo>
                    <a:pt x="221" y="2926"/>
                  </a:lnTo>
                  <a:lnTo>
                    <a:pt x="225" y="2932"/>
                  </a:lnTo>
                  <a:lnTo>
                    <a:pt x="227" y="2941"/>
                  </a:lnTo>
                  <a:lnTo>
                    <a:pt x="228" y="2951"/>
                  </a:lnTo>
                  <a:lnTo>
                    <a:pt x="228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55" y="2945"/>
                  </a:lnTo>
                  <a:lnTo>
                    <a:pt x="263" y="2937"/>
                  </a:lnTo>
                  <a:lnTo>
                    <a:pt x="281" y="2919"/>
                  </a:lnTo>
                  <a:lnTo>
                    <a:pt x="290" y="2909"/>
                  </a:lnTo>
                  <a:lnTo>
                    <a:pt x="298" y="2903"/>
                  </a:lnTo>
                  <a:lnTo>
                    <a:pt x="306" y="2897"/>
                  </a:lnTo>
                  <a:lnTo>
                    <a:pt x="310" y="2896"/>
                  </a:lnTo>
                  <a:lnTo>
                    <a:pt x="312" y="2896"/>
                  </a:lnTo>
                  <a:lnTo>
                    <a:pt x="312" y="2896"/>
                  </a:lnTo>
                  <a:lnTo>
                    <a:pt x="323" y="2896"/>
                  </a:lnTo>
                  <a:lnTo>
                    <a:pt x="333" y="2898"/>
                  </a:lnTo>
                  <a:lnTo>
                    <a:pt x="344" y="2901"/>
                  </a:lnTo>
                  <a:lnTo>
                    <a:pt x="356" y="2905"/>
                  </a:lnTo>
                  <a:lnTo>
                    <a:pt x="367" y="2911"/>
                  </a:lnTo>
                  <a:lnTo>
                    <a:pt x="379" y="2916"/>
                  </a:lnTo>
                  <a:lnTo>
                    <a:pt x="389" y="2923"/>
                  </a:lnTo>
                  <a:lnTo>
                    <a:pt x="400" y="2930"/>
                  </a:lnTo>
                  <a:lnTo>
                    <a:pt x="410" y="2938"/>
                  </a:lnTo>
                  <a:lnTo>
                    <a:pt x="419" y="2947"/>
                  </a:lnTo>
                  <a:lnTo>
                    <a:pt x="427" y="2957"/>
                  </a:lnTo>
                  <a:lnTo>
                    <a:pt x="434" y="2967"/>
                  </a:lnTo>
                  <a:lnTo>
                    <a:pt x="440" y="2977"/>
                  </a:lnTo>
                  <a:lnTo>
                    <a:pt x="445" y="2988"/>
                  </a:lnTo>
                  <a:lnTo>
                    <a:pt x="448" y="2998"/>
                  </a:lnTo>
                  <a:lnTo>
                    <a:pt x="449" y="3010"/>
                  </a:lnTo>
                  <a:lnTo>
                    <a:pt x="449" y="3010"/>
                  </a:lnTo>
                  <a:lnTo>
                    <a:pt x="448" y="3014"/>
                  </a:lnTo>
                  <a:lnTo>
                    <a:pt x="447" y="3020"/>
                  </a:lnTo>
                  <a:lnTo>
                    <a:pt x="441" y="3028"/>
                  </a:lnTo>
                  <a:lnTo>
                    <a:pt x="437" y="3038"/>
                  </a:lnTo>
                  <a:lnTo>
                    <a:pt x="434" y="3044"/>
                  </a:lnTo>
                  <a:lnTo>
                    <a:pt x="434" y="3050"/>
                  </a:lnTo>
                  <a:lnTo>
                    <a:pt x="434" y="3050"/>
                  </a:lnTo>
                  <a:lnTo>
                    <a:pt x="434" y="3060"/>
                  </a:lnTo>
                  <a:lnTo>
                    <a:pt x="437" y="3069"/>
                  </a:lnTo>
                  <a:lnTo>
                    <a:pt x="439" y="3077"/>
                  </a:lnTo>
                  <a:lnTo>
                    <a:pt x="442" y="3083"/>
                  </a:lnTo>
                  <a:lnTo>
                    <a:pt x="448" y="3088"/>
                  </a:lnTo>
                  <a:lnTo>
                    <a:pt x="454" y="3091"/>
                  </a:lnTo>
                  <a:lnTo>
                    <a:pt x="462" y="3094"/>
                  </a:lnTo>
                  <a:lnTo>
                    <a:pt x="471" y="3095"/>
                  </a:lnTo>
                  <a:lnTo>
                    <a:pt x="471" y="3095"/>
                  </a:lnTo>
                  <a:lnTo>
                    <a:pt x="480" y="3094"/>
                  </a:lnTo>
                  <a:lnTo>
                    <a:pt x="487" y="3090"/>
                  </a:lnTo>
                  <a:lnTo>
                    <a:pt x="492" y="3085"/>
                  </a:lnTo>
                  <a:lnTo>
                    <a:pt x="495" y="3081"/>
                  </a:lnTo>
                  <a:lnTo>
                    <a:pt x="499" y="3076"/>
                  </a:lnTo>
                  <a:lnTo>
                    <a:pt x="503" y="3073"/>
                  </a:lnTo>
                  <a:lnTo>
                    <a:pt x="508" y="3069"/>
                  </a:lnTo>
                  <a:lnTo>
                    <a:pt x="515" y="3068"/>
                  </a:lnTo>
                  <a:lnTo>
                    <a:pt x="515" y="3068"/>
                  </a:lnTo>
                  <a:lnTo>
                    <a:pt x="526" y="3069"/>
                  </a:lnTo>
                  <a:lnTo>
                    <a:pt x="534" y="3072"/>
                  </a:lnTo>
                  <a:lnTo>
                    <a:pt x="542" y="3074"/>
                  </a:lnTo>
                  <a:lnTo>
                    <a:pt x="552" y="3075"/>
                  </a:lnTo>
                  <a:lnTo>
                    <a:pt x="552" y="3075"/>
                  </a:lnTo>
                  <a:lnTo>
                    <a:pt x="585" y="3075"/>
                  </a:lnTo>
                  <a:lnTo>
                    <a:pt x="585" y="3075"/>
                  </a:lnTo>
                  <a:lnTo>
                    <a:pt x="588" y="3076"/>
                  </a:lnTo>
                  <a:lnTo>
                    <a:pt x="592" y="3077"/>
                  </a:lnTo>
                  <a:lnTo>
                    <a:pt x="594" y="3079"/>
                  </a:lnTo>
                  <a:lnTo>
                    <a:pt x="598" y="3082"/>
                  </a:lnTo>
                  <a:lnTo>
                    <a:pt x="601" y="3089"/>
                  </a:lnTo>
                  <a:lnTo>
                    <a:pt x="606" y="3097"/>
                  </a:lnTo>
                  <a:lnTo>
                    <a:pt x="609" y="3105"/>
                  </a:lnTo>
                  <a:lnTo>
                    <a:pt x="614" y="3113"/>
                  </a:lnTo>
                  <a:lnTo>
                    <a:pt x="621" y="3119"/>
                  </a:lnTo>
                  <a:lnTo>
                    <a:pt x="624" y="3122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40" y="3118"/>
                  </a:lnTo>
                  <a:lnTo>
                    <a:pt x="654" y="3107"/>
                  </a:lnTo>
                  <a:lnTo>
                    <a:pt x="684" y="3085"/>
                  </a:lnTo>
                  <a:lnTo>
                    <a:pt x="699" y="3073"/>
                  </a:lnTo>
                  <a:lnTo>
                    <a:pt x="715" y="3060"/>
                  </a:lnTo>
                  <a:lnTo>
                    <a:pt x="731" y="3044"/>
                  </a:lnTo>
                  <a:lnTo>
                    <a:pt x="746" y="3028"/>
                  </a:lnTo>
                  <a:lnTo>
                    <a:pt x="746" y="3028"/>
                  </a:lnTo>
                  <a:lnTo>
                    <a:pt x="738" y="3019"/>
                  </a:lnTo>
                  <a:lnTo>
                    <a:pt x="730" y="3010"/>
                  </a:lnTo>
                  <a:lnTo>
                    <a:pt x="721" y="2998"/>
                  </a:lnTo>
                  <a:lnTo>
                    <a:pt x="713" y="2984"/>
                  </a:lnTo>
                  <a:lnTo>
                    <a:pt x="710" y="2977"/>
                  </a:lnTo>
                  <a:lnTo>
                    <a:pt x="708" y="2970"/>
                  </a:lnTo>
                  <a:lnTo>
                    <a:pt x="706" y="2964"/>
                  </a:lnTo>
                  <a:lnTo>
                    <a:pt x="706" y="2957"/>
                  </a:lnTo>
                  <a:lnTo>
                    <a:pt x="707" y="2950"/>
                  </a:lnTo>
                  <a:lnTo>
                    <a:pt x="709" y="2943"/>
                  </a:lnTo>
                  <a:lnTo>
                    <a:pt x="709" y="2943"/>
                  </a:lnTo>
                  <a:lnTo>
                    <a:pt x="715" y="2936"/>
                  </a:lnTo>
                  <a:lnTo>
                    <a:pt x="722" y="2929"/>
                  </a:lnTo>
                  <a:lnTo>
                    <a:pt x="731" y="2922"/>
                  </a:lnTo>
                  <a:lnTo>
                    <a:pt x="740" y="2915"/>
                  </a:lnTo>
                  <a:lnTo>
                    <a:pt x="762" y="2903"/>
                  </a:lnTo>
                  <a:lnTo>
                    <a:pt x="786" y="2889"/>
                  </a:lnTo>
                  <a:lnTo>
                    <a:pt x="813" y="2875"/>
                  </a:lnTo>
                  <a:lnTo>
                    <a:pt x="839" y="2860"/>
                  </a:lnTo>
                  <a:lnTo>
                    <a:pt x="863" y="2844"/>
                  </a:lnTo>
                  <a:lnTo>
                    <a:pt x="875" y="2836"/>
                  </a:lnTo>
                  <a:lnTo>
                    <a:pt x="886" y="2827"/>
                  </a:lnTo>
                  <a:lnTo>
                    <a:pt x="886" y="2827"/>
                  </a:lnTo>
                  <a:lnTo>
                    <a:pt x="889" y="2827"/>
                  </a:lnTo>
                  <a:lnTo>
                    <a:pt x="891" y="2828"/>
                  </a:lnTo>
                  <a:lnTo>
                    <a:pt x="893" y="2830"/>
                  </a:lnTo>
                  <a:lnTo>
                    <a:pt x="894" y="2832"/>
                  </a:lnTo>
                  <a:lnTo>
                    <a:pt x="896" y="2838"/>
                  </a:lnTo>
                  <a:lnTo>
                    <a:pt x="894" y="2845"/>
                  </a:lnTo>
                  <a:lnTo>
                    <a:pt x="892" y="2863"/>
                  </a:lnTo>
                  <a:lnTo>
                    <a:pt x="886" y="2883"/>
                  </a:lnTo>
                  <a:lnTo>
                    <a:pt x="883" y="2901"/>
                  </a:lnTo>
                  <a:lnTo>
                    <a:pt x="882" y="2908"/>
                  </a:lnTo>
                  <a:lnTo>
                    <a:pt x="883" y="2915"/>
                  </a:lnTo>
                  <a:lnTo>
                    <a:pt x="885" y="2919"/>
                  </a:lnTo>
                  <a:lnTo>
                    <a:pt x="886" y="2921"/>
                  </a:lnTo>
                  <a:lnTo>
                    <a:pt x="889" y="2921"/>
                  </a:lnTo>
                  <a:lnTo>
                    <a:pt x="896" y="2921"/>
                  </a:lnTo>
                  <a:lnTo>
                    <a:pt x="905" y="2917"/>
                  </a:lnTo>
                  <a:lnTo>
                    <a:pt x="905" y="2917"/>
                  </a:lnTo>
                  <a:lnTo>
                    <a:pt x="909" y="2905"/>
                  </a:lnTo>
                  <a:lnTo>
                    <a:pt x="915" y="2893"/>
                  </a:lnTo>
                  <a:lnTo>
                    <a:pt x="922" y="2882"/>
                  </a:lnTo>
                  <a:lnTo>
                    <a:pt x="928" y="2871"/>
                  </a:lnTo>
                  <a:lnTo>
                    <a:pt x="942" y="2853"/>
                  </a:lnTo>
                  <a:lnTo>
                    <a:pt x="954" y="2836"/>
                  </a:lnTo>
                  <a:lnTo>
                    <a:pt x="960" y="2827"/>
                  </a:lnTo>
                  <a:lnTo>
                    <a:pt x="965" y="2817"/>
                  </a:lnTo>
                  <a:lnTo>
                    <a:pt x="968" y="2808"/>
                  </a:lnTo>
                  <a:lnTo>
                    <a:pt x="972" y="2798"/>
                  </a:lnTo>
                  <a:lnTo>
                    <a:pt x="973" y="2786"/>
                  </a:lnTo>
                  <a:lnTo>
                    <a:pt x="974" y="2774"/>
                  </a:lnTo>
                  <a:lnTo>
                    <a:pt x="973" y="2760"/>
                  </a:lnTo>
                  <a:lnTo>
                    <a:pt x="970" y="2745"/>
                  </a:lnTo>
                  <a:lnTo>
                    <a:pt x="970" y="2745"/>
                  </a:lnTo>
                  <a:lnTo>
                    <a:pt x="981" y="2729"/>
                  </a:lnTo>
                  <a:lnTo>
                    <a:pt x="992" y="2715"/>
                  </a:lnTo>
                  <a:lnTo>
                    <a:pt x="1003" y="2702"/>
                  </a:lnTo>
                  <a:lnTo>
                    <a:pt x="1013" y="2688"/>
                  </a:lnTo>
                  <a:lnTo>
                    <a:pt x="1022" y="2675"/>
                  </a:lnTo>
                  <a:lnTo>
                    <a:pt x="1029" y="2660"/>
                  </a:lnTo>
                  <a:lnTo>
                    <a:pt x="1031" y="2652"/>
                  </a:lnTo>
                  <a:lnTo>
                    <a:pt x="1034" y="2644"/>
                  </a:lnTo>
                  <a:lnTo>
                    <a:pt x="1036" y="2633"/>
                  </a:lnTo>
                  <a:lnTo>
                    <a:pt x="1037" y="2624"/>
                  </a:lnTo>
                  <a:lnTo>
                    <a:pt x="1037" y="2624"/>
                  </a:lnTo>
                  <a:lnTo>
                    <a:pt x="1036" y="2618"/>
                  </a:lnTo>
                  <a:lnTo>
                    <a:pt x="1035" y="2617"/>
                  </a:lnTo>
                  <a:lnTo>
                    <a:pt x="1033" y="2617"/>
                  </a:lnTo>
                  <a:lnTo>
                    <a:pt x="1029" y="2617"/>
                  </a:lnTo>
                  <a:lnTo>
                    <a:pt x="1023" y="2621"/>
                  </a:lnTo>
                  <a:lnTo>
                    <a:pt x="1011" y="2633"/>
                  </a:lnTo>
                  <a:lnTo>
                    <a:pt x="993" y="2648"/>
                  </a:lnTo>
                  <a:lnTo>
                    <a:pt x="977" y="2664"/>
                  </a:lnTo>
                  <a:lnTo>
                    <a:pt x="968" y="2672"/>
                  </a:lnTo>
                  <a:lnTo>
                    <a:pt x="961" y="2678"/>
                  </a:lnTo>
                  <a:lnTo>
                    <a:pt x="953" y="2682"/>
                  </a:lnTo>
                  <a:lnTo>
                    <a:pt x="947" y="2684"/>
                  </a:lnTo>
                  <a:lnTo>
                    <a:pt x="944" y="2684"/>
                  </a:lnTo>
                  <a:lnTo>
                    <a:pt x="942" y="2683"/>
                  </a:lnTo>
                  <a:lnTo>
                    <a:pt x="939" y="2682"/>
                  </a:lnTo>
                  <a:lnTo>
                    <a:pt x="937" y="2679"/>
                  </a:lnTo>
                  <a:lnTo>
                    <a:pt x="937" y="2679"/>
                  </a:lnTo>
                  <a:lnTo>
                    <a:pt x="931" y="2667"/>
                  </a:lnTo>
                  <a:lnTo>
                    <a:pt x="926" y="2651"/>
                  </a:lnTo>
                  <a:lnTo>
                    <a:pt x="920" y="2632"/>
                  </a:lnTo>
                  <a:lnTo>
                    <a:pt x="915" y="2611"/>
                  </a:lnTo>
                  <a:lnTo>
                    <a:pt x="906" y="2567"/>
                  </a:lnTo>
                  <a:lnTo>
                    <a:pt x="897" y="2518"/>
                  </a:lnTo>
                  <a:lnTo>
                    <a:pt x="888" y="2471"/>
                  </a:lnTo>
                  <a:lnTo>
                    <a:pt x="878" y="2428"/>
                  </a:lnTo>
                  <a:lnTo>
                    <a:pt x="874" y="2411"/>
                  </a:lnTo>
                  <a:lnTo>
                    <a:pt x="868" y="2395"/>
                  </a:lnTo>
                  <a:lnTo>
                    <a:pt x="862" y="2382"/>
                  </a:lnTo>
                  <a:lnTo>
                    <a:pt x="857" y="2374"/>
                  </a:lnTo>
                  <a:lnTo>
                    <a:pt x="857" y="2374"/>
                  </a:lnTo>
                  <a:lnTo>
                    <a:pt x="847" y="2363"/>
                  </a:lnTo>
                  <a:lnTo>
                    <a:pt x="840" y="2352"/>
                  </a:lnTo>
                  <a:lnTo>
                    <a:pt x="836" y="2341"/>
                  </a:lnTo>
                  <a:lnTo>
                    <a:pt x="832" y="2328"/>
                  </a:lnTo>
                  <a:lnTo>
                    <a:pt x="832" y="2317"/>
                  </a:lnTo>
                  <a:lnTo>
                    <a:pt x="834" y="2304"/>
                  </a:lnTo>
                  <a:lnTo>
                    <a:pt x="836" y="2292"/>
                  </a:lnTo>
                  <a:lnTo>
                    <a:pt x="839" y="2278"/>
                  </a:lnTo>
                  <a:lnTo>
                    <a:pt x="850" y="2251"/>
                  </a:lnTo>
                  <a:lnTo>
                    <a:pt x="861" y="2224"/>
                  </a:lnTo>
                  <a:lnTo>
                    <a:pt x="873" y="2196"/>
                  </a:lnTo>
                  <a:lnTo>
                    <a:pt x="878" y="2182"/>
                  </a:lnTo>
                  <a:lnTo>
                    <a:pt x="883" y="2168"/>
                  </a:lnTo>
                  <a:lnTo>
                    <a:pt x="883" y="2168"/>
                  </a:lnTo>
                  <a:lnTo>
                    <a:pt x="894" y="2171"/>
                  </a:lnTo>
                  <a:lnTo>
                    <a:pt x="905" y="2171"/>
                  </a:lnTo>
                  <a:lnTo>
                    <a:pt x="913" y="2170"/>
                  </a:lnTo>
                  <a:lnTo>
                    <a:pt x="918" y="2165"/>
                  </a:lnTo>
                  <a:lnTo>
                    <a:pt x="922" y="2159"/>
                  </a:lnTo>
                  <a:lnTo>
                    <a:pt x="924" y="2153"/>
                  </a:lnTo>
                  <a:lnTo>
                    <a:pt x="926" y="2145"/>
                  </a:lnTo>
                  <a:lnTo>
                    <a:pt x="926" y="2137"/>
                  </a:lnTo>
                  <a:lnTo>
                    <a:pt x="924" y="2121"/>
                  </a:lnTo>
                  <a:lnTo>
                    <a:pt x="923" y="2107"/>
                  </a:lnTo>
                  <a:lnTo>
                    <a:pt x="923" y="2103"/>
                  </a:lnTo>
                  <a:lnTo>
                    <a:pt x="924" y="2099"/>
                  </a:lnTo>
                  <a:lnTo>
                    <a:pt x="927" y="2097"/>
                  </a:lnTo>
                  <a:lnTo>
                    <a:pt x="930" y="2098"/>
                  </a:lnTo>
                  <a:lnTo>
                    <a:pt x="930" y="2098"/>
                  </a:lnTo>
                  <a:lnTo>
                    <a:pt x="935" y="2103"/>
                  </a:lnTo>
                  <a:lnTo>
                    <a:pt x="941" y="2110"/>
                  </a:lnTo>
                  <a:lnTo>
                    <a:pt x="952" y="2127"/>
                  </a:lnTo>
                  <a:lnTo>
                    <a:pt x="977" y="2171"/>
                  </a:lnTo>
                  <a:lnTo>
                    <a:pt x="989" y="2190"/>
                  </a:lnTo>
                  <a:lnTo>
                    <a:pt x="995" y="2198"/>
                  </a:lnTo>
                  <a:lnTo>
                    <a:pt x="1000" y="2205"/>
                  </a:lnTo>
                  <a:lnTo>
                    <a:pt x="1005" y="2209"/>
                  </a:lnTo>
                  <a:lnTo>
                    <a:pt x="1011" y="2211"/>
                  </a:lnTo>
                  <a:lnTo>
                    <a:pt x="1013" y="2211"/>
                  </a:lnTo>
                  <a:lnTo>
                    <a:pt x="1014" y="2210"/>
                  </a:lnTo>
                  <a:lnTo>
                    <a:pt x="1019" y="2205"/>
                  </a:lnTo>
                  <a:lnTo>
                    <a:pt x="1019" y="2205"/>
                  </a:lnTo>
                  <a:lnTo>
                    <a:pt x="1025" y="2194"/>
                  </a:lnTo>
                  <a:lnTo>
                    <a:pt x="1030" y="2186"/>
                  </a:lnTo>
                  <a:lnTo>
                    <a:pt x="1035" y="2181"/>
                  </a:lnTo>
                  <a:lnTo>
                    <a:pt x="1039" y="2180"/>
                  </a:lnTo>
                  <a:lnTo>
                    <a:pt x="1044" y="2180"/>
                  </a:lnTo>
                  <a:lnTo>
                    <a:pt x="1049" y="2182"/>
                  </a:lnTo>
                  <a:lnTo>
                    <a:pt x="1052" y="2186"/>
                  </a:lnTo>
                  <a:lnTo>
                    <a:pt x="1056" y="2190"/>
                  </a:lnTo>
                  <a:lnTo>
                    <a:pt x="1064" y="2201"/>
                  </a:lnTo>
                  <a:lnTo>
                    <a:pt x="1071" y="2211"/>
                  </a:lnTo>
                  <a:lnTo>
                    <a:pt x="1075" y="2214"/>
                  </a:lnTo>
                  <a:lnTo>
                    <a:pt x="1079" y="2217"/>
                  </a:lnTo>
                  <a:lnTo>
                    <a:pt x="1083" y="2217"/>
                  </a:lnTo>
                  <a:lnTo>
                    <a:pt x="1088" y="2216"/>
                  </a:lnTo>
                  <a:lnTo>
                    <a:pt x="1088" y="2216"/>
                  </a:lnTo>
                  <a:lnTo>
                    <a:pt x="1092" y="2213"/>
                  </a:lnTo>
                  <a:lnTo>
                    <a:pt x="1096" y="2210"/>
                  </a:lnTo>
                  <a:lnTo>
                    <a:pt x="1098" y="2206"/>
                  </a:lnTo>
                  <a:lnTo>
                    <a:pt x="1099" y="2203"/>
                  </a:lnTo>
                  <a:lnTo>
                    <a:pt x="1100" y="2198"/>
                  </a:lnTo>
                  <a:lnTo>
                    <a:pt x="1102" y="2195"/>
                  </a:lnTo>
                  <a:lnTo>
                    <a:pt x="1099" y="2184"/>
                  </a:lnTo>
                  <a:lnTo>
                    <a:pt x="1096" y="2173"/>
                  </a:lnTo>
                  <a:lnTo>
                    <a:pt x="1091" y="2161"/>
                  </a:lnTo>
                  <a:lnTo>
                    <a:pt x="1077" y="2135"/>
                  </a:lnTo>
                  <a:lnTo>
                    <a:pt x="1064" y="2106"/>
                  </a:lnTo>
                  <a:lnTo>
                    <a:pt x="1057" y="2091"/>
                  </a:lnTo>
                  <a:lnTo>
                    <a:pt x="1052" y="2076"/>
                  </a:lnTo>
                  <a:lnTo>
                    <a:pt x="1049" y="2061"/>
                  </a:lnTo>
                  <a:lnTo>
                    <a:pt x="1046" y="2046"/>
                  </a:lnTo>
                  <a:lnTo>
                    <a:pt x="1046" y="2038"/>
                  </a:lnTo>
                  <a:lnTo>
                    <a:pt x="1048" y="2031"/>
                  </a:lnTo>
                  <a:lnTo>
                    <a:pt x="1049" y="2025"/>
                  </a:lnTo>
                  <a:lnTo>
                    <a:pt x="1051" y="2018"/>
                  </a:lnTo>
                  <a:lnTo>
                    <a:pt x="1051" y="2018"/>
                  </a:lnTo>
                  <a:lnTo>
                    <a:pt x="1054" y="2010"/>
                  </a:lnTo>
                  <a:lnTo>
                    <a:pt x="1057" y="2002"/>
                  </a:lnTo>
                  <a:lnTo>
                    <a:pt x="1058" y="1993"/>
                  </a:lnTo>
                  <a:lnTo>
                    <a:pt x="1059" y="1985"/>
                  </a:lnTo>
                  <a:lnTo>
                    <a:pt x="1058" y="1969"/>
                  </a:lnTo>
                  <a:lnTo>
                    <a:pt x="1054" y="1955"/>
                  </a:lnTo>
                  <a:lnTo>
                    <a:pt x="1054" y="1955"/>
                  </a:lnTo>
                  <a:lnTo>
                    <a:pt x="1049" y="1961"/>
                  </a:lnTo>
                  <a:lnTo>
                    <a:pt x="1042" y="1969"/>
                  </a:lnTo>
                  <a:lnTo>
                    <a:pt x="1037" y="1972"/>
                  </a:lnTo>
                  <a:lnTo>
                    <a:pt x="1033" y="1975"/>
                  </a:lnTo>
                  <a:lnTo>
                    <a:pt x="1027" y="1976"/>
                  </a:lnTo>
                  <a:lnTo>
                    <a:pt x="1022" y="1977"/>
                  </a:lnTo>
                  <a:lnTo>
                    <a:pt x="1022" y="1977"/>
                  </a:lnTo>
                  <a:lnTo>
                    <a:pt x="1018" y="1976"/>
                  </a:lnTo>
                  <a:lnTo>
                    <a:pt x="1013" y="1975"/>
                  </a:lnTo>
                  <a:lnTo>
                    <a:pt x="1008" y="1973"/>
                  </a:lnTo>
                  <a:lnTo>
                    <a:pt x="1005" y="1970"/>
                  </a:lnTo>
                  <a:lnTo>
                    <a:pt x="1002" y="1967"/>
                  </a:lnTo>
                  <a:lnTo>
                    <a:pt x="998" y="1964"/>
                  </a:lnTo>
                  <a:lnTo>
                    <a:pt x="997" y="1959"/>
                  </a:lnTo>
                  <a:lnTo>
                    <a:pt x="996" y="1955"/>
                  </a:lnTo>
                  <a:lnTo>
                    <a:pt x="996" y="1955"/>
                  </a:lnTo>
                  <a:lnTo>
                    <a:pt x="992" y="1955"/>
                  </a:lnTo>
                  <a:lnTo>
                    <a:pt x="989" y="1957"/>
                  </a:lnTo>
                  <a:lnTo>
                    <a:pt x="984" y="1961"/>
                  </a:lnTo>
                  <a:lnTo>
                    <a:pt x="978" y="1965"/>
                  </a:lnTo>
                  <a:lnTo>
                    <a:pt x="975" y="1966"/>
                  </a:lnTo>
                  <a:lnTo>
                    <a:pt x="970" y="1967"/>
                  </a:lnTo>
                  <a:lnTo>
                    <a:pt x="970" y="1967"/>
                  </a:lnTo>
                  <a:lnTo>
                    <a:pt x="967" y="1966"/>
                  </a:lnTo>
                  <a:lnTo>
                    <a:pt x="965" y="1964"/>
                  </a:lnTo>
                  <a:lnTo>
                    <a:pt x="962" y="1960"/>
                  </a:lnTo>
                  <a:lnTo>
                    <a:pt x="960" y="1955"/>
                  </a:lnTo>
                  <a:lnTo>
                    <a:pt x="957" y="1944"/>
                  </a:lnTo>
                  <a:lnTo>
                    <a:pt x="953" y="1931"/>
                  </a:lnTo>
                  <a:lnTo>
                    <a:pt x="949" y="1918"/>
                  </a:lnTo>
                  <a:lnTo>
                    <a:pt x="946" y="1912"/>
                  </a:lnTo>
                  <a:lnTo>
                    <a:pt x="943" y="1906"/>
                  </a:lnTo>
                  <a:lnTo>
                    <a:pt x="939" y="1901"/>
                  </a:lnTo>
                  <a:lnTo>
                    <a:pt x="935" y="1897"/>
                  </a:lnTo>
                  <a:lnTo>
                    <a:pt x="929" y="1895"/>
                  </a:lnTo>
                  <a:lnTo>
                    <a:pt x="922" y="1893"/>
                  </a:lnTo>
                  <a:lnTo>
                    <a:pt x="922" y="1893"/>
                  </a:lnTo>
                  <a:lnTo>
                    <a:pt x="906" y="1891"/>
                  </a:lnTo>
                  <a:lnTo>
                    <a:pt x="892" y="1890"/>
                  </a:lnTo>
                  <a:lnTo>
                    <a:pt x="878" y="1889"/>
                  </a:lnTo>
                  <a:lnTo>
                    <a:pt x="868" y="1886"/>
                  </a:lnTo>
                  <a:lnTo>
                    <a:pt x="862" y="1884"/>
                  </a:lnTo>
                  <a:lnTo>
                    <a:pt x="858" y="1882"/>
                  </a:lnTo>
                  <a:lnTo>
                    <a:pt x="854" y="1877"/>
                  </a:lnTo>
                  <a:lnTo>
                    <a:pt x="851" y="1873"/>
                  </a:lnTo>
                  <a:lnTo>
                    <a:pt x="848" y="1867"/>
                  </a:lnTo>
                  <a:lnTo>
                    <a:pt x="847" y="1860"/>
                  </a:lnTo>
                  <a:lnTo>
                    <a:pt x="846" y="1852"/>
                  </a:lnTo>
                  <a:lnTo>
                    <a:pt x="845" y="1842"/>
                  </a:lnTo>
                  <a:lnTo>
                    <a:pt x="845" y="1842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62" y="1785"/>
                  </a:lnTo>
                  <a:lnTo>
                    <a:pt x="753" y="1785"/>
                  </a:lnTo>
                  <a:lnTo>
                    <a:pt x="745" y="1783"/>
                  </a:lnTo>
                  <a:lnTo>
                    <a:pt x="738" y="1781"/>
                  </a:lnTo>
                  <a:lnTo>
                    <a:pt x="731" y="1777"/>
                  </a:lnTo>
                  <a:lnTo>
                    <a:pt x="726" y="1771"/>
                  </a:lnTo>
                  <a:lnTo>
                    <a:pt x="725" y="1768"/>
                  </a:lnTo>
                  <a:lnTo>
                    <a:pt x="724" y="1764"/>
                  </a:lnTo>
                  <a:lnTo>
                    <a:pt x="724" y="1764"/>
                  </a:lnTo>
                  <a:lnTo>
                    <a:pt x="725" y="1750"/>
                  </a:lnTo>
                  <a:lnTo>
                    <a:pt x="728" y="1735"/>
                  </a:lnTo>
                  <a:lnTo>
                    <a:pt x="728" y="1728"/>
                  </a:lnTo>
                  <a:lnTo>
                    <a:pt x="725" y="1721"/>
                  </a:lnTo>
                  <a:lnTo>
                    <a:pt x="722" y="1716"/>
                  </a:lnTo>
                  <a:lnTo>
                    <a:pt x="720" y="1714"/>
                  </a:lnTo>
                  <a:lnTo>
                    <a:pt x="716" y="1713"/>
                  </a:lnTo>
                  <a:lnTo>
                    <a:pt x="716" y="1713"/>
                  </a:lnTo>
                  <a:lnTo>
                    <a:pt x="703" y="1710"/>
                  </a:lnTo>
                  <a:lnTo>
                    <a:pt x="687" y="1710"/>
                  </a:lnTo>
                  <a:lnTo>
                    <a:pt x="674" y="1710"/>
                  </a:lnTo>
                  <a:lnTo>
                    <a:pt x="667" y="1710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1" y="1706"/>
                  </a:lnTo>
                  <a:lnTo>
                    <a:pt x="661" y="1702"/>
                  </a:lnTo>
                  <a:lnTo>
                    <a:pt x="661" y="1694"/>
                  </a:lnTo>
                  <a:lnTo>
                    <a:pt x="662" y="1685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20" y="1479"/>
                  </a:lnTo>
                  <a:lnTo>
                    <a:pt x="836" y="1464"/>
                  </a:lnTo>
                  <a:lnTo>
                    <a:pt x="853" y="1453"/>
                  </a:lnTo>
                  <a:lnTo>
                    <a:pt x="871" y="1442"/>
                  </a:lnTo>
                  <a:lnTo>
                    <a:pt x="892" y="1434"/>
                  </a:lnTo>
                  <a:lnTo>
                    <a:pt x="914" y="1426"/>
                  </a:lnTo>
                  <a:lnTo>
                    <a:pt x="937" y="1419"/>
                  </a:lnTo>
                  <a:lnTo>
                    <a:pt x="937" y="1419"/>
                  </a:lnTo>
                  <a:lnTo>
                    <a:pt x="944" y="1416"/>
                  </a:lnTo>
                  <a:lnTo>
                    <a:pt x="949" y="1410"/>
                  </a:lnTo>
                  <a:lnTo>
                    <a:pt x="959" y="1400"/>
                  </a:lnTo>
                  <a:lnTo>
                    <a:pt x="964" y="1394"/>
                  </a:lnTo>
                  <a:lnTo>
                    <a:pt x="969" y="1389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7" y="1754"/>
                  </a:lnTo>
                  <a:lnTo>
                    <a:pt x="246" y="1755"/>
                  </a:lnTo>
                  <a:lnTo>
                    <a:pt x="252" y="1759"/>
                  </a:lnTo>
                  <a:lnTo>
                    <a:pt x="257" y="1762"/>
                  </a:lnTo>
                  <a:lnTo>
                    <a:pt x="262" y="1767"/>
                  </a:lnTo>
                  <a:lnTo>
                    <a:pt x="265" y="1773"/>
                  </a:lnTo>
                  <a:lnTo>
                    <a:pt x="270" y="1783"/>
                  </a:lnTo>
                  <a:lnTo>
                    <a:pt x="273" y="1796"/>
                  </a:lnTo>
                  <a:lnTo>
                    <a:pt x="278" y="1806"/>
                  </a:lnTo>
                  <a:lnTo>
                    <a:pt x="281" y="1811"/>
                  </a:lnTo>
                  <a:lnTo>
                    <a:pt x="285" y="1814"/>
                  </a:lnTo>
                  <a:lnTo>
                    <a:pt x="289" y="1817"/>
                  </a:lnTo>
                  <a:lnTo>
                    <a:pt x="295" y="1820"/>
                  </a:lnTo>
                  <a:lnTo>
                    <a:pt x="295" y="1820"/>
                  </a:lnTo>
                  <a:lnTo>
                    <a:pt x="302" y="1820"/>
                  </a:lnTo>
                  <a:lnTo>
                    <a:pt x="302" y="182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3" name="Freeform 99"/>
            <p:cNvSpPr>
              <a:spLocks/>
            </p:cNvSpPr>
            <p:nvPr/>
          </p:nvSpPr>
          <p:spPr bwMode="auto">
            <a:xfrm>
              <a:off x="6146677" y="4467027"/>
              <a:ext cx="1050525" cy="734864"/>
            </a:xfrm>
            <a:custGeom>
              <a:avLst/>
              <a:gdLst/>
              <a:ahLst/>
              <a:cxnLst>
                <a:cxn ang="0">
                  <a:pos x="1407" y="812"/>
                </a:cxn>
                <a:cxn ang="0">
                  <a:pos x="1337" y="739"/>
                </a:cxn>
                <a:cxn ang="0">
                  <a:pos x="1293" y="712"/>
                </a:cxn>
                <a:cxn ang="0">
                  <a:pos x="1254" y="698"/>
                </a:cxn>
                <a:cxn ang="0">
                  <a:pos x="1253" y="611"/>
                </a:cxn>
                <a:cxn ang="0">
                  <a:pos x="1242" y="560"/>
                </a:cxn>
                <a:cxn ang="0">
                  <a:pos x="1283" y="496"/>
                </a:cxn>
                <a:cxn ang="0">
                  <a:pos x="1294" y="437"/>
                </a:cxn>
                <a:cxn ang="0">
                  <a:pos x="1329" y="382"/>
                </a:cxn>
                <a:cxn ang="0">
                  <a:pos x="1292" y="353"/>
                </a:cxn>
                <a:cxn ang="0">
                  <a:pos x="1300" y="312"/>
                </a:cxn>
                <a:cxn ang="0">
                  <a:pos x="1401" y="286"/>
                </a:cxn>
                <a:cxn ang="0">
                  <a:pos x="1360" y="180"/>
                </a:cxn>
                <a:cxn ang="0">
                  <a:pos x="1309" y="152"/>
                </a:cxn>
                <a:cxn ang="0">
                  <a:pos x="1255" y="200"/>
                </a:cxn>
                <a:cxn ang="0">
                  <a:pos x="1217" y="263"/>
                </a:cxn>
                <a:cxn ang="0">
                  <a:pos x="1164" y="312"/>
                </a:cxn>
                <a:cxn ang="0">
                  <a:pos x="1135" y="337"/>
                </a:cxn>
                <a:cxn ang="0">
                  <a:pos x="1075" y="298"/>
                </a:cxn>
                <a:cxn ang="0">
                  <a:pos x="1029" y="306"/>
                </a:cxn>
                <a:cxn ang="0">
                  <a:pos x="980" y="300"/>
                </a:cxn>
                <a:cxn ang="0">
                  <a:pos x="991" y="245"/>
                </a:cxn>
                <a:cxn ang="0">
                  <a:pos x="985" y="190"/>
                </a:cxn>
                <a:cxn ang="0">
                  <a:pos x="1002" y="157"/>
                </a:cxn>
                <a:cxn ang="0">
                  <a:pos x="1026" y="22"/>
                </a:cxn>
                <a:cxn ang="0">
                  <a:pos x="971" y="1"/>
                </a:cxn>
                <a:cxn ang="0">
                  <a:pos x="866" y="62"/>
                </a:cxn>
                <a:cxn ang="0">
                  <a:pos x="794" y="119"/>
                </a:cxn>
                <a:cxn ang="0">
                  <a:pos x="718" y="193"/>
                </a:cxn>
                <a:cxn ang="0">
                  <a:pos x="642" y="216"/>
                </a:cxn>
                <a:cxn ang="0">
                  <a:pos x="549" y="282"/>
                </a:cxn>
                <a:cxn ang="0">
                  <a:pos x="444" y="310"/>
                </a:cxn>
                <a:cxn ang="0">
                  <a:pos x="373" y="302"/>
                </a:cxn>
                <a:cxn ang="0">
                  <a:pos x="307" y="276"/>
                </a:cxn>
                <a:cxn ang="0">
                  <a:pos x="95" y="294"/>
                </a:cxn>
                <a:cxn ang="0">
                  <a:pos x="18" y="342"/>
                </a:cxn>
                <a:cxn ang="0">
                  <a:pos x="0" y="367"/>
                </a:cxn>
                <a:cxn ang="0">
                  <a:pos x="32" y="399"/>
                </a:cxn>
                <a:cxn ang="0">
                  <a:pos x="83" y="420"/>
                </a:cxn>
                <a:cxn ang="0">
                  <a:pos x="67" y="461"/>
                </a:cxn>
                <a:cxn ang="0">
                  <a:pos x="105" y="469"/>
                </a:cxn>
                <a:cxn ang="0">
                  <a:pos x="158" y="436"/>
                </a:cxn>
                <a:cxn ang="0">
                  <a:pos x="202" y="482"/>
                </a:cxn>
                <a:cxn ang="0">
                  <a:pos x="243" y="480"/>
                </a:cxn>
                <a:cxn ang="0">
                  <a:pos x="274" y="557"/>
                </a:cxn>
                <a:cxn ang="0">
                  <a:pos x="298" y="591"/>
                </a:cxn>
                <a:cxn ang="0">
                  <a:pos x="297" y="627"/>
                </a:cxn>
                <a:cxn ang="0">
                  <a:pos x="315" y="673"/>
                </a:cxn>
                <a:cxn ang="0">
                  <a:pos x="364" y="724"/>
                </a:cxn>
                <a:cxn ang="0">
                  <a:pos x="467" y="684"/>
                </a:cxn>
                <a:cxn ang="0">
                  <a:pos x="635" y="653"/>
                </a:cxn>
                <a:cxn ang="0">
                  <a:pos x="723" y="665"/>
                </a:cxn>
                <a:cxn ang="0">
                  <a:pos x="968" y="877"/>
                </a:cxn>
                <a:cxn ang="0">
                  <a:pos x="1120" y="1006"/>
                </a:cxn>
                <a:cxn ang="0">
                  <a:pos x="1236" y="958"/>
                </a:cxn>
                <a:cxn ang="0">
                  <a:pos x="1418" y="922"/>
                </a:cxn>
                <a:cxn ang="0">
                  <a:pos x="1444" y="841"/>
                </a:cxn>
              </a:cxnLst>
              <a:rect l="0" t="0" r="r" b="b"/>
              <a:pathLst>
                <a:path w="1444" h="1008">
                  <a:moveTo>
                    <a:pt x="1443" y="841"/>
                  </a:move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35" y="838"/>
                  </a:lnTo>
                  <a:lnTo>
                    <a:pt x="1426" y="833"/>
                  </a:lnTo>
                  <a:lnTo>
                    <a:pt x="1419" y="827"/>
                  </a:lnTo>
                  <a:lnTo>
                    <a:pt x="1413" y="820"/>
                  </a:lnTo>
                  <a:lnTo>
                    <a:pt x="1407" y="812"/>
                  </a:lnTo>
                  <a:lnTo>
                    <a:pt x="1401" y="804"/>
                  </a:lnTo>
                  <a:lnTo>
                    <a:pt x="1391" y="786"/>
                  </a:lnTo>
                  <a:lnTo>
                    <a:pt x="1381" y="768"/>
                  </a:lnTo>
                  <a:lnTo>
                    <a:pt x="1375" y="760"/>
                  </a:lnTo>
                  <a:lnTo>
                    <a:pt x="1369" y="752"/>
                  </a:lnTo>
                  <a:lnTo>
                    <a:pt x="1362" y="747"/>
                  </a:lnTo>
                  <a:lnTo>
                    <a:pt x="1355" y="742"/>
                  </a:lnTo>
                  <a:lnTo>
                    <a:pt x="1346" y="740"/>
                  </a:lnTo>
                  <a:lnTo>
                    <a:pt x="1337" y="739"/>
                  </a:lnTo>
                  <a:lnTo>
                    <a:pt x="1337" y="739"/>
                  </a:lnTo>
                  <a:lnTo>
                    <a:pt x="1315" y="739"/>
                  </a:lnTo>
                  <a:lnTo>
                    <a:pt x="1315" y="739"/>
                  </a:lnTo>
                  <a:lnTo>
                    <a:pt x="1309" y="737"/>
                  </a:lnTo>
                  <a:lnTo>
                    <a:pt x="1306" y="736"/>
                  </a:lnTo>
                  <a:lnTo>
                    <a:pt x="1303" y="733"/>
                  </a:lnTo>
                  <a:lnTo>
                    <a:pt x="1299" y="729"/>
                  </a:lnTo>
                  <a:lnTo>
                    <a:pt x="1296" y="721"/>
                  </a:lnTo>
                  <a:lnTo>
                    <a:pt x="1293" y="712"/>
                  </a:lnTo>
                  <a:lnTo>
                    <a:pt x="1293" y="712"/>
                  </a:lnTo>
                  <a:lnTo>
                    <a:pt x="1285" y="714"/>
                  </a:lnTo>
                  <a:lnTo>
                    <a:pt x="1280" y="714"/>
                  </a:lnTo>
                  <a:lnTo>
                    <a:pt x="1274" y="714"/>
                  </a:lnTo>
                  <a:lnTo>
                    <a:pt x="1268" y="712"/>
                  </a:lnTo>
                  <a:lnTo>
                    <a:pt x="1263" y="710"/>
                  </a:lnTo>
                  <a:lnTo>
                    <a:pt x="1260" y="707"/>
                  </a:lnTo>
                  <a:lnTo>
                    <a:pt x="1256" y="703"/>
                  </a:lnTo>
                  <a:lnTo>
                    <a:pt x="1254" y="698"/>
                  </a:lnTo>
                  <a:lnTo>
                    <a:pt x="1250" y="688"/>
                  </a:lnTo>
                  <a:lnTo>
                    <a:pt x="1247" y="675"/>
                  </a:lnTo>
                  <a:lnTo>
                    <a:pt x="1246" y="661"/>
                  </a:lnTo>
                  <a:lnTo>
                    <a:pt x="1245" y="646"/>
                  </a:lnTo>
                  <a:lnTo>
                    <a:pt x="1245" y="646"/>
                  </a:lnTo>
                  <a:lnTo>
                    <a:pt x="1246" y="636"/>
                  </a:lnTo>
                  <a:lnTo>
                    <a:pt x="1247" y="627"/>
                  </a:lnTo>
                  <a:lnTo>
                    <a:pt x="1251" y="618"/>
                  </a:lnTo>
                  <a:lnTo>
                    <a:pt x="1253" y="611"/>
                  </a:lnTo>
                  <a:lnTo>
                    <a:pt x="1261" y="597"/>
                  </a:lnTo>
                  <a:lnTo>
                    <a:pt x="1267" y="583"/>
                  </a:lnTo>
                  <a:lnTo>
                    <a:pt x="1267" y="583"/>
                  </a:lnTo>
                  <a:lnTo>
                    <a:pt x="1259" y="580"/>
                  </a:lnTo>
                  <a:lnTo>
                    <a:pt x="1254" y="577"/>
                  </a:lnTo>
                  <a:lnTo>
                    <a:pt x="1250" y="574"/>
                  </a:lnTo>
                  <a:lnTo>
                    <a:pt x="1246" y="571"/>
                  </a:lnTo>
                  <a:lnTo>
                    <a:pt x="1244" y="566"/>
                  </a:lnTo>
                  <a:lnTo>
                    <a:pt x="1242" y="560"/>
                  </a:lnTo>
                  <a:lnTo>
                    <a:pt x="1242" y="554"/>
                  </a:lnTo>
                  <a:lnTo>
                    <a:pt x="1242" y="554"/>
                  </a:lnTo>
                  <a:lnTo>
                    <a:pt x="1242" y="550"/>
                  </a:lnTo>
                  <a:lnTo>
                    <a:pt x="1243" y="546"/>
                  </a:lnTo>
                  <a:lnTo>
                    <a:pt x="1248" y="537"/>
                  </a:lnTo>
                  <a:lnTo>
                    <a:pt x="1256" y="528"/>
                  </a:lnTo>
                  <a:lnTo>
                    <a:pt x="1266" y="518"/>
                  </a:lnTo>
                  <a:lnTo>
                    <a:pt x="1275" y="507"/>
                  </a:lnTo>
                  <a:lnTo>
                    <a:pt x="1283" y="496"/>
                  </a:lnTo>
                  <a:lnTo>
                    <a:pt x="1286" y="489"/>
                  </a:lnTo>
                  <a:lnTo>
                    <a:pt x="1290" y="483"/>
                  </a:lnTo>
                  <a:lnTo>
                    <a:pt x="1292" y="476"/>
                  </a:lnTo>
                  <a:lnTo>
                    <a:pt x="1293" y="469"/>
                  </a:lnTo>
                  <a:lnTo>
                    <a:pt x="1293" y="469"/>
                  </a:lnTo>
                  <a:lnTo>
                    <a:pt x="1293" y="447"/>
                  </a:lnTo>
                  <a:lnTo>
                    <a:pt x="1293" y="447"/>
                  </a:lnTo>
                  <a:lnTo>
                    <a:pt x="1293" y="442"/>
                  </a:lnTo>
                  <a:lnTo>
                    <a:pt x="1294" y="437"/>
                  </a:lnTo>
                  <a:lnTo>
                    <a:pt x="1299" y="427"/>
                  </a:lnTo>
                  <a:lnTo>
                    <a:pt x="1305" y="419"/>
                  </a:lnTo>
                  <a:lnTo>
                    <a:pt x="1311" y="412"/>
                  </a:lnTo>
                  <a:lnTo>
                    <a:pt x="1317" y="405"/>
                  </a:lnTo>
                  <a:lnTo>
                    <a:pt x="1323" y="398"/>
                  </a:lnTo>
                  <a:lnTo>
                    <a:pt x="1328" y="390"/>
                  </a:lnTo>
                  <a:lnTo>
                    <a:pt x="1329" y="386"/>
                  </a:lnTo>
                  <a:lnTo>
                    <a:pt x="1329" y="382"/>
                  </a:lnTo>
                  <a:lnTo>
                    <a:pt x="1329" y="382"/>
                  </a:lnTo>
                  <a:lnTo>
                    <a:pt x="1329" y="376"/>
                  </a:lnTo>
                  <a:lnTo>
                    <a:pt x="1328" y="373"/>
                  </a:lnTo>
                  <a:lnTo>
                    <a:pt x="1326" y="369"/>
                  </a:lnTo>
                  <a:lnTo>
                    <a:pt x="1322" y="367"/>
                  </a:lnTo>
                  <a:lnTo>
                    <a:pt x="1315" y="363"/>
                  </a:lnTo>
                  <a:lnTo>
                    <a:pt x="1307" y="360"/>
                  </a:lnTo>
                  <a:lnTo>
                    <a:pt x="1299" y="358"/>
                  </a:lnTo>
                  <a:lnTo>
                    <a:pt x="1296" y="355"/>
                  </a:lnTo>
                  <a:lnTo>
                    <a:pt x="1292" y="353"/>
                  </a:lnTo>
                  <a:lnTo>
                    <a:pt x="1289" y="350"/>
                  </a:lnTo>
                  <a:lnTo>
                    <a:pt x="1288" y="345"/>
                  </a:lnTo>
                  <a:lnTo>
                    <a:pt x="1285" y="340"/>
                  </a:lnTo>
                  <a:lnTo>
                    <a:pt x="1285" y="334"/>
                  </a:lnTo>
                  <a:lnTo>
                    <a:pt x="1285" y="334"/>
                  </a:lnTo>
                  <a:lnTo>
                    <a:pt x="1286" y="328"/>
                  </a:lnTo>
                  <a:lnTo>
                    <a:pt x="1290" y="322"/>
                  </a:lnTo>
                  <a:lnTo>
                    <a:pt x="1294" y="316"/>
                  </a:lnTo>
                  <a:lnTo>
                    <a:pt x="1300" y="312"/>
                  </a:lnTo>
                  <a:lnTo>
                    <a:pt x="1300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72" y="307"/>
                  </a:lnTo>
                  <a:lnTo>
                    <a:pt x="1387" y="301"/>
                  </a:lnTo>
                  <a:lnTo>
                    <a:pt x="1392" y="297"/>
                  </a:lnTo>
                  <a:lnTo>
                    <a:pt x="1398" y="292"/>
                  </a:lnTo>
                  <a:lnTo>
                    <a:pt x="1401" y="286"/>
                  </a:lnTo>
                  <a:lnTo>
                    <a:pt x="1403" y="283"/>
                  </a:lnTo>
                  <a:lnTo>
                    <a:pt x="1403" y="279"/>
                  </a:lnTo>
                  <a:lnTo>
                    <a:pt x="1403" y="279"/>
                  </a:lnTo>
                  <a:lnTo>
                    <a:pt x="1403" y="273"/>
                  </a:lnTo>
                  <a:lnTo>
                    <a:pt x="1400" y="266"/>
                  </a:lnTo>
                  <a:lnTo>
                    <a:pt x="1393" y="246"/>
                  </a:lnTo>
                  <a:lnTo>
                    <a:pt x="1384" y="224"/>
                  </a:lnTo>
                  <a:lnTo>
                    <a:pt x="1373" y="202"/>
                  </a:lnTo>
                  <a:lnTo>
                    <a:pt x="1360" y="180"/>
                  </a:lnTo>
                  <a:lnTo>
                    <a:pt x="1347" y="163"/>
                  </a:lnTo>
                  <a:lnTo>
                    <a:pt x="1342" y="156"/>
                  </a:lnTo>
                  <a:lnTo>
                    <a:pt x="1336" y="152"/>
                  </a:lnTo>
                  <a:lnTo>
                    <a:pt x="1330" y="148"/>
                  </a:lnTo>
                  <a:lnTo>
                    <a:pt x="1326" y="147"/>
                  </a:lnTo>
                  <a:lnTo>
                    <a:pt x="1326" y="147"/>
                  </a:lnTo>
                  <a:lnTo>
                    <a:pt x="1321" y="147"/>
                  </a:lnTo>
                  <a:lnTo>
                    <a:pt x="1317" y="148"/>
                  </a:lnTo>
                  <a:lnTo>
                    <a:pt x="1309" y="152"/>
                  </a:lnTo>
                  <a:lnTo>
                    <a:pt x="1304" y="156"/>
                  </a:lnTo>
                  <a:lnTo>
                    <a:pt x="1298" y="163"/>
                  </a:lnTo>
                  <a:lnTo>
                    <a:pt x="1289" y="176"/>
                  </a:lnTo>
                  <a:lnTo>
                    <a:pt x="1283" y="182"/>
                  </a:lnTo>
                  <a:lnTo>
                    <a:pt x="1278" y="186"/>
                  </a:lnTo>
                  <a:lnTo>
                    <a:pt x="1278" y="186"/>
                  </a:lnTo>
                  <a:lnTo>
                    <a:pt x="1273" y="192"/>
                  </a:lnTo>
                  <a:lnTo>
                    <a:pt x="1267" y="195"/>
                  </a:lnTo>
                  <a:lnTo>
                    <a:pt x="1255" y="200"/>
                  </a:lnTo>
                  <a:lnTo>
                    <a:pt x="1250" y="202"/>
                  </a:lnTo>
                  <a:lnTo>
                    <a:pt x="1244" y="206"/>
                  </a:lnTo>
                  <a:lnTo>
                    <a:pt x="1238" y="210"/>
                  </a:lnTo>
                  <a:lnTo>
                    <a:pt x="1235" y="216"/>
                  </a:lnTo>
                  <a:lnTo>
                    <a:pt x="1235" y="216"/>
                  </a:lnTo>
                  <a:lnTo>
                    <a:pt x="1229" y="224"/>
                  </a:lnTo>
                  <a:lnTo>
                    <a:pt x="1225" y="233"/>
                  </a:lnTo>
                  <a:lnTo>
                    <a:pt x="1221" y="253"/>
                  </a:lnTo>
                  <a:lnTo>
                    <a:pt x="1217" y="263"/>
                  </a:lnTo>
                  <a:lnTo>
                    <a:pt x="1214" y="274"/>
                  </a:lnTo>
                  <a:lnTo>
                    <a:pt x="1208" y="282"/>
                  </a:lnTo>
                  <a:lnTo>
                    <a:pt x="1201" y="290"/>
                  </a:lnTo>
                  <a:lnTo>
                    <a:pt x="1201" y="290"/>
                  </a:lnTo>
                  <a:lnTo>
                    <a:pt x="1192" y="294"/>
                  </a:lnTo>
                  <a:lnTo>
                    <a:pt x="1183" y="298"/>
                  </a:lnTo>
                  <a:lnTo>
                    <a:pt x="1172" y="304"/>
                  </a:lnTo>
                  <a:lnTo>
                    <a:pt x="1168" y="307"/>
                  </a:lnTo>
                  <a:lnTo>
                    <a:pt x="1164" y="312"/>
                  </a:lnTo>
                  <a:lnTo>
                    <a:pt x="1164" y="312"/>
                  </a:lnTo>
                  <a:lnTo>
                    <a:pt x="1160" y="315"/>
                  </a:lnTo>
                  <a:lnTo>
                    <a:pt x="1158" y="319"/>
                  </a:lnTo>
                  <a:lnTo>
                    <a:pt x="1152" y="328"/>
                  </a:lnTo>
                  <a:lnTo>
                    <a:pt x="1149" y="331"/>
                  </a:lnTo>
                  <a:lnTo>
                    <a:pt x="1145" y="335"/>
                  </a:lnTo>
                  <a:lnTo>
                    <a:pt x="1140" y="337"/>
                  </a:lnTo>
                  <a:lnTo>
                    <a:pt x="1135" y="337"/>
                  </a:lnTo>
                  <a:lnTo>
                    <a:pt x="1135" y="337"/>
                  </a:lnTo>
                  <a:lnTo>
                    <a:pt x="1126" y="337"/>
                  </a:lnTo>
                  <a:lnTo>
                    <a:pt x="1121" y="336"/>
                  </a:lnTo>
                  <a:lnTo>
                    <a:pt x="1115" y="334"/>
                  </a:lnTo>
                  <a:lnTo>
                    <a:pt x="1109" y="330"/>
                  </a:lnTo>
                  <a:lnTo>
                    <a:pt x="1101" y="323"/>
                  </a:lnTo>
                  <a:lnTo>
                    <a:pt x="1094" y="315"/>
                  </a:lnTo>
                  <a:lnTo>
                    <a:pt x="1087" y="307"/>
                  </a:lnTo>
                  <a:lnTo>
                    <a:pt x="1079" y="300"/>
                  </a:lnTo>
                  <a:lnTo>
                    <a:pt x="1075" y="298"/>
                  </a:lnTo>
                  <a:lnTo>
                    <a:pt x="1069" y="296"/>
                  </a:lnTo>
                  <a:lnTo>
                    <a:pt x="1062" y="294"/>
                  </a:lnTo>
                  <a:lnTo>
                    <a:pt x="1054" y="294"/>
                  </a:lnTo>
                  <a:lnTo>
                    <a:pt x="1054" y="294"/>
                  </a:lnTo>
                  <a:lnTo>
                    <a:pt x="1048" y="294"/>
                  </a:lnTo>
                  <a:lnTo>
                    <a:pt x="1042" y="297"/>
                  </a:lnTo>
                  <a:lnTo>
                    <a:pt x="1038" y="300"/>
                  </a:lnTo>
                  <a:lnTo>
                    <a:pt x="1033" y="302"/>
                  </a:lnTo>
                  <a:lnTo>
                    <a:pt x="1029" y="306"/>
                  </a:lnTo>
                  <a:lnTo>
                    <a:pt x="1024" y="309"/>
                  </a:lnTo>
                  <a:lnTo>
                    <a:pt x="1017" y="312"/>
                  </a:lnTo>
                  <a:lnTo>
                    <a:pt x="1010" y="312"/>
                  </a:lnTo>
                  <a:lnTo>
                    <a:pt x="1010" y="312"/>
                  </a:lnTo>
                  <a:lnTo>
                    <a:pt x="1003" y="312"/>
                  </a:lnTo>
                  <a:lnTo>
                    <a:pt x="996" y="310"/>
                  </a:lnTo>
                  <a:lnTo>
                    <a:pt x="990" y="307"/>
                  </a:lnTo>
                  <a:lnTo>
                    <a:pt x="985" y="305"/>
                  </a:lnTo>
                  <a:lnTo>
                    <a:pt x="980" y="300"/>
                  </a:lnTo>
                  <a:lnTo>
                    <a:pt x="976" y="294"/>
                  </a:lnTo>
                  <a:lnTo>
                    <a:pt x="973" y="289"/>
                  </a:lnTo>
                  <a:lnTo>
                    <a:pt x="973" y="283"/>
                  </a:lnTo>
                  <a:lnTo>
                    <a:pt x="973" y="283"/>
                  </a:lnTo>
                  <a:lnTo>
                    <a:pt x="975" y="274"/>
                  </a:lnTo>
                  <a:lnTo>
                    <a:pt x="977" y="266"/>
                  </a:lnTo>
                  <a:lnTo>
                    <a:pt x="981" y="259"/>
                  </a:lnTo>
                  <a:lnTo>
                    <a:pt x="986" y="252"/>
                  </a:lnTo>
                  <a:lnTo>
                    <a:pt x="991" y="245"/>
                  </a:lnTo>
                  <a:lnTo>
                    <a:pt x="995" y="237"/>
                  </a:lnTo>
                  <a:lnTo>
                    <a:pt x="998" y="229"/>
                  </a:lnTo>
                  <a:lnTo>
                    <a:pt x="999" y="221"/>
                  </a:lnTo>
                  <a:lnTo>
                    <a:pt x="999" y="221"/>
                  </a:lnTo>
                  <a:lnTo>
                    <a:pt x="999" y="215"/>
                  </a:lnTo>
                  <a:lnTo>
                    <a:pt x="996" y="210"/>
                  </a:lnTo>
                  <a:lnTo>
                    <a:pt x="992" y="203"/>
                  </a:lnTo>
                  <a:lnTo>
                    <a:pt x="986" y="194"/>
                  </a:lnTo>
                  <a:lnTo>
                    <a:pt x="985" y="190"/>
                  </a:lnTo>
                  <a:lnTo>
                    <a:pt x="984" y="183"/>
                  </a:lnTo>
                  <a:lnTo>
                    <a:pt x="984" y="183"/>
                  </a:lnTo>
                  <a:lnTo>
                    <a:pt x="985" y="179"/>
                  </a:lnTo>
                  <a:lnTo>
                    <a:pt x="986" y="176"/>
                  </a:lnTo>
                  <a:lnTo>
                    <a:pt x="992" y="170"/>
                  </a:lnTo>
                  <a:lnTo>
                    <a:pt x="998" y="164"/>
                  </a:lnTo>
                  <a:lnTo>
                    <a:pt x="1001" y="161"/>
                  </a:lnTo>
                  <a:lnTo>
                    <a:pt x="1002" y="157"/>
                  </a:lnTo>
                  <a:lnTo>
                    <a:pt x="1002" y="157"/>
                  </a:lnTo>
                  <a:lnTo>
                    <a:pt x="1011" y="130"/>
                  </a:lnTo>
                  <a:lnTo>
                    <a:pt x="1019" y="100"/>
                  </a:lnTo>
                  <a:lnTo>
                    <a:pt x="1023" y="85"/>
                  </a:lnTo>
                  <a:lnTo>
                    <a:pt x="1026" y="70"/>
                  </a:lnTo>
                  <a:lnTo>
                    <a:pt x="1028" y="55"/>
                  </a:lnTo>
                  <a:lnTo>
                    <a:pt x="1029" y="40"/>
                  </a:lnTo>
                  <a:lnTo>
                    <a:pt x="1029" y="40"/>
                  </a:lnTo>
                  <a:lnTo>
                    <a:pt x="1028" y="30"/>
                  </a:lnTo>
                  <a:lnTo>
                    <a:pt x="1026" y="22"/>
                  </a:lnTo>
                  <a:lnTo>
                    <a:pt x="1024" y="15"/>
                  </a:lnTo>
                  <a:lnTo>
                    <a:pt x="1021" y="9"/>
                  </a:lnTo>
                  <a:lnTo>
                    <a:pt x="1015" y="4"/>
                  </a:lnTo>
                  <a:lnTo>
                    <a:pt x="1008" y="2"/>
                  </a:lnTo>
                  <a:lnTo>
                    <a:pt x="999" y="1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79" y="0"/>
                  </a:lnTo>
                  <a:lnTo>
                    <a:pt x="971" y="1"/>
                  </a:lnTo>
                  <a:lnTo>
                    <a:pt x="963" y="3"/>
                  </a:lnTo>
                  <a:lnTo>
                    <a:pt x="956" y="6"/>
                  </a:lnTo>
                  <a:lnTo>
                    <a:pt x="944" y="11"/>
                  </a:lnTo>
                  <a:lnTo>
                    <a:pt x="932" y="21"/>
                  </a:lnTo>
                  <a:lnTo>
                    <a:pt x="922" y="30"/>
                  </a:lnTo>
                  <a:lnTo>
                    <a:pt x="911" y="40"/>
                  </a:lnTo>
                  <a:lnTo>
                    <a:pt x="893" y="62"/>
                  </a:lnTo>
                  <a:lnTo>
                    <a:pt x="893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54" y="68"/>
                  </a:lnTo>
                  <a:lnTo>
                    <a:pt x="843" y="73"/>
                  </a:lnTo>
                  <a:lnTo>
                    <a:pt x="833" y="80"/>
                  </a:lnTo>
                  <a:lnTo>
                    <a:pt x="824" y="87"/>
                  </a:lnTo>
                  <a:lnTo>
                    <a:pt x="816" y="94"/>
                  </a:lnTo>
                  <a:lnTo>
                    <a:pt x="808" y="102"/>
                  </a:lnTo>
                  <a:lnTo>
                    <a:pt x="794" y="119"/>
                  </a:lnTo>
                  <a:lnTo>
                    <a:pt x="780" y="137"/>
                  </a:lnTo>
                  <a:lnTo>
                    <a:pt x="765" y="154"/>
                  </a:lnTo>
                  <a:lnTo>
                    <a:pt x="757" y="163"/>
                  </a:lnTo>
                  <a:lnTo>
                    <a:pt x="748" y="171"/>
                  </a:lnTo>
                  <a:lnTo>
                    <a:pt x="739" y="179"/>
                  </a:lnTo>
                  <a:lnTo>
                    <a:pt x="727" y="186"/>
                  </a:lnTo>
                  <a:lnTo>
                    <a:pt x="727" y="186"/>
                  </a:lnTo>
                  <a:lnTo>
                    <a:pt x="723" y="190"/>
                  </a:lnTo>
                  <a:lnTo>
                    <a:pt x="718" y="193"/>
                  </a:lnTo>
                  <a:lnTo>
                    <a:pt x="708" y="197"/>
                  </a:lnTo>
                  <a:lnTo>
                    <a:pt x="695" y="200"/>
                  </a:lnTo>
                  <a:lnTo>
                    <a:pt x="683" y="201"/>
                  </a:lnTo>
                  <a:lnTo>
                    <a:pt x="672" y="203"/>
                  </a:lnTo>
                  <a:lnTo>
                    <a:pt x="660" y="207"/>
                  </a:lnTo>
                  <a:lnTo>
                    <a:pt x="650" y="210"/>
                  </a:lnTo>
                  <a:lnTo>
                    <a:pt x="647" y="213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22" y="238"/>
                  </a:lnTo>
                  <a:lnTo>
                    <a:pt x="612" y="248"/>
                  </a:lnTo>
                  <a:lnTo>
                    <a:pt x="601" y="259"/>
                  </a:lnTo>
                  <a:lnTo>
                    <a:pt x="588" y="268"/>
                  </a:lnTo>
                  <a:lnTo>
                    <a:pt x="581" y="273"/>
                  </a:lnTo>
                  <a:lnTo>
                    <a:pt x="574" y="276"/>
                  </a:lnTo>
                  <a:lnTo>
                    <a:pt x="566" y="278"/>
                  </a:lnTo>
                  <a:lnTo>
                    <a:pt x="558" y="281"/>
                  </a:lnTo>
                  <a:lnTo>
                    <a:pt x="549" y="282"/>
                  </a:lnTo>
                  <a:lnTo>
                    <a:pt x="540" y="283"/>
                  </a:lnTo>
                  <a:lnTo>
                    <a:pt x="540" y="283"/>
                  </a:lnTo>
                  <a:lnTo>
                    <a:pt x="529" y="283"/>
                  </a:lnTo>
                  <a:lnTo>
                    <a:pt x="520" y="284"/>
                  </a:lnTo>
                  <a:lnTo>
                    <a:pt x="503" y="287"/>
                  </a:lnTo>
                  <a:lnTo>
                    <a:pt x="488" y="293"/>
                  </a:lnTo>
                  <a:lnTo>
                    <a:pt x="473" y="299"/>
                  </a:lnTo>
                  <a:lnTo>
                    <a:pt x="458" y="305"/>
                  </a:lnTo>
                  <a:lnTo>
                    <a:pt x="444" y="310"/>
                  </a:lnTo>
                  <a:lnTo>
                    <a:pt x="428" y="314"/>
                  </a:lnTo>
                  <a:lnTo>
                    <a:pt x="420" y="315"/>
                  </a:lnTo>
                  <a:lnTo>
                    <a:pt x="411" y="315"/>
                  </a:lnTo>
                  <a:lnTo>
                    <a:pt x="411" y="315"/>
                  </a:lnTo>
                  <a:lnTo>
                    <a:pt x="403" y="315"/>
                  </a:lnTo>
                  <a:lnTo>
                    <a:pt x="396" y="314"/>
                  </a:lnTo>
                  <a:lnTo>
                    <a:pt x="389" y="312"/>
                  </a:lnTo>
                  <a:lnTo>
                    <a:pt x="383" y="309"/>
                  </a:lnTo>
                  <a:lnTo>
                    <a:pt x="373" y="302"/>
                  </a:lnTo>
                  <a:lnTo>
                    <a:pt x="362" y="296"/>
                  </a:lnTo>
                  <a:lnTo>
                    <a:pt x="353" y="287"/>
                  </a:lnTo>
                  <a:lnTo>
                    <a:pt x="343" y="282"/>
                  </a:lnTo>
                  <a:lnTo>
                    <a:pt x="337" y="278"/>
                  </a:lnTo>
                  <a:lnTo>
                    <a:pt x="332" y="277"/>
                  </a:lnTo>
                  <a:lnTo>
                    <a:pt x="326" y="276"/>
                  </a:lnTo>
                  <a:lnTo>
                    <a:pt x="319" y="275"/>
                  </a:lnTo>
                  <a:lnTo>
                    <a:pt x="319" y="275"/>
                  </a:lnTo>
                  <a:lnTo>
                    <a:pt x="307" y="276"/>
                  </a:lnTo>
                  <a:lnTo>
                    <a:pt x="297" y="278"/>
                  </a:lnTo>
                  <a:lnTo>
                    <a:pt x="286" y="281"/>
                  </a:lnTo>
                  <a:lnTo>
                    <a:pt x="276" y="284"/>
                  </a:lnTo>
                  <a:lnTo>
                    <a:pt x="258" y="291"/>
                  </a:lnTo>
                  <a:lnTo>
                    <a:pt x="248" y="293"/>
                  </a:lnTo>
                  <a:lnTo>
                    <a:pt x="238" y="294"/>
                  </a:lnTo>
                  <a:lnTo>
                    <a:pt x="238" y="294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80" y="296"/>
                  </a:lnTo>
                  <a:lnTo>
                    <a:pt x="68" y="298"/>
                  </a:lnTo>
                  <a:lnTo>
                    <a:pt x="56" y="304"/>
                  </a:lnTo>
                  <a:lnTo>
                    <a:pt x="47" y="309"/>
                  </a:lnTo>
                  <a:lnTo>
                    <a:pt x="38" y="316"/>
                  </a:lnTo>
                  <a:lnTo>
                    <a:pt x="31" y="324"/>
                  </a:lnTo>
                  <a:lnTo>
                    <a:pt x="24" y="334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15" y="340"/>
                  </a:lnTo>
                  <a:lnTo>
                    <a:pt x="13" y="339"/>
                  </a:lnTo>
                  <a:lnTo>
                    <a:pt x="13" y="338"/>
                  </a:lnTo>
                  <a:lnTo>
                    <a:pt x="10" y="337"/>
                  </a:lnTo>
                  <a:lnTo>
                    <a:pt x="10" y="337"/>
                  </a:lnTo>
                  <a:lnTo>
                    <a:pt x="7" y="344"/>
                  </a:lnTo>
                  <a:lnTo>
                    <a:pt x="5" y="350"/>
                  </a:lnTo>
                  <a:lnTo>
                    <a:pt x="1" y="358"/>
                  </a:lnTo>
                  <a:lnTo>
                    <a:pt x="0" y="367"/>
                  </a:lnTo>
                  <a:lnTo>
                    <a:pt x="1" y="371"/>
                  </a:lnTo>
                  <a:lnTo>
                    <a:pt x="1" y="376"/>
                  </a:lnTo>
                  <a:lnTo>
                    <a:pt x="3" y="381"/>
                  </a:lnTo>
                  <a:lnTo>
                    <a:pt x="6" y="385"/>
                  </a:lnTo>
                  <a:lnTo>
                    <a:pt x="10" y="389"/>
                  </a:lnTo>
                  <a:lnTo>
                    <a:pt x="15" y="392"/>
                  </a:lnTo>
                  <a:lnTo>
                    <a:pt x="15" y="392"/>
                  </a:lnTo>
                  <a:lnTo>
                    <a:pt x="25" y="397"/>
                  </a:lnTo>
                  <a:lnTo>
                    <a:pt x="32" y="399"/>
                  </a:lnTo>
                  <a:lnTo>
                    <a:pt x="39" y="400"/>
                  </a:lnTo>
                  <a:lnTo>
                    <a:pt x="41" y="400"/>
                  </a:lnTo>
                  <a:lnTo>
                    <a:pt x="44" y="401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63" y="412"/>
                  </a:lnTo>
                  <a:lnTo>
                    <a:pt x="70" y="414"/>
                  </a:lnTo>
                  <a:lnTo>
                    <a:pt x="80" y="418"/>
                  </a:lnTo>
                  <a:lnTo>
                    <a:pt x="83" y="420"/>
                  </a:lnTo>
                  <a:lnTo>
                    <a:pt x="83" y="423"/>
                  </a:lnTo>
                  <a:lnTo>
                    <a:pt x="79" y="429"/>
                  </a:lnTo>
                  <a:lnTo>
                    <a:pt x="72" y="437"/>
                  </a:lnTo>
                  <a:lnTo>
                    <a:pt x="72" y="437"/>
                  </a:lnTo>
                  <a:lnTo>
                    <a:pt x="69" y="442"/>
                  </a:lnTo>
                  <a:lnTo>
                    <a:pt x="67" y="447"/>
                  </a:lnTo>
                  <a:lnTo>
                    <a:pt x="66" y="452"/>
                  </a:lnTo>
                  <a:lnTo>
                    <a:pt x="66" y="458"/>
                  </a:lnTo>
                  <a:lnTo>
                    <a:pt x="67" y="461"/>
                  </a:lnTo>
                  <a:lnTo>
                    <a:pt x="69" y="466"/>
                  </a:lnTo>
                  <a:lnTo>
                    <a:pt x="71" y="468"/>
                  </a:lnTo>
                  <a:lnTo>
                    <a:pt x="75" y="472"/>
                  </a:lnTo>
                  <a:lnTo>
                    <a:pt x="78" y="473"/>
                  </a:lnTo>
                  <a:lnTo>
                    <a:pt x="83" y="474"/>
                  </a:lnTo>
                  <a:lnTo>
                    <a:pt x="87" y="474"/>
                  </a:lnTo>
                  <a:lnTo>
                    <a:pt x="93" y="474"/>
                  </a:lnTo>
                  <a:lnTo>
                    <a:pt x="99" y="472"/>
                  </a:lnTo>
                  <a:lnTo>
                    <a:pt x="105" y="469"/>
                  </a:lnTo>
                  <a:lnTo>
                    <a:pt x="110" y="465"/>
                  </a:lnTo>
                  <a:lnTo>
                    <a:pt x="117" y="459"/>
                  </a:lnTo>
                  <a:lnTo>
                    <a:pt x="117" y="459"/>
                  </a:lnTo>
                  <a:lnTo>
                    <a:pt x="128" y="449"/>
                  </a:lnTo>
                  <a:lnTo>
                    <a:pt x="137" y="441"/>
                  </a:lnTo>
                  <a:lnTo>
                    <a:pt x="144" y="436"/>
                  </a:lnTo>
                  <a:lnTo>
                    <a:pt x="152" y="435"/>
                  </a:lnTo>
                  <a:lnTo>
                    <a:pt x="154" y="435"/>
                  </a:lnTo>
                  <a:lnTo>
                    <a:pt x="158" y="436"/>
                  </a:lnTo>
                  <a:lnTo>
                    <a:pt x="163" y="441"/>
                  </a:lnTo>
                  <a:lnTo>
                    <a:pt x="168" y="446"/>
                  </a:lnTo>
                  <a:lnTo>
                    <a:pt x="173" y="454"/>
                  </a:lnTo>
                  <a:lnTo>
                    <a:pt x="173" y="454"/>
                  </a:lnTo>
                  <a:lnTo>
                    <a:pt x="183" y="472"/>
                  </a:lnTo>
                  <a:lnTo>
                    <a:pt x="187" y="477"/>
                  </a:lnTo>
                  <a:lnTo>
                    <a:pt x="192" y="481"/>
                  </a:lnTo>
                  <a:lnTo>
                    <a:pt x="198" y="483"/>
                  </a:lnTo>
                  <a:lnTo>
                    <a:pt x="202" y="482"/>
                  </a:lnTo>
                  <a:lnTo>
                    <a:pt x="207" y="480"/>
                  </a:lnTo>
                  <a:lnTo>
                    <a:pt x="213" y="474"/>
                  </a:lnTo>
                  <a:lnTo>
                    <a:pt x="213" y="474"/>
                  </a:lnTo>
                  <a:lnTo>
                    <a:pt x="219" y="469"/>
                  </a:lnTo>
                  <a:lnTo>
                    <a:pt x="223" y="467"/>
                  </a:lnTo>
                  <a:lnTo>
                    <a:pt x="228" y="467"/>
                  </a:lnTo>
                  <a:lnTo>
                    <a:pt x="234" y="468"/>
                  </a:lnTo>
                  <a:lnTo>
                    <a:pt x="238" y="473"/>
                  </a:lnTo>
                  <a:lnTo>
                    <a:pt x="243" y="480"/>
                  </a:lnTo>
                  <a:lnTo>
                    <a:pt x="248" y="488"/>
                  </a:lnTo>
                  <a:lnTo>
                    <a:pt x="253" y="499"/>
                  </a:lnTo>
                  <a:lnTo>
                    <a:pt x="253" y="499"/>
                  </a:lnTo>
                  <a:lnTo>
                    <a:pt x="265" y="519"/>
                  </a:lnTo>
                  <a:lnTo>
                    <a:pt x="269" y="528"/>
                  </a:lnTo>
                  <a:lnTo>
                    <a:pt x="271" y="536"/>
                  </a:lnTo>
                  <a:lnTo>
                    <a:pt x="274" y="543"/>
                  </a:lnTo>
                  <a:lnTo>
                    <a:pt x="274" y="550"/>
                  </a:lnTo>
                  <a:lnTo>
                    <a:pt x="274" y="557"/>
                  </a:lnTo>
                  <a:lnTo>
                    <a:pt x="271" y="562"/>
                  </a:lnTo>
                  <a:lnTo>
                    <a:pt x="271" y="562"/>
                  </a:lnTo>
                  <a:lnTo>
                    <a:pt x="269" y="566"/>
                  </a:lnTo>
                  <a:lnTo>
                    <a:pt x="269" y="569"/>
                  </a:lnTo>
                  <a:lnTo>
                    <a:pt x="271" y="572"/>
                  </a:lnTo>
                  <a:lnTo>
                    <a:pt x="275" y="575"/>
                  </a:lnTo>
                  <a:lnTo>
                    <a:pt x="284" y="582"/>
                  </a:lnTo>
                  <a:lnTo>
                    <a:pt x="298" y="591"/>
                  </a:lnTo>
                  <a:lnTo>
                    <a:pt x="298" y="591"/>
                  </a:lnTo>
                  <a:lnTo>
                    <a:pt x="309" y="602"/>
                  </a:lnTo>
                  <a:lnTo>
                    <a:pt x="314" y="606"/>
                  </a:lnTo>
                  <a:lnTo>
                    <a:pt x="316" y="611"/>
                  </a:lnTo>
                  <a:lnTo>
                    <a:pt x="316" y="614"/>
                  </a:lnTo>
                  <a:lnTo>
                    <a:pt x="315" y="618"/>
                  </a:lnTo>
                  <a:lnTo>
                    <a:pt x="312" y="621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297" y="627"/>
                  </a:lnTo>
                  <a:lnTo>
                    <a:pt x="292" y="630"/>
                  </a:lnTo>
                  <a:lnTo>
                    <a:pt x="289" y="634"/>
                  </a:lnTo>
                  <a:lnTo>
                    <a:pt x="289" y="638"/>
                  </a:lnTo>
                  <a:lnTo>
                    <a:pt x="289" y="643"/>
                  </a:lnTo>
                  <a:lnTo>
                    <a:pt x="292" y="649"/>
                  </a:lnTo>
                  <a:lnTo>
                    <a:pt x="297" y="655"/>
                  </a:lnTo>
                  <a:lnTo>
                    <a:pt x="305" y="660"/>
                  </a:lnTo>
                  <a:lnTo>
                    <a:pt x="305" y="660"/>
                  </a:lnTo>
                  <a:lnTo>
                    <a:pt x="315" y="673"/>
                  </a:lnTo>
                  <a:lnTo>
                    <a:pt x="323" y="683"/>
                  </a:lnTo>
                  <a:lnTo>
                    <a:pt x="330" y="693"/>
                  </a:lnTo>
                  <a:lnTo>
                    <a:pt x="335" y="697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9" y="706"/>
                  </a:lnTo>
                  <a:lnTo>
                    <a:pt x="354" y="712"/>
                  </a:lnTo>
                  <a:lnTo>
                    <a:pt x="359" y="718"/>
                  </a:lnTo>
                  <a:lnTo>
                    <a:pt x="364" y="724"/>
                  </a:lnTo>
                  <a:lnTo>
                    <a:pt x="369" y="734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89" y="726"/>
                  </a:lnTo>
                  <a:lnTo>
                    <a:pt x="406" y="714"/>
                  </a:lnTo>
                  <a:lnTo>
                    <a:pt x="423" y="704"/>
                  </a:lnTo>
                  <a:lnTo>
                    <a:pt x="439" y="696"/>
                  </a:lnTo>
                  <a:lnTo>
                    <a:pt x="454" y="690"/>
                  </a:lnTo>
                  <a:lnTo>
                    <a:pt x="467" y="684"/>
                  </a:lnTo>
                  <a:lnTo>
                    <a:pt x="479" y="682"/>
                  </a:lnTo>
                  <a:lnTo>
                    <a:pt x="489" y="680"/>
                  </a:lnTo>
                  <a:lnTo>
                    <a:pt x="489" y="680"/>
                  </a:lnTo>
                  <a:lnTo>
                    <a:pt x="514" y="678"/>
                  </a:lnTo>
                  <a:lnTo>
                    <a:pt x="537" y="675"/>
                  </a:lnTo>
                  <a:lnTo>
                    <a:pt x="574" y="671"/>
                  </a:lnTo>
                  <a:lnTo>
                    <a:pt x="602" y="665"/>
                  </a:lnTo>
                  <a:lnTo>
                    <a:pt x="621" y="659"/>
                  </a:lnTo>
                  <a:lnTo>
                    <a:pt x="635" y="653"/>
                  </a:lnTo>
                  <a:lnTo>
                    <a:pt x="645" y="649"/>
                  </a:lnTo>
                  <a:lnTo>
                    <a:pt x="654" y="646"/>
                  </a:lnTo>
                  <a:lnTo>
                    <a:pt x="657" y="645"/>
                  </a:lnTo>
                  <a:lnTo>
                    <a:pt x="660" y="646"/>
                  </a:lnTo>
                  <a:lnTo>
                    <a:pt x="660" y="646"/>
                  </a:lnTo>
                  <a:lnTo>
                    <a:pt x="677" y="649"/>
                  </a:lnTo>
                  <a:lnTo>
                    <a:pt x="692" y="652"/>
                  </a:lnTo>
                  <a:lnTo>
                    <a:pt x="706" y="658"/>
                  </a:lnTo>
                  <a:lnTo>
                    <a:pt x="723" y="665"/>
                  </a:lnTo>
                  <a:lnTo>
                    <a:pt x="739" y="673"/>
                  </a:lnTo>
                  <a:lnTo>
                    <a:pt x="754" y="682"/>
                  </a:lnTo>
                  <a:lnTo>
                    <a:pt x="770" y="693"/>
                  </a:lnTo>
                  <a:lnTo>
                    <a:pt x="786" y="704"/>
                  </a:lnTo>
                  <a:lnTo>
                    <a:pt x="817" y="729"/>
                  </a:lnTo>
                  <a:lnTo>
                    <a:pt x="848" y="757"/>
                  </a:lnTo>
                  <a:lnTo>
                    <a:pt x="879" y="786"/>
                  </a:lnTo>
                  <a:lnTo>
                    <a:pt x="910" y="817"/>
                  </a:lnTo>
                  <a:lnTo>
                    <a:pt x="968" y="877"/>
                  </a:lnTo>
                  <a:lnTo>
                    <a:pt x="1022" y="933"/>
                  </a:lnTo>
                  <a:lnTo>
                    <a:pt x="1046" y="956"/>
                  </a:lnTo>
                  <a:lnTo>
                    <a:pt x="1069" y="977"/>
                  </a:lnTo>
                  <a:lnTo>
                    <a:pt x="1079" y="985"/>
                  </a:lnTo>
                  <a:lnTo>
                    <a:pt x="1090" y="992"/>
                  </a:lnTo>
                  <a:lnTo>
                    <a:pt x="1100" y="997"/>
                  </a:lnTo>
                  <a:lnTo>
                    <a:pt x="1109" y="1002"/>
                  </a:lnTo>
                  <a:lnTo>
                    <a:pt x="1109" y="1002"/>
                  </a:lnTo>
                  <a:lnTo>
                    <a:pt x="1120" y="1006"/>
                  </a:lnTo>
                  <a:lnTo>
                    <a:pt x="1130" y="1008"/>
                  </a:lnTo>
                  <a:lnTo>
                    <a:pt x="1140" y="1007"/>
                  </a:lnTo>
                  <a:lnTo>
                    <a:pt x="1149" y="1006"/>
                  </a:lnTo>
                  <a:lnTo>
                    <a:pt x="1159" y="1002"/>
                  </a:lnTo>
                  <a:lnTo>
                    <a:pt x="1168" y="997"/>
                  </a:lnTo>
                  <a:lnTo>
                    <a:pt x="1187" y="986"/>
                  </a:lnTo>
                  <a:lnTo>
                    <a:pt x="1206" y="974"/>
                  </a:lnTo>
                  <a:lnTo>
                    <a:pt x="1225" y="963"/>
                  </a:lnTo>
                  <a:lnTo>
                    <a:pt x="1236" y="958"/>
                  </a:lnTo>
                  <a:lnTo>
                    <a:pt x="1247" y="955"/>
                  </a:lnTo>
                  <a:lnTo>
                    <a:pt x="1259" y="953"/>
                  </a:lnTo>
                  <a:lnTo>
                    <a:pt x="1270" y="951"/>
                  </a:lnTo>
                  <a:lnTo>
                    <a:pt x="1270" y="951"/>
                  </a:lnTo>
                  <a:lnTo>
                    <a:pt x="1314" y="951"/>
                  </a:lnTo>
                  <a:lnTo>
                    <a:pt x="1351" y="953"/>
                  </a:lnTo>
                  <a:lnTo>
                    <a:pt x="1403" y="955"/>
                  </a:lnTo>
                  <a:lnTo>
                    <a:pt x="1403" y="955"/>
                  </a:lnTo>
                  <a:lnTo>
                    <a:pt x="1418" y="922"/>
                  </a:lnTo>
                  <a:lnTo>
                    <a:pt x="1426" y="870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0"/>
                  </a:lnTo>
                  <a:lnTo>
                    <a:pt x="1442" y="847"/>
                  </a:lnTo>
                  <a:lnTo>
                    <a:pt x="1444" y="842"/>
                  </a:lnTo>
                  <a:lnTo>
                    <a:pt x="1444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Freeform 100"/>
            <p:cNvSpPr>
              <a:spLocks/>
            </p:cNvSpPr>
            <p:nvPr/>
          </p:nvSpPr>
          <p:spPr bwMode="auto">
            <a:xfrm>
              <a:off x="2955873" y="3169351"/>
              <a:ext cx="1309159" cy="1946514"/>
            </a:xfrm>
            <a:custGeom>
              <a:avLst/>
              <a:gdLst/>
              <a:ahLst/>
              <a:cxnLst>
                <a:cxn ang="0">
                  <a:pos x="1756" y="1708"/>
                </a:cxn>
                <a:cxn ang="0">
                  <a:pos x="1782" y="1553"/>
                </a:cxn>
                <a:cxn ang="0">
                  <a:pos x="1704" y="1391"/>
                </a:cxn>
                <a:cxn ang="0">
                  <a:pos x="1649" y="1210"/>
                </a:cxn>
                <a:cxn ang="0">
                  <a:pos x="1613" y="918"/>
                </a:cxn>
                <a:cxn ang="0">
                  <a:pos x="1655" y="827"/>
                </a:cxn>
                <a:cxn ang="0">
                  <a:pos x="1586" y="721"/>
                </a:cxn>
                <a:cxn ang="0">
                  <a:pos x="1507" y="567"/>
                </a:cxn>
                <a:cxn ang="0">
                  <a:pos x="1537" y="377"/>
                </a:cxn>
                <a:cxn ang="0">
                  <a:pos x="1578" y="272"/>
                </a:cxn>
                <a:cxn ang="0">
                  <a:pos x="1467" y="217"/>
                </a:cxn>
                <a:cxn ang="0">
                  <a:pos x="1387" y="249"/>
                </a:cxn>
                <a:cxn ang="0">
                  <a:pos x="1484" y="433"/>
                </a:cxn>
                <a:cxn ang="0">
                  <a:pos x="1339" y="322"/>
                </a:cxn>
                <a:cxn ang="0">
                  <a:pos x="1372" y="73"/>
                </a:cxn>
                <a:cxn ang="0">
                  <a:pos x="1278" y="223"/>
                </a:cxn>
                <a:cxn ang="0">
                  <a:pos x="1241" y="456"/>
                </a:cxn>
                <a:cxn ang="0">
                  <a:pos x="1224" y="680"/>
                </a:cxn>
                <a:cxn ang="0">
                  <a:pos x="1382" y="811"/>
                </a:cxn>
                <a:cxn ang="0">
                  <a:pos x="1399" y="949"/>
                </a:cxn>
                <a:cxn ang="0">
                  <a:pos x="1326" y="853"/>
                </a:cxn>
                <a:cxn ang="0">
                  <a:pos x="1214" y="712"/>
                </a:cxn>
                <a:cxn ang="0">
                  <a:pos x="1116" y="960"/>
                </a:cxn>
                <a:cxn ang="0">
                  <a:pos x="925" y="1033"/>
                </a:cxn>
                <a:cxn ang="0">
                  <a:pos x="836" y="935"/>
                </a:cxn>
                <a:cxn ang="0">
                  <a:pos x="970" y="1007"/>
                </a:cxn>
                <a:cxn ang="0">
                  <a:pos x="1154" y="775"/>
                </a:cxn>
                <a:cxn ang="0">
                  <a:pos x="1193" y="398"/>
                </a:cxn>
                <a:cxn ang="0">
                  <a:pos x="1207" y="215"/>
                </a:cxn>
                <a:cxn ang="0">
                  <a:pos x="1211" y="48"/>
                </a:cxn>
                <a:cxn ang="0">
                  <a:pos x="1050" y="120"/>
                </a:cxn>
                <a:cxn ang="0">
                  <a:pos x="896" y="288"/>
                </a:cxn>
                <a:cxn ang="0">
                  <a:pos x="829" y="475"/>
                </a:cxn>
                <a:cxn ang="0">
                  <a:pos x="904" y="637"/>
                </a:cxn>
                <a:cxn ang="0">
                  <a:pos x="771" y="540"/>
                </a:cxn>
                <a:cxn ang="0">
                  <a:pos x="722" y="612"/>
                </a:cxn>
                <a:cxn ang="0">
                  <a:pos x="707" y="744"/>
                </a:cxn>
                <a:cxn ang="0">
                  <a:pos x="369" y="946"/>
                </a:cxn>
                <a:cxn ang="0">
                  <a:pos x="224" y="994"/>
                </a:cxn>
                <a:cxn ang="0">
                  <a:pos x="88" y="1177"/>
                </a:cxn>
                <a:cxn ang="0">
                  <a:pos x="15" y="1408"/>
                </a:cxn>
                <a:cxn ang="0">
                  <a:pos x="146" y="1590"/>
                </a:cxn>
                <a:cxn ang="0">
                  <a:pos x="153" y="1860"/>
                </a:cxn>
                <a:cxn ang="0">
                  <a:pos x="239" y="2018"/>
                </a:cxn>
                <a:cxn ang="0">
                  <a:pos x="101" y="2245"/>
                </a:cxn>
                <a:cxn ang="0">
                  <a:pos x="114" y="2393"/>
                </a:cxn>
                <a:cxn ang="0">
                  <a:pos x="223" y="2477"/>
                </a:cxn>
                <a:cxn ang="0">
                  <a:pos x="305" y="2606"/>
                </a:cxn>
                <a:cxn ang="0">
                  <a:pos x="456" y="2660"/>
                </a:cxn>
                <a:cxn ang="0">
                  <a:pos x="514" y="2508"/>
                </a:cxn>
                <a:cxn ang="0">
                  <a:pos x="582" y="2380"/>
                </a:cxn>
                <a:cxn ang="0">
                  <a:pos x="524" y="2356"/>
                </a:cxn>
                <a:cxn ang="0">
                  <a:pos x="611" y="2199"/>
                </a:cxn>
                <a:cxn ang="0">
                  <a:pos x="650" y="2273"/>
                </a:cxn>
                <a:cxn ang="0">
                  <a:pos x="863" y="2313"/>
                </a:cxn>
                <a:cxn ang="0">
                  <a:pos x="991" y="2166"/>
                </a:cxn>
                <a:cxn ang="0">
                  <a:pos x="1124" y="1985"/>
                </a:cxn>
                <a:cxn ang="0">
                  <a:pos x="1350" y="2010"/>
                </a:cxn>
                <a:cxn ang="0">
                  <a:pos x="1536" y="2027"/>
                </a:cxn>
                <a:cxn ang="0">
                  <a:pos x="1655" y="2018"/>
                </a:cxn>
                <a:cxn ang="0">
                  <a:pos x="1739" y="1914"/>
                </a:cxn>
              </a:cxnLst>
              <a:rect l="0" t="0" r="r" b="b"/>
              <a:pathLst>
                <a:path w="1803" h="2669">
                  <a:moveTo>
                    <a:pt x="1677" y="1810"/>
                  </a:moveTo>
                  <a:lnTo>
                    <a:pt x="1677" y="1810"/>
                  </a:lnTo>
                  <a:lnTo>
                    <a:pt x="1685" y="1807"/>
                  </a:lnTo>
                  <a:lnTo>
                    <a:pt x="1691" y="1806"/>
                  </a:lnTo>
                  <a:lnTo>
                    <a:pt x="1697" y="1805"/>
                  </a:lnTo>
                  <a:lnTo>
                    <a:pt x="1704" y="1802"/>
                  </a:lnTo>
                  <a:lnTo>
                    <a:pt x="1704" y="1802"/>
                  </a:lnTo>
                  <a:lnTo>
                    <a:pt x="1707" y="1798"/>
                  </a:lnTo>
                  <a:lnTo>
                    <a:pt x="1710" y="1795"/>
                  </a:lnTo>
                  <a:lnTo>
                    <a:pt x="1711" y="1789"/>
                  </a:lnTo>
                  <a:lnTo>
                    <a:pt x="1712" y="1783"/>
                  </a:lnTo>
                  <a:lnTo>
                    <a:pt x="1713" y="1771"/>
                  </a:lnTo>
                  <a:lnTo>
                    <a:pt x="1715" y="1758"/>
                  </a:lnTo>
                  <a:lnTo>
                    <a:pt x="1715" y="1758"/>
                  </a:lnTo>
                  <a:lnTo>
                    <a:pt x="1716" y="1752"/>
                  </a:lnTo>
                  <a:lnTo>
                    <a:pt x="1719" y="1748"/>
                  </a:lnTo>
                  <a:lnTo>
                    <a:pt x="1726" y="1738"/>
                  </a:lnTo>
                  <a:lnTo>
                    <a:pt x="1733" y="1731"/>
                  </a:lnTo>
                  <a:lnTo>
                    <a:pt x="1741" y="1725"/>
                  </a:lnTo>
                  <a:lnTo>
                    <a:pt x="1749" y="1717"/>
                  </a:lnTo>
                  <a:lnTo>
                    <a:pt x="1756" y="1708"/>
                  </a:lnTo>
                  <a:lnTo>
                    <a:pt x="1759" y="1704"/>
                  </a:lnTo>
                  <a:lnTo>
                    <a:pt x="1760" y="1699"/>
                  </a:lnTo>
                  <a:lnTo>
                    <a:pt x="1761" y="1693"/>
                  </a:lnTo>
                  <a:lnTo>
                    <a:pt x="1762" y="1688"/>
                  </a:lnTo>
                  <a:lnTo>
                    <a:pt x="1762" y="1688"/>
                  </a:lnTo>
                  <a:lnTo>
                    <a:pt x="1761" y="1676"/>
                  </a:lnTo>
                  <a:lnTo>
                    <a:pt x="1758" y="1666"/>
                  </a:lnTo>
                  <a:lnTo>
                    <a:pt x="1754" y="1657"/>
                  </a:lnTo>
                  <a:lnTo>
                    <a:pt x="1750" y="1649"/>
                  </a:lnTo>
                  <a:lnTo>
                    <a:pt x="1741" y="1634"/>
                  </a:lnTo>
                  <a:lnTo>
                    <a:pt x="1737" y="1626"/>
                  </a:lnTo>
                  <a:lnTo>
                    <a:pt x="1736" y="1619"/>
                  </a:lnTo>
                  <a:lnTo>
                    <a:pt x="1736" y="1619"/>
                  </a:lnTo>
                  <a:lnTo>
                    <a:pt x="1737" y="1607"/>
                  </a:lnTo>
                  <a:lnTo>
                    <a:pt x="1739" y="1598"/>
                  </a:lnTo>
                  <a:lnTo>
                    <a:pt x="1743" y="1590"/>
                  </a:lnTo>
                  <a:lnTo>
                    <a:pt x="1746" y="1583"/>
                  </a:lnTo>
                  <a:lnTo>
                    <a:pt x="1752" y="1577"/>
                  </a:lnTo>
                  <a:lnTo>
                    <a:pt x="1758" y="1573"/>
                  </a:lnTo>
                  <a:lnTo>
                    <a:pt x="1769" y="1562"/>
                  </a:lnTo>
                  <a:lnTo>
                    <a:pt x="1782" y="1553"/>
                  </a:lnTo>
                  <a:lnTo>
                    <a:pt x="1788" y="1547"/>
                  </a:lnTo>
                  <a:lnTo>
                    <a:pt x="1792" y="1542"/>
                  </a:lnTo>
                  <a:lnTo>
                    <a:pt x="1797" y="1534"/>
                  </a:lnTo>
                  <a:lnTo>
                    <a:pt x="1800" y="1525"/>
                  </a:lnTo>
                  <a:lnTo>
                    <a:pt x="1803" y="1515"/>
                  </a:lnTo>
                  <a:lnTo>
                    <a:pt x="1803" y="1504"/>
                  </a:lnTo>
                  <a:lnTo>
                    <a:pt x="1803" y="1504"/>
                  </a:lnTo>
                  <a:lnTo>
                    <a:pt x="1802" y="1483"/>
                  </a:lnTo>
                  <a:lnTo>
                    <a:pt x="1799" y="1465"/>
                  </a:lnTo>
                  <a:lnTo>
                    <a:pt x="1797" y="1447"/>
                  </a:lnTo>
                  <a:lnTo>
                    <a:pt x="1795" y="1430"/>
                  </a:lnTo>
                  <a:lnTo>
                    <a:pt x="1795" y="1430"/>
                  </a:lnTo>
                  <a:lnTo>
                    <a:pt x="1784" y="1430"/>
                  </a:lnTo>
                  <a:lnTo>
                    <a:pt x="1771" y="1428"/>
                  </a:lnTo>
                  <a:lnTo>
                    <a:pt x="1756" y="1423"/>
                  </a:lnTo>
                  <a:lnTo>
                    <a:pt x="1739" y="1418"/>
                  </a:lnTo>
                  <a:lnTo>
                    <a:pt x="1726" y="1412"/>
                  </a:lnTo>
                  <a:lnTo>
                    <a:pt x="1714" y="1405"/>
                  </a:lnTo>
                  <a:lnTo>
                    <a:pt x="1710" y="1400"/>
                  </a:lnTo>
                  <a:lnTo>
                    <a:pt x="1706" y="1395"/>
                  </a:lnTo>
                  <a:lnTo>
                    <a:pt x="1704" y="1391"/>
                  </a:lnTo>
                  <a:lnTo>
                    <a:pt x="1704" y="1386"/>
                  </a:lnTo>
                  <a:lnTo>
                    <a:pt x="1704" y="1386"/>
                  </a:lnTo>
                  <a:lnTo>
                    <a:pt x="1704" y="1382"/>
                  </a:lnTo>
                  <a:lnTo>
                    <a:pt x="1705" y="1377"/>
                  </a:lnTo>
                  <a:lnTo>
                    <a:pt x="1710" y="1369"/>
                  </a:lnTo>
                  <a:lnTo>
                    <a:pt x="1714" y="1362"/>
                  </a:lnTo>
                  <a:lnTo>
                    <a:pt x="1719" y="1357"/>
                  </a:lnTo>
                  <a:lnTo>
                    <a:pt x="1719" y="135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692" y="1273"/>
                  </a:lnTo>
                  <a:lnTo>
                    <a:pt x="1681" y="1267"/>
                  </a:lnTo>
                  <a:lnTo>
                    <a:pt x="1670" y="1259"/>
                  </a:lnTo>
                  <a:lnTo>
                    <a:pt x="1661" y="1249"/>
                  </a:lnTo>
                  <a:lnTo>
                    <a:pt x="1658" y="1244"/>
                  </a:lnTo>
                  <a:lnTo>
                    <a:pt x="1654" y="1238"/>
                  </a:lnTo>
                  <a:lnTo>
                    <a:pt x="1652" y="1232"/>
                  </a:lnTo>
                  <a:lnTo>
                    <a:pt x="1650" y="1225"/>
                  </a:lnTo>
                  <a:lnTo>
                    <a:pt x="1649" y="1218"/>
                  </a:lnTo>
                  <a:lnTo>
                    <a:pt x="1649" y="1210"/>
                  </a:lnTo>
                  <a:lnTo>
                    <a:pt x="1649" y="1210"/>
                  </a:lnTo>
                  <a:lnTo>
                    <a:pt x="1649" y="1111"/>
                  </a:lnTo>
                  <a:lnTo>
                    <a:pt x="1649" y="1111"/>
                  </a:lnTo>
                  <a:lnTo>
                    <a:pt x="1647" y="1100"/>
                  </a:lnTo>
                  <a:lnTo>
                    <a:pt x="1645" y="1091"/>
                  </a:lnTo>
                  <a:lnTo>
                    <a:pt x="1643" y="1085"/>
                  </a:lnTo>
                  <a:lnTo>
                    <a:pt x="1638" y="1080"/>
                  </a:lnTo>
                  <a:lnTo>
                    <a:pt x="1628" y="1072"/>
                  </a:lnTo>
                  <a:lnTo>
                    <a:pt x="1622" y="1066"/>
                  </a:lnTo>
                  <a:lnTo>
                    <a:pt x="1615" y="1059"/>
                  </a:lnTo>
                  <a:lnTo>
                    <a:pt x="1615" y="1059"/>
                  </a:lnTo>
                  <a:lnTo>
                    <a:pt x="1612" y="1050"/>
                  </a:lnTo>
                  <a:lnTo>
                    <a:pt x="1608" y="1034"/>
                  </a:lnTo>
                  <a:lnTo>
                    <a:pt x="1600" y="992"/>
                  </a:lnTo>
                  <a:lnTo>
                    <a:pt x="1590" y="935"/>
                  </a:lnTo>
                  <a:lnTo>
                    <a:pt x="1590" y="935"/>
                  </a:lnTo>
                  <a:lnTo>
                    <a:pt x="1590" y="929"/>
                  </a:lnTo>
                  <a:lnTo>
                    <a:pt x="1593" y="925"/>
                  </a:lnTo>
                  <a:lnTo>
                    <a:pt x="1597" y="921"/>
                  </a:lnTo>
                  <a:lnTo>
                    <a:pt x="1603" y="920"/>
                  </a:lnTo>
                  <a:lnTo>
                    <a:pt x="1613" y="918"/>
                  </a:lnTo>
                  <a:lnTo>
                    <a:pt x="1623" y="916"/>
                  </a:lnTo>
                  <a:lnTo>
                    <a:pt x="1623" y="916"/>
                  </a:lnTo>
                  <a:lnTo>
                    <a:pt x="1628" y="911"/>
                  </a:lnTo>
                  <a:lnTo>
                    <a:pt x="1634" y="905"/>
                  </a:lnTo>
                  <a:lnTo>
                    <a:pt x="1637" y="900"/>
                  </a:lnTo>
                  <a:lnTo>
                    <a:pt x="1642" y="893"/>
                  </a:lnTo>
                  <a:lnTo>
                    <a:pt x="1644" y="885"/>
                  </a:lnTo>
                  <a:lnTo>
                    <a:pt x="1646" y="878"/>
                  </a:lnTo>
                  <a:lnTo>
                    <a:pt x="1647" y="871"/>
                  </a:lnTo>
                  <a:lnTo>
                    <a:pt x="1649" y="865"/>
                  </a:lnTo>
                  <a:lnTo>
                    <a:pt x="1649" y="865"/>
                  </a:lnTo>
                  <a:lnTo>
                    <a:pt x="1652" y="865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7" y="851"/>
                  </a:lnTo>
                  <a:lnTo>
                    <a:pt x="1646" y="845"/>
                  </a:lnTo>
                  <a:lnTo>
                    <a:pt x="1645" y="835"/>
                  </a:lnTo>
                  <a:lnTo>
                    <a:pt x="1645" y="835"/>
                  </a:lnTo>
                  <a:lnTo>
                    <a:pt x="1651" y="832"/>
                  </a:lnTo>
                  <a:lnTo>
                    <a:pt x="1655" y="827"/>
                  </a:lnTo>
                  <a:lnTo>
                    <a:pt x="1659" y="822"/>
                  </a:lnTo>
                  <a:lnTo>
                    <a:pt x="1661" y="818"/>
                  </a:lnTo>
                  <a:lnTo>
                    <a:pt x="1662" y="812"/>
                  </a:lnTo>
                  <a:lnTo>
                    <a:pt x="1662" y="806"/>
                  </a:lnTo>
                  <a:lnTo>
                    <a:pt x="1663" y="791"/>
                  </a:lnTo>
                  <a:lnTo>
                    <a:pt x="1663" y="791"/>
                  </a:lnTo>
                  <a:lnTo>
                    <a:pt x="1662" y="783"/>
                  </a:lnTo>
                  <a:lnTo>
                    <a:pt x="1661" y="776"/>
                  </a:lnTo>
                  <a:lnTo>
                    <a:pt x="1660" y="771"/>
                  </a:lnTo>
                  <a:lnTo>
                    <a:pt x="1658" y="765"/>
                  </a:lnTo>
                  <a:lnTo>
                    <a:pt x="1652" y="755"/>
                  </a:lnTo>
                  <a:lnTo>
                    <a:pt x="1645" y="746"/>
                  </a:lnTo>
                  <a:lnTo>
                    <a:pt x="1629" y="733"/>
                  </a:lnTo>
                  <a:lnTo>
                    <a:pt x="1622" y="726"/>
                  </a:lnTo>
                  <a:lnTo>
                    <a:pt x="1615" y="718"/>
                  </a:lnTo>
                  <a:lnTo>
                    <a:pt x="1615" y="718"/>
                  </a:lnTo>
                  <a:lnTo>
                    <a:pt x="1609" y="717"/>
                  </a:lnTo>
                  <a:lnTo>
                    <a:pt x="1605" y="719"/>
                  </a:lnTo>
                  <a:lnTo>
                    <a:pt x="1598" y="720"/>
                  </a:lnTo>
                  <a:lnTo>
                    <a:pt x="1593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78" y="721"/>
                  </a:lnTo>
                  <a:lnTo>
                    <a:pt x="1571" y="719"/>
                  </a:lnTo>
                  <a:lnTo>
                    <a:pt x="1563" y="715"/>
                  </a:lnTo>
                  <a:lnTo>
                    <a:pt x="1554" y="711"/>
                  </a:lnTo>
                  <a:lnTo>
                    <a:pt x="1546" y="706"/>
                  </a:lnTo>
                  <a:lnTo>
                    <a:pt x="1537" y="699"/>
                  </a:lnTo>
                  <a:lnTo>
                    <a:pt x="1521" y="685"/>
                  </a:lnTo>
                  <a:lnTo>
                    <a:pt x="1506" y="671"/>
                  </a:lnTo>
                  <a:lnTo>
                    <a:pt x="1500" y="661"/>
                  </a:lnTo>
                  <a:lnTo>
                    <a:pt x="1494" y="653"/>
                  </a:lnTo>
                  <a:lnTo>
                    <a:pt x="1490" y="645"/>
                  </a:lnTo>
                  <a:lnTo>
                    <a:pt x="1486" y="637"/>
                  </a:lnTo>
                  <a:lnTo>
                    <a:pt x="1484" y="630"/>
                  </a:lnTo>
                  <a:lnTo>
                    <a:pt x="1483" y="622"/>
                  </a:lnTo>
                  <a:lnTo>
                    <a:pt x="1483" y="622"/>
                  </a:lnTo>
                  <a:lnTo>
                    <a:pt x="1484" y="607"/>
                  </a:lnTo>
                  <a:lnTo>
                    <a:pt x="1487" y="593"/>
                  </a:lnTo>
                  <a:lnTo>
                    <a:pt x="1492" y="583"/>
                  </a:lnTo>
                  <a:lnTo>
                    <a:pt x="1499" y="574"/>
                  </a:lnTo>
                  <a:lnTo>
                    <a:pt x="1507" y="567"/>
                  </a:lnTo>
                  <a:lnTo>
                    <a:pt x="1515" y="561"/>
                  </a:lnTo>
                  <a:lnTo>
                    <a:pt x="1535" y="551"/>
                  </a:lnTo>
                  <a:lnTo>
                    <a:pt x="1553" y="539"/>
                  </a:lnTo>
                  <a:lnTo>
                    <a:pt x="1562" y="534"/>
                  </a:lnTo>
                  <a:lnTo>
                    <a:pt x="1570" y="526"/>
                  </a:lnTo>
                  <a:lnTo>
                    <a:pt x="1576" y="516"/>
                  </a:lnTo>
                  <a:lnTo>
                    <a:pt x="1582" y="506"/>
                  </a:lnTo>
                  <a:lnTo>
                    <a:pt x="1585" y="492"/>
                  </a:lnTo>
                  <a:lnTo>
                    <a:pt x="1586" y="476"/>
                  </a:lnTo>
                  <a:lnTo>
                    <a:pt x="1586" y="476"/>
                  </a:lnTo>
                  <a:lnTo>
                    <a:pt x="1585" y="466"/>
                  </a:lnTo>
                  <a:lnTo>
                    <a:pt x="1584" y="455"/>
                  </a:lnTo>
                  <a:lnTo>
                    <a:pt x="1581" y="446"/>
                  </a:lnTo>
                  <a:lnTo>
                    <a:pt x="1578" y="438"/>
                  </a:lnTo>
                  <a:lnTo>
                    <a:pt x="1574" y="431"/>
                  </a:lnTo>
                  <a:lnTo>
                    <a:pt x="1570" y="423"/>
                  </a:lnTo>
                  <a:lnTo>
                    <a:pt x="1560" y="410"/>
                  </a:lnTo>
                  <a:lnTo>
                    <a:pt x="1551" y="399"/>
                  </a:lnTo>
                  <a:lnTo>
                    <a:pt x="1543" y="387"/>
                  </a:lnTo>
                  <a:lnTo>
                    <a:pt x="1539" y="383"/>
                  </a:lnTo>
                  <a:lnTo>
                    <a:pt x="1537" y="377"/>
                  </a:lnTo>
                  <a:lnTo>
                    <a:pt x="1536" y="371"/>
                  </a:lnTo>
                  <a:lnTo>
                    <a:pt x="1535" y="366"/>
                  </a:lnTo>
                  <a:lnTo>
                    <a:pt x="1535" y="366"/>
                  </a:lnTo>
                  <a:lnTo>
                    <a:pt x="1536" y="359"/>
                  </a:lnTo>
                  <a:lnTo>
                    <a:pt x="1537" y="354"/>
                  </a:lnTo>
                  <a:lnTo>
                    <a:pt x="1540" y="351"/>
                  </a:lnTo>
                  <a:lnTo>
                    <a:pt x="1544" y="347"/>
                  </a:lnTo>
                  <a:lnTo>
                    <a:pt x="1553" y="344"/>
                  </a:lnTo>
                  <a:lnTo>
                    <a:pt x="1563" y="339"/>
                  </a:lnTo>
                  <a:lnTo>
                    <a:pt x="1568" y="337"/>
                  </a:lnTo>
                  <a:lnTo>
                    <a:pt x="1573" y="335"/>
                  </a:lnTo>
                  <a:lnTo>
                    <a:pt x="1577" y="331"/>
                  </a:lnTo>
                  <a:lnTo>
                    <a:pt x="1581" y="326"/>
                  </a:lnTo>
                  <a:lnTo>
                    <a:pt x="1584" y="320"/>
                  </a:lnTo>
                  <a:lnTo>
                    <a:pt x="1586" y="313"/>
                  </a:lnTo>
                  <a:lnTo>
                    <a:pt x="1586" y="303"/>
                  </a:lnTo>
                  <a:lnTo>
                    <a:pt x="1586" y="292"/>
                  </a:lnTo>
                  <a:lnTo>
                    <a:pt x="1586" y="292"/>
                  </a:lnTo>
                  <a:lnTo>
                    <a:pt x="1584" y="284"/>
                  </a:lnTo>
                  <a:lnTo>
                    <a:pt x="1582" y="278"/>
                  </a:lnTo>
                  <a:lnTo>
                    <a:pt x="1578" y="272"/>
                  </a:lnTo>
                  <a:lnTo>
                    <a:pt x="1574" y="269"/>
                  </a:lnTo>
                  <a:lnTo>
                    <a:pt x="1568" y="265"/>
                  </a:lnTo>
                  <a:lnTo>
                    <a:pt x="1562" y="262"/>
                  </a:lnTo>
                  <a:lnTo>
                    <a:pt x="1550" y="257"/>
                  </a:lnTo>
                  <a:lnTo>
                    <a:pt x="1537" y="253"/>
                  </a:lnTo>
                  <a:lnTo>
                    <a:pt x="1531" y="251"/>
                  </a:lnTo>
                  <a:lnTo>
                    <a:pt x="1527" y="247"/>
                  </a:lnTo>
                  <a:lnTo>
                    <a:pt x="1522" y="244"/>
                  </a:lnTo>
                  <a:lnTo>
                    <a:pt x="1519" y="239"/>
                  </a:lnTo>
                  <a:lnTo>
                    <a:pt x="1516" y="233"/>
                  </a:lnTo>
                  <a:lnTo>
                    <a:pt x="1516" y="226"/>
                  </a:lnTo>
                  <a:lnTo>
                    <a:pt x="1516" y="226"/>
                  </a:lnTo>
                  <a:lnTo>
                    <a:pt x="1515" y="213"/>
                  </a:lnTo>
                  <a:lnTo>
                    <a:pt x="1516" y="207"/>
                  </a:lnTo>
                  <a:lnTo>
                    <a:pt x="1520" y="200"/>
                  </a:lnTo>
                  <a:lnTo>
                    <a:pt x="1520" y="200"/>
                  </a:lnTo>
                  <a:lnTo>
                    <a:pt x="1502" y="203"/>
                  </a:lnTo>
                  <a:lnTo>
                    <a:pt x="1485" y="207"/>
                  </a:lnTo>
                  <a:lnTo>
                    <a:pt x="1478" y="210"/>
                  </a:lnTo>
                  <a:lnTo>
                    <a:pt x="1471" y="213"/>
                  </a:lnTo>
                  <a:lnTo>
                    <a:pt x="1467" y="217"/>
                  </a:lnTo>
                  <a:lnTo>
                    <a:pt x="1464" y="223"/>
                  </a:lnTo>
                  <a:lnTo>
                    <a:pt x="1464" y="223"/>
                  </a:lnTo>
                  <a:lnTo>
                    <a:pt x="1476" y="234"/>
                  </a:lnTo>
                  <a:lnTo>
                    <a:pt x="1484" y="245"/>
                  </a:lnTo>
                  <a:lnTo>
                    <a:pt x="1490" y="254"/>
                  </a:lnTo>
                  <a:lnTo>
                    <a:pt x="1492" y="261"/>
                  </a:lnTo>
                  <a:lnTo>
                    <a:pt x="1493" y="268"/>
                  </a:lnTo>
                  <a:lnTo>
                    <a:pt x="1492" y="271"/>
                  </a:lnTo>
                  <a:lnTo>
                    <a:pt x="1490" y="274"/>
                  </a:lnTo>
                  <a:lnTo>
                    <a:pt x="1484" y="275"/>
                  </a:lnTo>
                  <a:lnTo>
                    <a:pt x="1478" y="275"/>
                  </a:lnTo>
                  <a:lnTo>
                    <a:pt x="1470" y="272"/>
                  </a:lnTo>
                  <a:lnTo>
                    <a:pt x="1461" y="269"/>
                  </a:lnTo>
                  <a:lnTo>
                    <a:pt x="1451" y="264"/>
                  </a:lnTo>
                  <a:lnTo>
                    <a:pt x="1439" y="257"/>
                  </a:lnTo>
                  <a:lnTo>
                    <a:pt x="1428" y="249"/>
                  </a:lnTo>
                  <a:lnTo>
                    <a:pt x="1415" y="240"/>
                  </a:lnTo>
                  <a:lnTo>
                    <a:pt x="1402" y="230"/>
                  </a:lnTo>
                  <a:lnTo>
                    <a:pt x="1402" y="230"/>
                  </a:lnTo>
                  <a:lnTo>
                    <a:pt x="1395" y="239"/>
                  </a:lnTo>
                  <a:lnTo>
                    <a:pt x="1387" y="249"/>
                  </a:lnTo>
                  <a:lnTo>
                    <a:pt x="1383" y="255"/>
                  </a:lnTo>
                  <a:lnTo>
                    <a:pt x="1379" y="262"/>
                  </a:lnTo>
                  <a:lnTo>
                    <a:pt x="1377" y="269"/>
                  </a:lnTo>
                  <a:lnTo>
                    <a:pt x="1376" y="276"/>
                  </a:lnTo>
                  <a:lnTo>
                    <a:pt x="1376" y="284"/>
                  </a:lnTo>
                  <a:lnTo>
                    <a:pt x="1379" y="292"/>
                  </a:lnTo>
                  <a:lnTo>
                    <a:pt x="1384" y="301"/>
                  </a:lnTo>
                  <a:lnTo>
                    <a:pt x="1391" y="310"/>
                  </a:lnTo>
                  <a:lnTo>
                    <a:pt x="1401" y="320"/>
                  </a:lnTo>
                  <a:lnTo>
                    <a:pt x="1415" y="329"/>
                  </a:lnTo>
                  <a:lnTo>
                    <a:pt x="1432" y="339"/>
                  </a:lnTo>
                  <a:lnTo>
                    <a:pt x="1454" y="351"/>
                  </a:lnTo>
                  <a:lnTo>
                    <a:pt x="1454" y="351"/>
                  </a:lnTo>
                  <a:lnTo>
                    <a:pt x="1462" y="362"/>
                  </a:lnTo>
                  <a:lnTo>
                    <a:pt x="1469" y="375"/>
                  </a:lnTo>
                  <a:lnTo>
                    <a:pt x="1477" y="390"/>
                  </a:lnTo>
                  <a:lnTo>
                    <a:pt x="1483" y="405"/>
                  </a:lnTo>
                  <a:lnTo>
                    <a:pt x="1485" y="413"/>
                  </a:lnTo>
                  <a:lnTo>
                    <a:pt x="1486" y="420"/>
                  </a:lnTo>
                  <a:lnTo>
                    <a:pt x="1486" y="427"/>
                  </a:lnTo>
                  <a:lnTo>
                    <a:pt x="1484" y="433"/>
                  </a:lnTo>
                  <a:lnTo>
                    <a:pt x="1482" y="438"/>
                  </a:lnTo>
                  <a:lnTo>
                    <a:pt x="1476" y="443"/>
                  </a:lnTo>
                  <a:lnTo>
                    <a:pt x="1476" y="443"/>
                  </a:lnTo>
                  <a:lnTo>
                    <a:pt x="1468" y="437"/>
                  </a:lnTo>
                  <a:lnTo>
                    <a:pt x="1462" y="430"/>
                  </a:lnTo>
                  <a:lnTo>
                    <a:pt x="1456" y="423"/>
                  </a:lnTo>
                  <a:lnTo>
                    <a:pt x="1452" y="414"/>
                  </a:lnTo>
                  <a:lnTo>
                    <a:pt x="1441" y="396"/>
                  </a:lnTo>
                  <a:lnTo>
                    <a:pt x="1436" y="387"/>
                  </a:lnTo>
                  <a:lnTo>
                    <a:pt x="1428" y="379"/>
                  </a:lnTo>
                  <a:lnTo>
                    <a:pt x="1428" y="379"/>
                  </a:lnTo>
                  <a:lnTo>
                    <a:pt x="1418" y="379"/>
                  </a:lnTo>
                  <a:lnTo>
                    <a:pt x="1409" y="378"/>
                  </a:lnTo>
                  <a:lnTo>
                    <a:pt x="1401" y="375"/>
                  </a:lnTo>
                  <a:lnTo>
                    <a:pt x="1392" y="372"/>
                  </a:lnTo>
                  <a:lnTo>
                    <a:pt x="1385" y="368"/>
                  </a:lnTo>
                  <a:lnTo>
                    <a:pt x="1377" y="363"/>
                  </a:lnTo>
                  <a:lnTo>
                    <a:pt x="1364" y="354"/>
                  </a:lnTo>
                  <a:lnTo>
                    <a:pt x="1354" y="343"/>
                  </a:lnTo>
                  <a:lnTo>
                    <a:pt x="1345" y="332"/>
                  </a:lnTo>
                  <a:lnTo>
                    <a:pt x="1339" y="322"/>
                  </a:lnTo>
                  <a:lnTo>
                    <a:pt x="1336" y="314"/>
                  </a:lnTo>
                  <a:lnTo>
                    <a:pt x="1336" y="314"/>
                  </a:lnTo>
                  <a:lnTo>
                    <a:pt x="1336" y="303"/>
                  </a:lnTo>
                  <a:lnTo>
                    <a:pt x="1337" y="294"/>
                  </a:lnTo>
                  <a:lnTo>
                    <a:pt x="1339" y="276"/>
                  </a:lnTo>
                  <a:lnTo>
                    <a:pt x="1344" y="260"/>
                  </a:lnTo>
                  <a:lnTo>
                    <a:pt x="1350" y="244"/>
                  </a:lnTo>
                  <a:lnTo>
                    <a:pt x="1357" y="229"/>
                  </a:lnTo>
                  <a:lnTo>
                    <a:pt x="1365" y="214"/>
                  </a:lnTo>
                  <a:lnTo>
                    <a:pt x="1372" y="198"/>
                  </a:lnTo>
                  <a:lnTo>
                    <a:pt x="1380" y="181"/>
                  </a:lnTo>
                  <a:lnTo>
                    <a:pt x="1380" y="181"/>
                  </a:lnTo>
                  <a:lnTo>
                    <a:pt x="1382" y="173"/>
                  </a:lnTo>
                  <a:lnTo>
                    <a:pt x="1384" y="152"/>
                  </a:lnTo>
                  <a:lnTo>
                    <a:pt x="1385" y="135"/>
                  </a:lnTo>
                  <a:lnTo>
                    <a:pt x="1385" y="118"/>
                  </a:lnTo>
                  <a:lnTo>
                    <a:pt x="1384" y="99"/>
                  </a:lnTo>
                  <a:lnTo>
                    <a:pt x="1380" y="79"/>
                  </a:lnTo>
                  <a:lnTo>
                    <a:pt x="1380" y="79"/>
                  </a:lnTo>
                  <a:lnTo>
                    <a:pt x="1376" y="76"/>
                  </a:lnTo>
                  <a:lnTo>
                    <a:pt x="1372" y="73"/>
                  </a:lnTo>
                  <a:lnTo>
                    <a:pt x="1369" y="73"/>
                  </a:lnTo>
                  <a:lnTo>
                    <a:pt x="1365" y="73"/>
                  </a:lnTo>
                  <a:lnTo>
                    <a:pt x="1363" y="74"/>
                  </a:lnTo>
                  <a:lnTo>
                    <a:pt x="1360" y="77"/>
                  </a:lnTo>
                  <a:lnTo>
                    <a:pt x="1356" y="84"/>
                  </a:lnTo>
                  <a:lnTo>
                    <a:pt x="1353" y="93"/>
                  </a:lnTo>
                  <a:lnTo>
                    <a:pt x="1350" y="104"/>
                  </a:lnTo>
                  <a:lnTo>
                    <a:pt x="1346" y="132"/>
                  </a:lnTo>
                  <a:lnTo>
                    <a:pt x="1342" y="162"/>
                  </a:lnTo>
                  <a:lnTo>
                    <a:pt x="1340" y="176"/>
                  </a:lnTo>
                  <a:lnTo>
                    <a:pt x="1338" y="187"/>
                  </a:lnTo>
                  <a:lnTo>
                    <a:pt x="1334" y="198"/>
                  </a:lnTo>
                  <a:lnTo>
                    <a:pt x="1330" y="206"/>
                  </a:lnTo>
                  <a:lnTo>
                    <a:pt x="1327" y="208"/>
                  </a:lnTo>
                  <a:lnTo>
                    <a:pt x="1325" y="210"/>
                  </a:lnTo>
                  <a:lnTo>
                    <a:pt x="1322" y="211"/>
                  </a:lnTo>
                  <a:lnTo>
                    <a:pt x="1318" y="211"/>
                  </a:lnTo>
                  <a:lnTo>
                    <a:pt x="1318" y="211"/>
                  </a:lnTo>
                  <a:lnTo>
                    <a:pt x="1303" y="215"/>
                  </a:lnTo>
                  <a:lnTo>
                    <a:pt x="1290" y="218"/>
                  </a:lnTo>
                  <a:lnTo>
                    <a:pt x="1278" y="223"/>
                  </a:lnTo>
                  <a:lnTo>
                    <a:pt x="1269" y="226"/>
                  </a:lnTo>
                  <a:lnTo>
                    <a:pt x="1261" y="231"/>
                  </a:lnTo>
                  <a:lnTo>
                    <a:pt x="1254" y="237"/>
                  </a:lnTo>
                  <a:lnTo>
                    <a:pt x="1248" y="241"/>
                  </a:lnTo>
                  <a:lnTo>
                    <a:pt x="1242" y="246"/>
                  </a:lnTo>
                  <a:lnTo>
                    <a:pt x="1239" y="252"/>
                  </a:lnTo>
                  <a:lnTo>
                    <a:pt x="1235" y="257"/>
                  </a:lnTo>
                  <a:lnTo>
                    <a:pt x="1232" y="269"/>
                  </a:lnTo>
                  <a:lnTo>
                    <a:pt x="1229" y="283"/>
                  </a:lnTo>
                  <a:lnTo>
                    <a:pt x="1226" y="295"/>
                  </a:lnTo>
                  <a:lnTo>
                    <a:pt x="1226" y="295"/>
                  </a:lnTo>
                  <a:lnTo>
                    <a:pt x="1224" y="308"/>
                  </a:lnTo>
                  <a:lnTo>
                    <a:pt x="1224" y="321"/>
                  </a:lnTo>
                  <a:lnTo>
                    <a:pt x="1225" y="333"/>
                  </a:lnTo>
                  <a:lnTo>
                    <a:pt x="1226" y="347"/>
                  </a:lnTo>
                  <a:lnTo>
                    <a:pt x="1232" y="375"/>
                  </a:lnTo>
                  <a:lnTo>
                    <a:pt x="1238" y="401"/>
                  </a:lnTo>
                  <a:lnTo>
                    <a:pt x="1242" y="425"/>
                  </a:lnTo>
                  <a:lnTo>
                    <a:pt x="1243" y="437"/>
                  </a:lnTo>
                  <a:lnTo>
                    <a:pt x="1242" y="447"/>
                  </a:lnTo>
                  <a:lnTo>
                    <a:pt x="1241" y="456"/>
                  </a:lnTo>
                  <a:lnTo>
                    <a:pt x="1237" y="465"/>
                  </a:lnTo>
                  <a:lnTo>
                    <a:pt x="1231" y="470"/>
                  </a:lnTo>
                  <a:lnTo>
                    <a:pt x="1223" y="476"/>
                  </a:lnTo>
                  <a:lnTo>
                    <a:pt x="1223" y="476"/>
                  </a:lnTo>
                  <a:lnTo>
                    <a:pt x="1209" y="512"/>
                  </a:lnTo>
                  <a:lnTo>
                    <a:pt x="1197" y="545"/>
                  </a:lnTo>
                  <a:lnTo>
                    <a:pt x="1192" y="561"/>
                  </a:lnTo>
                  <a:lnTo>
                    <a:pt x="1188" y="576"/>
                  </a:lnTo>
                  <a:lnTo>
                    <a:pt x="1186" y="590"/>
                  </a:lnTo>
                  <a:lnTo>
                    <a:pt x="1186" y="604"/>
                  </a:lnTo>
                  <a:lnTo>
                    <a:pt x="1186" y="604"/>
                  </a:lnTo>
                  <a:lnTo>
                    <a:pt x="1185" y="627"/>
                  </a:lnTo>
                  <a:lnTo>
                    <a:pt x="1185" y="646"/>
                  </a:lnTo>
                  <a:lnTo>
                    <a:pt x="1186" y="654"/>
                  </a:lnTo>
                  <a:lnTo>
                    <a:pt x="1187" y="661"/>
                  </a:lnTo>
                  <a:lnTo>
                    <a:pt x="1189" y="668"/>
                  </a:lnTo>
                  <a:lnTo>
                    <a:pt x="1193" y="673"/>
                  </a:lnTo>
                  <a:lnTo>
                    <a:pt x="1199" y="676"/>
                  </a:lnTo>
                  <a:lnTo>
                    <a:pt x="1206" y="679"/>
                  </a:lnTo>
                  <a:lnTo>
                    <a:pt x="1214" y="680"/>
                  </a:lnTo>
                  <a:lnTo>
                    <a:pt x="1224" y="680"/>
                  </a:lnTo>
                  <a:lnTo>
                    <a:pt x="1237" y="679"/>
                  </a:lnTo>
                  <a:lnTo>
                    <a:pt x="1253" y="676"/>
                  </a:lnTo>
                  <a:lnTo>
                    <a:pt x="1271" y="673"/>
                  </a:lnTo>
                  <a:lnTo>
                    <a:pt x="1292" y="667"/>
                  </a:lnTo>
                  <a:lnTo>
                    <a:pt x="1292" y="667"/>
                  </a:lnTo>
                  <a:lnTo>
                    <a:pt x="1301" y="669"/>
                  </a:lnTo>
                  <a:lnTo>
                    <a:pt x="1310" y="673"/>
                  </a:lnTo>
                  <a:lnTo>
                    <a:pt x="1318" y="677"/>
                  </a:lnTo>
                  <a:lnTo>
                    <a:pt x="1326" y="682"/>
                  </a:lnTo>
                  <a:lnTo>
                    <a:pt x="1333" y="688"/>
                  </a:lnTo>
                  <a:lnTo>
                    <a:pt x="1340" y="695"/>
                  </a:lnTo>
                  <a:lnTo>
                    <a:pt x="1346" y="702"/>
                  </a:lnTo>
                  <a:lnTo>
                    <a:pt x="1352" y="710"/>
                  </a:lnTo>
                  <a:lnTo>
                    <a:pt x="1356" y="719"/>
                  </a:lnTo>
                  <a:lnTo>
                    <a:pt x="1361" y="727"/>
                  </a:lnTo>
                  <a:lnTo>
                    <a:pt x="1369" y="748"/>
                  </a:lnTo>
                  <a:lnTo>
                    <a:pt x="1376" y="768"/>
                  </a:lnTo>
                  <a:lnTo>
                    <a:pt x="1380" y="791"/>
                  </a:lnTo>
                  <a:lnTo>
                    <a:pt x="1380" y="791"/>
                  </a:lnTo>
                  <a:lnTo>
                    <a:pt x="1382" y="802"/>
                  </a:lnTo>
                  <a:lnTo>
                    <a:pt x="1382" y="811"/>
                  </a:lnTo>
                  <a:lnTo>
                    <a:pt x="1380" y="819"/>
                  </a:lnTo>
                  <a:lnTo>
                    <a:pt x="1378" y="825"/>
                  </a:lnTo>
                  <a:lnTo>
                    <a:pt x="1376" y="830"/>
                  </a:lnTo>
                  <a:lnTo>
                    <a:pt x="1372" y="835"/>
                  </a:lnTo>
                  <a:lnTo>
                    <a:pt x="1363" y="842"/>
                  </a:lnTo>
                  <a:lnTo>
                    <a:pt x="1354" y="848"/>
                  </a:lnTo>
                  <a:lnTo>
                    <a:pt x="1345" y="855"/>
                  </a:lnTo>
                  <a:lnTo>
                    <a:pt x="1341" y="858"/>
                  </a:lnTo>
                  <a:lnTo>
                    <a:pt x="1337" y="864"/>
                  </a:lnTo>
                  <a:lnTo>
                    <a:pt x="1334" y="870"/>
                  </a:lnTo>
                  <a:lnTo>
                    <a:pt x="1332" y="876"/>
                  </a:lnTo>
                  <a:lnTo>
                    <a:pt x="1332" y="876"/>
                  </a:lnTo>
                  <a:lnTo>
                    <a:pt x="1333" y="885"/>
                  </a:lnTo>
                  <a:lnTo>
                    <a:pt x="1336" y="893"/>
                  </a:lnTo>
                  <a:lnTo>
                    <a:pt x="1339" y="901"/>
                  </a:lnTo>
                  <a:lnTo>
                    <a:pt x="1344" y="908"/>
                  </a:lnTo>
                  <a:lnTo>
                    <a:pt x="1349" y="914"/>
                  </a:lnTo>
                  <a:lnTo>
                    <a:pt x="1356" y="921"/>
                  </a:lnTo>
                  <a:lnTo>
                    <a:pt x="1371" y="932"/>
                  </a:lnTo>
                  <a:lnTo>
                    <a:pt x="1386" y="941"/>
                  </a:lnTo>
                  <a:lnTo>
                    <a:pt x="1399" y="949"/>
                  </a:lnTo>
                  <a:lnTo>
                    <a:pt x="1407" y="956"/>
                  </a:lnTo>
                  <a:lnTo>
                    <a:pt x="1409" y="958"/>
                  </a:lnTo>
                  <a:lnTo>
                    <a:pt x="1409" y="960"/>
                  </a:lnTo>
                  <a:lnTo>
                    <a:pt x="1409" y="960"/>
                  </a:lnTo>
                  <a:lnTo>
                    <a:pt x="1401" y="960"/>
                  </a:lnTo>
                  <a:lnTo>
                    <a:pt x="1393" y="960"/>
                  </a:lnTo>
                  <a:lnTo>
                    <a:pt x="1377" y="957"/>
                  </a:lnTo>
                  <a:lnTo>
                    <a:pt x="1361" y="952"/>
                  </a:lnTo>
                  <a:lnTo>
                    <a:pt x="1347" y="944"/>
                  </a:lnTo>
                  <a:lnTo>
                    <a:pt x="1336" y="936"/>
                  </a:lnTo>
                  <a:lnTo>
                    <a:pt x="1330" y="931"/>
                  </a:lnTo>
                  <a:lnTo>
                    <a:pt x="1326" y="925"/>
                  </a:lnTo>
                  <a:lnTo>
                    <a:pt x="1323" y="919"/>
                  </a:lnTo>
                  <a:lnTo>
                    <a:pt x="1319" y="913"/>
                  </a:lnTo>
                  <a:lnTo>
                    <a:pt x="1318" y="908"/>
                  </a:lnTo>
                  <a:lnTo>
                    <a:pt x="1318" y="902"/>
                  </a:lnTo>
                  <a:lnTo>
                    <a:pt x="1318" y="902"/>
                  </a:lnTo>
                  <a:lnTo>
                    <a:pt x="1318" y="889"/>
                  </a:lnTo>
                  <a:lnTo>
                    <a:pt x="1319" y="878"/>
                  </a:lnTo>
                  <a:lnTo>
                    <a:pt x="1323" y="866"/>
                  </a:lnTo>
                  <a:lnTo>
                    <a:pt x="1326" y="853"/>
                  </a:lnTo>
                  <a:lnTo>
                    <a:pt x="1337" y="826"/>
                  </a:lnTo>
                  <a:lnTo>
                    <a:pt x="1350" y="791"/>
                  </a:lnTo>
                  <a:lnTo>
                    <a:pt x="1350" y="791"/>
                  </a:lnTo>
                  <a:lnTo>
                    <a:pt x="1345" y="786"/>
                  </a:lnTo>
                  <a:lnTo>
                    <a:pt x="1339" y="779"/>
                  </a:lnTo>
                  <a:lnTo>
                    <a:pt x="1334" y="772"/>
                  </a:lnTo>
                  <a:lnTo>
                    <a:pt x="1330" y="764"/>
                  </a:lnTo>
                  <a:lnTo>
                    <a:pt x="1323" y="748"/>
                  </a:lnTo>
                  <a:lnTo>
                    <a:pt x="1315" y="733"/>
                  </a:lnTo>
                  <a:lnTo>
                    <a:pt x="1309" y="725"/>
                  </a:lnTo>
                  <a:lnTo>
                    <a:pt x="1304" y="719"/>
                  </a:lnTo>
                  <a:lnTo>
                    <a:pt x="1298" y="713"/>
                  </a:lnTo>
                  <a:lnTo>
                    <a:pt x="1290" y="708"/>
                  </a:lnTo>
                  <a:lnTo>
                    <a:pt x="1281" y="705"/>
                  </a:lnTo>
                  <a:lnTo>
                    <a:pt x="1271" y="703"/>
                  </a:lnTo>
                  <a:lnTo>
                    <a:pt x="1258" y="702"/>
                  </a:lnTo>
                  <a:lnTo>
                    <a:pt x="1245" y="703"/>
                  </a:lnTo>
                  <a:lnTo>
                    <a:pt x="1245" y="703"/>
                  </a:lnTo>
                  <a:lnTo>
                    <a:pt x="1233" y="705"/>
                  </a:lnTo>
                  <a:lnTo>
                    <a:pt x="1223" y="707"/>
                  </a:lnTo>
                  <a:lnTo>
                    <a:pt x="1214" y="712"/>
                  </a:lnTo>
                  <a:lnTo>
                    <a:pt x="1206" y="717"/>
                  </a:lnTo>
                  <a:lnTo>
                    <a:pt x="1199" y="722"/>
                  </a:lnTo>
                  <a:lnTo>
                    <a:pt x="1193" y="729"/>
                  </a:lnTo>
                  <a:lnTo>
                    <a:pt x="1188" y="737"/>
                  </a:lnTo>
                  <a:lnTo>
                    <a:pt x="1185" y="746"/>
                  </a:lnTo>
                  <a:lnTo>
                    <a:pt x="1182" y="758"/>
                  </a:lnTo>
                  <a:lnTo>
                    <a:pt x="1181" y="771"/>
                  </a:lnTo>
                  <a:lnTo>
                    <a:pt x="1180" y="786"/>
                  </a:lnTo>
                  <a:lnTo>
                    <a:pt x="1180" y="802"/>
                  </a:lnTo>
                  <a:lnTo>
                    <a:pt x="1184" y="840"/>
                  </a:lnTo>
                  <a:lnTo>
                    <a:pt x="1189" y="887"/>
                  </a:lnTo>
                  <a:lnTo>
                    <a:pt x="1189" y="887"/>
                  </a:lnTo>
                  <a:lnTo>
                    <a:pt x="1165" y="900"/>
                  </a:lnTo>
                  <a:lnTo>
                    <a:pt x="1149" y="909"/>
                  </a:lnTo>
                  <a:lnTo>
                    <a:pt x="1139" y="917"/>
                  </a:lnTo>
                  <a:lnTo>
                    <a:pt x="1132" y="924"/>
                  </a:lnTo>
                  <a:lnTo>
                    <a:pt x="1127" y="931"/>
                  </a:lnTo>
                  <a:lnTo>
                    <a:pt x="1125" y="939"/>
                  </a:lnTo>
                  <a:lnTo>
                    <a:pt x="1122" y="948"/>
                  </a:lnTo>
                  <a:lnTo>
                    <a:pt x="1116" y="960"/>
                  </a:lnTo>
                  <a:lnTo>
                    <a:pt x="1116" y="960"/>
                  </a:lnTo>
                  <a:lnTo>
                    <a:pt x="1105" y="977"/>
                  </a:lnTo>
                  <a:lnTo>
                    <a:pt x="1095" y="989"/>
                  </a:lnTo>
                  <a:lnTo>
                    <a:pt x="1085" y="998"/>
                  </a:lnTo>
                  <a:lnTo>
                    <a:pt x="1074" y="1005"/>
                  </a:lnTo>
                  <a:lnTo>
                    <a:pt x="1064" y="1010"/>
                  </a:lnTo>
                  <a:lnTo>
                    <a:pt x="1055" y="1013"/>
                  </a:lnTo>
                  <a:lnTo>
                    <a:pt x="1044" y="1016"/>
                  </a:lnTo>
                  <a:lnTo>
                    <a:pt x="1035" y="1018"/>
                  </a:lnTo>
                  <a:lnTo>
                    <a:pt x="1018" y="1021"/>
                  </a:lnTo>
                  <a:lnTo>
                    <a:pt x="1010" y="1024"/>
                  </a:lnTo>
                  <a:lnTo>
                    <a:pt x="1003" y="1028"/>
                  </a:lnTo>
                  <a:lnTo>
                    <a:pt x="996" y="1034"/>
                  </a:lnTo>
                  <a:lnTo>
                    <a:pt x="989" y="1042"/>
                  </a:lnTo>
                  <a:lnTo>
                    <a:pt x="985" y="1054"/>
                  </a:lnTo>
                  <a:lnTo>
                    <a:pt x="980" y="1068"/>
                  </a:lnTo>
                  <a:lnTo>
                    <a:pt x="980" y="1068"/>
                  </a:lnTo>
                  <a:lnTo>
                    <a:pt x="970" y="1057"/>
                  </a:lnTo>
                  <a:lnTo>
                    <a:pt x="958" y="1049"/>
                  </a:lnTo>
                  <a:lnTo>
                    <a:pt x="948" y="1042"/>
                  </a:lnTo>
                  <a:lnTo>
                    <a:pt x="936" y="1038"/>
                  </a:lnTo>
                  <a:lnTo>
                    <a:pt x="925" y="1033"/>
                  </a:lnTo>
                  <a:lnTo>
                    <a:pt x="914" y="1030"/>
                  </a:lnTo>
                  <a:lnTo>
                    <a:pt x="893" y="1024"/>
                  </a:lnTo>
                  <a:lnTo>
                    <a:pt x="875" y="1019"/>
                  </a:lnTo>
                  <a:lnTo>
                    <a:pt x="867" y="1016"/>
                  </a:lnTo>
                  <a:lnTo>
                    <a:pt x="860" y="1012"/>
                  </a:lnTo>
                  <a:lnTo>
                    <a:pt x="855" y="1008"/>
                  </a:lnTo>
                  <a:lnTo>
                    <a:pt x="851" y="1002"/>
                  </a:lnTo>
                  <a:lnTo>
                    <a:pt x="849" y="995"/>
                  </a:lnTo>
                  <a:lnTo>
                    <a:pt x="848" y="986"/>
                  </a:lnTo>
                  <a:lnTo>
                    <a:pt x="848" y="986"/>
                  </a:lnTo>
                  <a:lnTo>
                    <a:pt x="846" y="981"/>
                  </a:lnTo>
                  <a:lnTo>
                    <a:pt x="844" y="977"/>
                  </a:lnTo>
                  <a:lnTo>
                    <a:pt x="838" y="966"/>
                  </a:lnTo>
                  <a:lnTo>
                    <a:pt x="830" y="957"/>
                  </a:lnTo>
                  <a:lnTo>
                    <a:pt x="825" y="949"/>
                  </a:lnTo>
                  <a:lnTo>
                    <a:pt x="822" y="946"/>
                  </a:lnTo>
                  <a:lnTo>
                    <a:pt x="821" y="942"/>
                  </a:lnTo>
                  <a:lnTo>
                    <a:pt x="822" y="940"/>
                  </a:lnTo>
                  <a:lnTo>
                    <a:pt x="825" y="937"/>
                  </a:lnTo>
                  <a:lnTo>
                    <a:pt x="829" y="936"/>
                  </a:lnTo>
                  <a:lnTo>
                    <a:pt x="836" y="935"/>
                  </a:lnTo>
                  <a:lnTo>
                    <a:pt x="845" y="934"/>
                  </a:lnTo>
                  <a:lnTo>
                    <a:pt x="859" y="935"/>
                  </a:lnTo>
                  <a:lnTo>
                    <a:pt x="859" y="935"/>
                  </a:lnTo>
                  <a:lnTo>
                    <a:pt x="866" y="936"/>
                  </a:lnTo>
                  <a:lnTo>
                    <a:pt x="872" y="940"/>
                  </a:lnTo>
                  <a:lnTo>
                    <a:pt x="878" y="944"/>
                  </a:lnTo>
                  <a:lnTo>
                    <a:pt x="881" y="949"/>
                  </a:lnTo>
                  <a:lnTo>
                    <a:pt x="884" y="956"/>
                  </a:lnTo>
                  <a:lnTo>
                    <a:pt x="887" y="963"/>
                  </a:lnTo>
                  <a:lnTo>
                    <a:pt x="893" y="978"/>
                  </a:lnTo>
                  <a:lnTo>
                    <a:pt x="899" y="993"/>
                  </a:lnTo>
                  <a:lnTo>
                    <a:pt x="903" y="1000"/>
                  </a:lnTo>
                  <a:lnTo>
                    <a:pt x="909" y="1007"/>
                  </a:lnTo>
                  <a:lnTo>
                    <a:pt x="914" y="1011"/>
                  </a:lnTo>
                  <a:lnTo>
                    <a:pt x="922" y="1016"/>
                  </a:lnTo>
                  <a:lnTo>
                    <a:pt x="932" y="1018"/>
                  </a:lnTo>
                  <a:lnTo>
                    <a:pt x="943" y="1019"/>
                  </a:lnTo>
                  <a:lnTo>
                    <a:pt x="943" y="1019"/>
                  </a:lnTo>
                  <a:lnTo>
                    <a:pt x="952" y="1017"/>
                  </a:lnTo>
                  <a:lnTo>
                    <a:pt x="962" y="1012"/>
                  </a:lnTo>
                  <a:lnTo>
                    <a:pt x="970" y="1007"/>
                  </a:lnTo>
                  <a:lnTo>
                    <a:pt x="978" y="997"/>
                  </a:lnTo>
                  <a:lnTo>
                    <a:pt x="986" y="988"/>
                  </a:lnTo>
                  <a:lnTo>
                    <a:pt x="995" y="977"/>
                  </a:lnTo>
                  <a:lnTo>
                    <a:pt x="1011" y="950"/>
                  </a:lnTo>
                  <a:lnTo>
                    <a:pt x="1029" y="921"/>
                  </a:lnTo>
                  <a:lnTo>
                    <a:pt x="1039" y="908"/>
                  </a:lnTo>
                  <a:lnTo>
                    <a:pt x="1049" y="893"/>
                  </a:lnTo>
                  <a:lnTo>
                    <a:pt x="1061" y="879"/>
                  </a:lnTo>
                  <a:lnTo>
                    <a:pt x="1073" y="866"/>
                  </a:lnTo>
                  <a:lnTo>
                    <a:pt x="1086" y="853"/>
                  </a:lnTo>
                  <a:lnTo>
                    <a:pt x="1101" y="842"/>
                  </a:lnTo>
                  <a:lnTo>
                    <a:pt x="1101" y="842"/>
                  </a:lnTo>
                  <a:lnTo>
                    <a:pt x="1105" y="824"/>
                  </a:lnTo>
                  <a:lnTo>
                    <a:pt x="1110" y="810"/>
                  </a:lnTo>
                  <a:lnTo>
                    <a:pt x="1117" y="799"/>
                  </a:lnTo>
                  <a:lnTo>
                    <a:pt x="1123" y="792"/>
                  </a:lnTo>
                  <a:lnTo>
                    <a:pt x="1130" y="788"/>
                  </a:lnTo>
                  <a:lnTo>
                    <a:pt x="1136" y="786"/>
                  </a:lnTo>
                  <a:lnTo>
                    <a:pt x="1148" y="781"/>
                  </a:lnTo>
                  <a:lnTo>
                    <a:pt x="1151" y="779"/>
                  </a:lnTo>
                  <a:lnTo>
                    <a:pt x="1154" y="775"/>
                  </a:lnTo>
                  <a:lnTo>
                    <a:pt x="1155" y="769"/>
                  </a:lnTo>
                  <a:lnTo>
                    <a:pt x="1154" y="760"/>
                  </a:lnTo>
                  <a:lnTo>
                    <a:pt x="1149" y="748"/>
                  </a:lnTo>
                  <a:lnTo>
                    <a:pt x="1142" y="732"/>
                  </a:lnTo>
                  <a:lnTo>
                    <a:pt x="1119" y="682"/>
                  </a:lnTo>
                  <a:lnTo>
                    <a:pt x="1119" y="682"/>
                  </a:lnTo>
                  <a:lnTo>
                    <a:pt x="1117" y="675"/>
                  </a:lnTo>
                  <a:lnTo>
                    <a:pt x="1115" y="667"/>
                  </a:lnTo>
                  <a:lnTo>
                    <a:pt x="1111" y="652"/>
                  </a:lnTo>
                  <a:lnTo>
                    <a:pt x="1110" y="635"/>
                  </a:lnTo>
                  <a:lnTo>
                    <a:pt x="1111" y="618"/>
                  </a:lnTo>
                  <a:lnTo>
                    <a:pt x="1113" y="598"/>
                  </a:lnTo>
                  <a:lnTo>
                    <a:pt x="1118" y="578"/>
                  </a:lnTo>
                  <a:lnTo>
                    <a:pt x="1124" y="559"/>
                  </a:lnTo>
                  <a:lnTo>
                    <a:pt x="1130" y="538"/>
                  </a:lnTo>
                  <a:lnTo>
                    <a:pt x="1138" y="519"/>
                  </a:lnTo>
                  <a:lnTo>
                    <a:pt x="1146" y="499"/>
                  </a:lnTo>
                  <a:lnTo>
                    <a:pt x="1162" y="461"/>
                  </a:lnTo>
                  <a:lnTo>
                    <a:pt x="1179" y="427"/>
                  </a:lnTo>
                  <a:lnTo>
                    <a:pt x="1193" y="398"/>
                  </a:lnTo>
                  <a:lnTo>
                    <a:pt x="1193" y="398"/>
                  </a:lnTo>
                  <a:lnTo>
                    <a:pt x="1199" y="386"/>
                  </a:lnTo>
                  <a:lnTo>
                    <a:pt x="1201" y="376"/>
                  </a:lnTo>
                  <a:lnTo>
                    <a:pt x="1202" y="367"/>
                  </a:lnTo>
                  <a:lnTo>
                    <a:pt x="1202" y="359"/>
                  </a:lnTo>
                  <a:lnTo>
                    <a:pt x="1200" y="352"/>
                  </a:lnTo>
                  <a:lnTo>
                    <a:pt x="1197" y="346"/>
                  </a:lnTo>
                  <a:lnTo>
                    <a:pt x="1189" y="335"/>
                  </a:lnTo>
                  <a:lnTo>
                    <a:pt x="1182" y="322"/>
                  </a:lnTo>
                  <a:lnTo>
                    <a:pt x="1179" y="315"/>
                  </a:lnTo>
                  <a:lnTo>
                    <a:pt x="1176" y="307"/>
                  </a:lnTo>
                  <a:lnTo>
                    <a:pt x="1174" y="297"/>
                  </a:lnTo>
                  <a:lnTo>
                    <a:pt x="1174" y="286"/>
                  </a:lnTo>
                  <a:lnTo>
                    <a:pt x="1176" y="274"/>
                  </a:lnTo>
                  <a:lnTo>
                    <a:pt x="1179" y="259"/>
                  </a:lnTo>
                  <a:lnTo>
                    <a:pt x="1179" y="259"/>
                  </a:lnTo>
                  <a:lnTo>
                    <a:pt x="1182" y="246"/>
                  </a:lnTo>
                  <a:lnTo>
                    <a:pt x="1187" y="237"/>
                  </a:lnTo>
                  <a:lnTo>
                    <a:pt x="1192" y="229"/>
                  </a:lnTo>
                  <a:lnTo>
                    <a:pt x="1196" y="223"/>
                  </a:lnTo>
                  <a:lnTo>
                    <a:pt x="1202" y="218"/>
                  </a:lnTo>
                  <a:lnTo>
                    <a:pt x="1207" y="215"/>
                  </a:lnTo>
                  <a:lnTo>
                    <a:pt x="1217" y="209"/>
                  </a:lnTo>
                  <a:lnTo>
                    <a:pt x="1223" y="206"/>
                  </a:lnTo>
                  <a:lnTo>
                    <a:pt x="1227" y="201"/>
                  </a:lnTo>
                  <a:lnTo>
                    <a:pt x="1233" y="195"/>
                  </a:lnTo>
                  <a:lnTo>
                    <a:pt x="1239" y="188"/>
                  </a:lnTo>
                  <a:lnTo>
                    <a:pt x="1243" y="179"/>
                  </a:lnTo>
                  <a:lnTo>
                    <a:pt x="1249" y="167"/>
                  </a:lnTo>
                  <a:lnTo>
                    <a:pt x="1254" y="153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62" y="115"/>
                  </a:lnTo>
                  <a:lnTo>
                    <a:pt x="1262" y="107"/>
                  </a:lnTo>
                  <a:lnTo>
                    <a:pt x="1262" y="100"/>
                  </a:lnTo>
                  <a:lnTo>
                    <a:pt x="1261" y="93"/>
                  </a:lnTo>
                  <a:lnTo>
                    <a:pt x="1260" y="86"/>
                  </a:lnTo>
                  <a:lnTo>
                    <a:pt x="1256" y="80"/>
                  </a:lnTo>
                  <a:lnTo>
                    <a:pt x="1253" y="76"/>
                  </a:lnTo>
                  <a:lnTo>
                    <a:pt x="1249" y="70"/>
                  </a:lnTo>
                  <a:lnTo>
                    <a:pt x="1243" y="65"/>
                  </a:lnTo>
                  <a:lnTo>
                    <a:pt x="1230" y="56"/>
                  </a:lnTo>
                  <a:lnTo>
                    <a:pt x="1211" y="48"/>
                  </a:lnTo>
                  <a:lnTo>
                    <a:pt x="1189" y="39"/>
                  </a:lnTo>
                  <a:lnTo>
                    <a:pt x="1189" y="39"/>
                  </a:lnTo>
                  <a:lnTo>
                    <a:pt x="1178" y="33"/>
                  </a:lnTo>
                  <a:lnTo>
                    <a:pt x="1169" y="27"/>
                  </a:lnTo>
                  <a:lnTo>
                    <a:pt x="1153" y="16"/>
                  </a:lnTo>
                  <a:lnTo>
                    <a:pt x="1140" y="7"/>
                  </a:lnTo>
                  <a:lnTo>
                    <a:pt x="1134" y="3"/>
                  </a:lnTo>
                  <a:lnTo>
                    <a:pt x="1130" y="1"/>
                  </a:lnTo>
                  <a:lnTo>
                    <a:pt x="1125" y="0"/>
                  </a:lnTo>
                  <a:lnTo>
                    <a:pt x="1120" y="0"/>
                  </a:lnTo>
                  <a:lnTo>
                    <a:pt x="1116" y="1"/>
                  </a:lnTo>
                  <a:lnTo>
                    <a:pt x="1110" y="4"/>
                  </a:lnTo>
                  <a:lnTo>
                    <a:pt x="1105" y="10"/>
                  </a:lnTo>
                  <a:lnTo>
                    <a:pt x="1100" y="17"/>
                  </a:lnTo>
                  <a:lnTo>
                    <a:pt x="1086" y="39"/>
                  </a:lnTo>
                  <a:lnTo>
                    <a:pt x="1086" y="39"/>
                  </a:lnTo>
                  <a:lnTo>
                    <a:pt x="1084" y="43"/>
                  </a:lnTo>
                  <a:lnTo>
                    <a:pt x="1080" y="53"/>
                  </a:lnTo>
                  <a:lnTo>
                    <a:pt x="1071" y="76"/>
                  </a:lnTo>
                  <a:lnTo>
                    <a:pt x="1058" y="106"/>
                  </a:lnTo>
                  <a:lnTo>
                    <a:pt x="1050" y="120"/>
                  </a:lnTo>
                  <a:lnTo>
                    <a:pt x="1041" y="137"/>
                  </a:lnTo>
                  <a:lnTo>
                    <a:pt x="1031" y="153"/>
                  </a:lnTo>
                  <a:lnTo>
                    <a:pt x="1019" y="168"/>
                  </a:lnTo>
                  <a:lnTo>
                    <a:pt x="1006" y="183"/>
                  </a:lnTo>
                  <a:lnTo>
                    <a:pt x="991" y="195"/>
                  </a:lnTo>
                  <a:lnTo>
                    <a:pt x="983" y="201"/>
                  </a:lnTo>
                  <a:lnTo>
                    <a:pt x="975" y="206"/>
                  </a:lnTo>
                  <a:lnTo>
                    <a:pt x="966" y="210"/>
                  </a:lnTo>
                  <a:lnTo>
                    <a:pt x="957" y="214"/>
                  </a:lnTo>
                  <a:lnTo>
                    <a:pt x="947" y="217"/>
                  </a:lnTo>
                  <a:lnTo>
                    <a:pt x="936" y="219"/>
                  </a:lnTo>
                  <a:lnTo>
                    <a:pt x="926" y="222"/>
                  </a:lnTo>
                  <a:lnTo>
                    <a:pt x="914" y="223"/>
                  </a:lnTo>
                  <a:lnTo>
                    <a:pt x="914" y="223"/>
                  </a:lnTo>
                  <a:lnTo>
                    <a:pt x="902" y="234"/>
                  </a:lnTo>
                  <a:lnTo>
                    <a:pt x="895" y="246"/>
                  </a:lnTo>
                  <a:lnTo>
                    <a:pt x="890" y="256"/>
                  </a:lnTo>
                  <a:lnTo>
                    <a:pt x="889" y="265"/>
                  </a:lnTo>
                  <a:lnTo>
                    <a:pt x="889" y="274"/>
                  </a:lnTo>
                  <a:lnTo>
                    <a:pt x="893" y="282"/>
                  </a:lnTo>
                  <a:lnTo>
                    <a:pt x="896" y="288"/>
                  </a:lnTo>
                  <a:lnTo>
                    <a:pt x="901" y="295"/>
                  </a:lnTo>
                  <a:lnTo>
                    <a:pt x="909" y="309"/>
                  </a:lnTo>
                  <a:lnTo>
                    <a:pt x="911" y="315"/>
                  </a:lnTo>
                  <a:lnTo>
                    <a:pt x="913" y="322"/>
                  </a:lnTo>
                  <a:lnTo>
                    <a:pt x="912" y="328"/>
                  </a:lnTo>
                  <a:lnTo>
                    <a:pt x="909" y="336"/>
                  </a:lnTo>
                  <a:lnTo>
                    <a:pt x="902" y="343"/>
                  </a:lnTo>
                  <a:lnTo>
                    <a:pt x="891" y="351"/>
                  </a:lnTo>
                  <a:lnTo>
                    <a:pt x="891" y="351"/>
                  </a:lnTo>
                  <a:lnTo>
                    <a:pt x="889" y="364"/>
                  </a:lnTo>
                  <a:lnTo>
                    <a:pt x="883" y="378"/>
                  </a:lnTo>
                  <a:lnTo>
                    <a:pt x="878" y="391"/>
                  </a:lnTo>
                  <a:lnTo>
                    <a:pt x="871" y="401"/>
                  </a:lnTo>
                  <a:lnTo>
                    <a:pt x="863" y="412"/>
                  </a:lnTo>
                  <a:lnTo>
                    <a:pt x="855" y="421"/>
                  </a:lnTo>
                  <a:lnTo>
                    <a:pt x="841" y="438"/>
                  </a:lnTo>
                  <a:lnTo>
                    <a:pt x="835" y="445"/>
                  </a:lnTo>
                  <a:lnTo>
                    <a:pt x="830" y="453"/>
                  </a:lnTo>
                  <a:lnTo>
                    <a:pt x="827" y="460"/>
                  </a:lnTo>
                  <a:lnTo>
                    <a:pt x="827" y="467"/>
                  </a:lnTo>
                  <a:lnTo>
                    <a:pt x="829" y="475"/>
                  </a:lnTo>
                  <a:lnTo>
                    <a:pt x="834" y="482"/>
                  </a:lnTo>
                  <a:lnTo>
                    <a:pt x="843" y="490"/>
                  </a:lnTo>
                  <a:lnTo>
                    <a:pt x="855" y="498"/>
                  </a:lnTo>
                  <a:lnTo>
                    <a:pt x="855" y="498"/>
                  </a:lnTo>
                  <a:lnTo>
                    <a:pt x="864" y="503"/>
                  </a:lnTo>
                  <a:lnTo>
                    <a:pt x="870" y="508"/>
                  </a:lnTo>
                  <a:lnTo>
                    <a:pt x="875" y="514"/>
                  </a:lnTo>
                  <a:lnTo>
                    <a:pt x="879" y="520"/>
                  </a:lnTo>
                  <a:lnTo>
                    <a:pt x="882" y="527"/>
                  </a:lnTo>
                  <a:lnTo>
                    <a:pt x="884" y="534"/>
                  </a:lnTo>
                  <a:lnTo>
                    <a:pt x="887" y="547"/>
                  </a:lnTo>
                  <a:lnTo>
                    <a:pt x="889" y="561"/>
                  </a:lnTo>
                  <a:lnTo>
                    <a:pt x="891" y="575"/>
                  </a:lnTo>
                  <a:lnTo>
                    <a:pt x="893" y="582"/>
                  </a:lnTo>
                  <a:lnTo>
                    <a:pt x="895" y="589"/>
                  </a:lnTo>
                  <a:lnTo>
                    <a:pt x="898" y="595"/>
                  </a:lnTo>
                  <a:lnTo>
                    <a:pt x="903" y="600"/>
                  </a:lnTo>
                  <a:lnTo>
                    <a:pt x="903" y="600"/>
                  </a:lnTo>
                  <a:lnTo>
                    <a:pt x="904" y="612"/>
                  </a:lnTo>
                  <a:lnTo>
                    <a:pt x="905" y="623"/>
                  </a:lnTo>
                  <a:lnTo>
                    <a:pt x="904" y="637"/>
                  </a:lnTo>
                  <a:lnTo>
                    <a:pt x="904" y="644"/>
                  </a:lnTo>
                  <a:lnTo>
                    <a:pt x="902" y="651"/>
                  </a:lnTo>
                  <a:lnTo>
                    <a:pt x="899" y="658"/>
                  </a:lnTo>
                  <a:lnTo>
                    <a:pt x="896" y="664"/>
                  </a:lnTo>
                  <a:lnTo>
                    <a:pt x="893" y="669"/>
                  </a:lnTo>
                  <a:lnTo>
                    <a:pt x="887" y="673"/>
                  </a:lnTo>
                  <a:lnTo>
                    <a:pt x="881" y="676"/>
                  </a:lnTo>
                  <a:lnTo>
                    <a:pt x="873" y="677"/>
                  </a:lnTo>
                  <a:lnTo>
                    <a:pt x="873" y="677"/>
                  </a:lnTo>
                  <a:lnTo>
                    <a:pt x="868" y="677"/>
                  </a:lnTo>
                  <a:lnTo>
                    <a:pt x="864" y="677"/>
                  </a:lnTo>
                  <a:lnTo>
                    <a:pt x="859" y="676"/>
                  </a:lnTo>
                  <a:lnTo>
                    <a:pt x="855" y="674"/>
                  </a:lnTo>
                  <a:lnTo>
                    <a:pt x="845" y="668"/>
                  </a:lnTo>
                  <a:lnTo>
                    <a:pt x="837" y="660"/>
                  </a:lnTo>
                  <a:lnTo>
                    <a:pt x="828" y="650"/>
                  </a:lnTo>
                  <a:lnTo>
                    <a:pt x="820" y="638"/>
                  </a:lnTo>
                  <a:lnTo>
                    <a:pt x="812" y="624"/>
                  </a:lnTo>
                  <a:lnTo>
                    <a:pt x="804" y="610"/>
                  </a:lnTo>
                  <a:lnTo>
                    <a:pt x="787" y="576"/>
                  </a:lnTo>
                  <a:lnTo>
                    <a:pt x="771" y="540"/>
                  </a:lnTo>
                  <a:lnTo>
                    <a:pt x="752" y="505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29" y="480"/>
                  </a:lnTo>
                  <a:lnTo>
                    <a:pt x="723" y="486"/>
                  </a:lnTo>
                  <a:lnTo>
                    <a:pt x="710" y="500"/>
                  </a:lnTo>
                  <a:lnTo>
                    <a:pt x="704" y="507"/>
                  </a:lnTo>
                  <a:lnTo>
                    <a:pt x="698" y="514"/>
                  </a:lnTo>
                  <a:lnTo>
                    <a:pt x="695" y="521"/>
                  </a:lnTo>
                  <a:lnTo>
                    <a:pt x="693" y="530"/>
                  </a:lnTo>
                  <a:lnTo>
                    <a:pt x="693" y="530"/>
                  </a:lnTo>
                  <a:lnTo>
                    <a:pt x="695" y="539"/>
                  </a:lnTo>
                  <a:lnTo>
                    <a:pt x="698" y="549"/>
                  </a:lnTo>
                  <a:lnTo>
                    <a:pt x="703" y="557"/>
                  </a:lnTo>
                  <a:lnTo>
                    <a:pt x="708" y="565"/>
                  </a:lnTo>
                  <a:lnTo>
                    <a:pt x="713" y="573"/>
                  </a:lnTo>
                  <a:lnTo>
                    <a:pt x="719" y="582"/>
                  </a:lnTo>
                  <a:lnTo>
                    <a:pt x="721" y="592"/>
                  </a:lnTo>
                  <a:lnTo>
                    <a:pt x="723" y="604"/>
                  </a:lnTo>
                  <a:lnTo>
                    <a:pt x="723" y="604"/>
                  </a:lnTo>
                  <a:lnTo>
                    <a:pt x="722" y="612"/>
                  </a:lnTo>
                  <a:lnTo>
                    <a:pt x="721" y="619"/>
                  </a:lnTo>
                  <a:lnTo>
                    <a:pt x="719" y="624"/>
                  </a:lnTo>
                  <a:lnTo>
                    <a:pt x="716" y="630"/>
                  </a:lnTo>
                  <a:lnTo>
                    <a:pt x="710" y="639"/>
                  </a:lnTo>
                  <a:lnTo>
                    <a:pt x="703" y="648"/>
                  </a:lnTo>
                  <a:lnTo>
                    <a:pt x="695" y="654"/>
                  </a:lnTo>
                  <a:lnTo>
                    <a:pt x="689" y="662"/>
                  </a:lnTo>
                  <a:lnTo>
                    <a:pt x="685" y="667"/>
                  </a:lnTo>
                  <a:lnTo>
                    <a:pt x="684" y="673"/>
                  </a:lnTo>
                  <a:lnTo>
                    <a:pt x="683" y="679"/>
                  </a:lnTo>
                  <a:lnTo>
                    <a:pt x="682" y="685"/>
                  </a:lnTo>
                  <a:lnTo>
                    <a:pt x="682" y="685"/>
                  </a:lnTo>
                  <a:lnTo>
                    <a:pt x="683" y="690"/>
                  </a:lnTo>
                  <a:lnTo>
                    <a:pt x="687" y="696"/>
                  </a:lnTo>
                  <a:lnTo>
                    <a:pt x="695" y="706"/>
                  </a:lnTo>
                  <a:lnTo>
                    <a:pt x="700" y="712"/>
                  </a:lnTo>
                  <a:lnTo>
                    <a:pt x="704" y="718"/>
                  </a:lnTo>
                  <a:lnTo>
                    <a:pt x="707" y="725"/>
                  </a:lnTo>
                  <a:lnTo>
                    <a:pt x="708" y="733"/>
                  </a:lnTo>
                  <a:lnTo>
                    <a:pt x="708" y="733"/>
                  </a:lnTo>
                  <a:lnTo>
                    <a:pt x="707" y="744"/>
                  </a:lnTo>
                  <a:lnTo>
                    <a:pt x="704" y="756"/>
                  </a:lnTo>
                  <a:lnTo>
                    <a:pt x="698" y="767"/>
                  </a:lnTo>
                  <a:lnTo>
                    <a:pt x="691" y="776"/>
                  </a:lnTo>
                  <a:lnTo>
                    <a:pt x="682" y="786"/>
                  </a:lnTo>
                  <a:lnTo>
                    <a:pt x="672" y="795"/>
                  </a:lnTo>
                  <a:lnTo>
                    <a:pt x="661" y="803"/>
                  </a:lnTo>
                  <a:lnTo>
                    <a:pt x="650" y="811"/>
                  </a:lnTo>
                  <a:lnTo>
                    <a:pt x="624" y="824"/>
                  </a:lnTo>
                  <a:lnTo>
                    <a:pt x="600" y="835"/>
                  </a:lnTo>
                  <a:lnTo>
                    <a:pt x="577" y="843"/>
                  </a:lnTo>
                  <a:lnTo>
                    <a:pt x="558" y="850"/>
                  </a:lnTo>
                  <a:lnTo>
                    <a:pt x="558" y="850"/>
                  </a:lnTo>
                  <a:lnTo>
                    <a:pt x="531" y="860"/>
                  </a:lnTo>
                  <a:lnTo>
                    <a:pt x="507" y="872"/>
                  </a:lnTo>
                  <a:lnTo>
                    <a:pt x="485" y="883"/>
                  </a:lnTo>
                  <a:lnTo>
                    <a:pt x="464" y="896"/>
                  </a:lnTo>
                  <a:lnTo>
                    <a:pt x="423" y="920"/>
                  </a:lnTo>
                  <a:lnTo>
                    <a:pt x="402" y="932"/>
                  </a:lnTo>
                  <a:lnTo>
                    <a:pt x="378" y="942"/>
                  </a:lnTo>
                  <a:lnTo>
                    <a:pt x="378" y="942"/>
                  </a:lnTo>
                  <a:lnTo>
                    <a:pt x="369" y="946"/>
                  </a:lnTo>
                  <a:lnTo>
                    <a:pt x="360" y="949"/>
                  </a:lnTo>
                  <a:lnTo>
                    <a:pt x="351" y="954"/>
                  </a:lnTo>
                  <a:lnTo>
                    <a:pt x="342" y="959"/>
                  </a:lnTo>
                  <a:lnTo>
                    <a:pt x="328" y="971"/>
                  </a:lnTo>
                  <a:lnTo>
                    <a:pt x="314" y="982"/>
                  </a:lnTo>
                  <a:lnTo>
                    <a:pt x="300" y="994"/>
                  </a:lnTo>
                  <a:lnTo>
                    <a:pt x="293" y="998"/>
                  </a:lnTo>
                  <a:lnTo>
                    <a:pt x="285" y="1003"/>
                  </a:lnTo>
                  <a:lnTo>
                    <a:pt x="277" y="1007"/>
                  </a:lnTo>
                  <a:lnTo>
                    <a:pt x="269" y="1010"/>
                  </a:lnTo>
                  <a:lnTo>
                    <a:pt x="260" y="1011"/>
                  </a:lnTo>
                  <a:lnTo>
                    <a:pt x="249" y="1012"/>
                  </a:lnTo>
                  <a:lnTo>
                    <a:pt x="249" y="1012"/>
                  </a:lnTo>
                  <a:lnTo>
                    <a:pt x="248" y="1011"/>
                  </a:lnTo>
                  <a:lnTo>
                    <a:pt x="247" y="1010"/>
                  </a:lnTo>
                  <a:lnTo>
                    <a:pt x="245" y="1004"/>
                  </a:lnTo>
                  <a:lnTo>
                    <a:pt x="242" y="998"/>
                  </a:lnTo>
                  <a:lnTo>
                    <a:pt x="242" y="994"/>
                  </a:lnTo>
                  <a:lnTo>
                    <a:pt x="242" y="994"/>
                  </a:lnTo>
                  <a:lnTo>
                    <a:pt x="224" y="994"/>
                  </a:lnTo>
                  <a:lnTo>
                    <a:pt x="224" y="994"/>
                  </a:lnTo>
                  <a:lnTo>
                    <a:pt x="214" y="995"/>
                  </a:lnTo>
                  <a:lnTo>
                    <a:pt x="204" y="996"/>
                  </a:lnTo>
                  <a:lnTo>
                    <a:pt x="196" y="1000"/>
                  </a:lnTo>
                  <a:lnTo>
                    <a:pt x="189" y="1005"/>
                  </a:lnTo>
                  <a:lnTo>
                    <a:pt x="183" y="1011"/>
                  </a:lnTo>
                  <a:lnTo>
                    <a:pt x="177" y="1017"/>
                  </a:lnTo>
                  <a:lnTo>
                    <a:pt x="171" y="1025"/>
                  </a:lnTo>
                  <a:lnTo>
                    <a:pt x="166" y="1033"/>
                  </a:lnTo>
                  <a:lnTo>
                    <a:pt x="158" y="1051"/>
                  </a:lnTo>
                  <a:lnTo>
                    <a:pt x="153" y="1071"/>
                  </a:lnTo>
                  <a:lnTo>
                    <a:pt x="147" y="1092"/>
                  </a:lnTo>
                  <a:lnTo>
                    <a:pt x="143" y="1111"/>
                  </a:lnTo>
                  <a:lnTo>
                    <a:pt x="143" y="1111"/>
                  </a:lnTo>
                  <a:lnTo>
                    <a:pt x="142" y="1115"/>
                  </a:lnTo>
                  <a:lnTo>
                    <a:pt x="141" y="1118"/>
                  </a:lnTo>
                  <a:lnTo>
                    <a:pt x="137" y="1126"/>
                  </a:lnTo>
                  <a:lnTo>
                    <a:pt x="128" y="1134"/>
                  </a:lnTo>
                  <a:lnTo>
                    <a:pt x="119" y="1145"/>
                  </a:lnTo>
                  <a:lnTo>
                    <a:pt x="101" y="1163"/>
                  </a:lnTo>
                  <a:lnTo>
                    <a:pt x="88" y="1177"/>
                  </a:lnTo>
                  <a:lnTo>
                    <a:pt x="88" y="1177"/>
                  </a:lnTo>
                  <a:lnTo>
                    <a:pt x="81" y="1186"/>
                  </a:lnTo>
                  <a:lnTo>
                    <a:pt x="76" y="1194"/>
                  </a:lnTo>
                  <a:lnTo>
                    <a:pt x="67" y="1211"/>
                  </a:lnTo>
                  <a:lnTo>
                    <a:pt x="61" y="1230"/>
                  </a:lnTo>
                  <a:lnTo>
                    <a:pt x="55" y="1248"/>
                  </a:lnTo>
                  <a:lnTo>
                    <a:pt x="46" y="1288"/>
                  </a:lnTo>
                  <a:lnTo>
                    <a:pt x="40" y="1309"/>
                  </a:lnTo>
                  <a:lnTo>
                    <a:pt x="33" y="1331"/>
                  </a:lnTo>
                  <a:lnTo>
                    <a:pt x="33" y="1331"/>
                  </a:lnTo>
                  <a:lnTo>
                    <a:pt x="30" y="1338"/>
                  </a:lnTo>
                  <a:lnTo>
                    <a:pt x="25" y="1345"/>
                  </a:lnTo>
                  <a:lnTo>
                    <a:pt x="13" y="1360"/>
                  </a:lnTo>
                  <a:lnTo>
                    <a:pt x="9" y="1367"/>
                  </a:lnTo>
                  <a:lnTo>
                    <a:pt x="4" y="1375"/>
                  </a:lnTo>
                  <a:lnTo>
                    <a:pt x="1" y="1382"/>
                  </a:lnTo>
                  <a:lnTo>
                    <a:pt x="0" y="1390"/>
                  </a:lnTo>
                  <a:lnTo>
                    <a:pt x="0" y="1390"/>
                  </a:lnTo>
                  <a:lnTo>
                    <a:pt x="1" y="1393"/>
                  </a:lnTo>
                  <a:lnTo>
                    <a:pt x="3" y="1397"/>
                  </a:lnTo>
                  <a:lnTo>
                    <a:pt x="9" y="1402"/>
                  </a:lnTo>
                  <a:lnTo>
                    <a:pt x="15" y="1408"/>
                  </a:lnTo>
                  <a:lnTo>
                    <a:pt x="17" y="1410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23" y="1425"/>
                  </a:lnTo>
                  <a:lnTo>
                    <a:pt x="28" y="1437"/>
                  </a:lnTo>
                  <a:lnTo>
                    <a:pt x="34" y="1447"/>
                  </a:lnTo>
                  <a:lnTo>
                    <a:pt x="40" y="1456"/>
                  </a:lnTo>
                  <a:lnTo>
                    <a:pt x="47" y="1465"/>
                  </a:lnTo>
                  <a:lnTo>
                    <a:pt x="55" y="1473"/>
                  </a:lnTo>
                  <a:lnTo>
                    <a:pt x="70" y="1486"/>
                  </a:lnTo>
                  <a:lnTo>
                    <a:pt x="85" y="1500"/>
                  </a:lnTo>
                  <a:lnTo>
                    <a:pt x="99" y="1516"/>
                  </a:lnTo>
                  <a:lnTo>
                    <a:pt x="105" y="1524"/>
                  </a:lnTo>
                  <a:lnTo>
                    <a:pt x="111" y="1534"/>
                  </a:lnTo>
                  <a:lnTo>
                    <a:pt x="116" y="1544"/>
                  </a:lnTo>
                  <a:lnTo>
                    <a:pt x="120" y="1555"/>
                  </a:lnTo>
                  <a:lnTo>
                    <a:pt x="120" y="1555"/>
                  </a:lnTo>
                  <a:lnTo>
                    <a:pt x="125" y="1562"/>
                  </a:lnTo>
                  <a:lnTo>
                    <a:pt x="131" y="1569"/>
                  </a:lnTo>
                  <a:lnTo>
                    <a:pt x="141" y="1582"/>
                  </a:lnTo>
                  <a:lnTo>
                    <a:pt x="146" y="1590"/>
                  </a:lnTo>
                  <a:lnTo>
                    <a:pt x="150" y="1597"/>
                  </a:lnTo>
                  <a:lnTo>
                    <a:pt x="153" y="1605"/>
                  </a:lnTo>
                  <a:lnTo>
                    <a:pt x="154" y="1614"/>
                  </a:lnTo>
                  <a:lnTo>
                    <a:pt x="154" y="1614"/>
                  </a:lnTo>
                  <a:lnTo>
                    <a:pt x="154" y="1622"/>
                  </a:lnTo>
                  <a:lnTo>
                    <a:pt x="153" y="1630"/>
                  </a:lnTo>
                  <a:lnTo>
                    <a:pt x="148" y="1644"/>
                  </a:lnTo>
                  <a:lnTo>
                    <a:pt x="145" y="1658"/>
                  </a:lnTo>
                  <a:lnTo>
                    <a:pt x="143" y="1665"/>
                  </a:lnTo>
                  <a:lnTo>
                    <a:pt x="143" y="1673"/>
                  </a:lnTo>
                  <a:lnTo>
                    <a:pt x="143" y="1673"/>
                  </a:lnTo>
                  <a:lnTo>
                    <a:pt x="143" y="1688"/>
                  </a:lnTo>
                  <a:lnTo>
                    <a:pt x="145" y="1702"/>
                  </a:lnTo>
                  <a:lnTo>
                    <a:pt x="148" y="1730"/>
                  </a:lnTo>
                  <a:lnTo>
                    <a:pt x="153" y="1758"/>
                  </a:lnTo>
                  <a:lnTo>
                    <a:pt x="154" y="1772"/>
                  </a:lnTo>
                  <a:lnTo>
                    <a:pt x="154" y="1787"/>
                  </a:lnTo>
                  <a:lnTo>
                    <a:pt x="154" y="1787"/>
                  </a:lnTo>
                  <a:lnTo>
                    <a:pt x="154" y="1853"/>
                  </a:lnTo>
                  <a:lnTo>
                    <a:pt x="154" y="1853"/>
                  </a:lnTo>
                  <a:lnTo>
                    <a:pt x="153" y="1860"/>
                  </a:lnTo>
                  <a:lnTo>
                    <a:pt x="149" y="1868"/>
                  </a:lnTo>
                  <a:lnTo>
                    <a:pt x="147" y="1879"/>
                  </a:lnTo>
                  <a:lnTo>
                    <a:pt x="146" y="1885"/>
                  </a:lnTo>
                  <a:lnTo>
                    <a:pt x="147" y="1890"/>
                  </a:lnTo>
                  <a:lnTo>
                    <a:pt x="147" y="1890"/>
                  </a:lnTo>
                  <a:lnTo>
                    <a:pt x="149" y="1896"/>
                  </a:lnTo>
                  <a:lnTo>
                    <a:pt x="153" y="1902"/>
                  </a:lnTo>
                  <a:lnTo>
                    <a:pt x="157" y="1906"/>
                  </a:lnTo>
                  <a:lnTo>
                    <a:pt x="162" y="1910"/>
                  </a:lnTo>
                  <a:lnTo>
                    <a:pt x="173" y="1917"/>
                  </a:lnTo>
                  <a:lnTo>
                    <a:pt x="185" y="1921"/>
                  </a:lnTo>
                  <a:lnTo>
                    <a:pt x="198" y="1926"/>
                  </a:lnTo>
                  <a:lnTo>
                    <a:pt x="209" y="1932"/>
                  </a:lnTo>
                  <a:lnTo>
                    <a:pt x="214" y="1936"/>
                  </a:lnTo>
                  <a:lnTo>
                    <a:pt x="217" y="1941"/>
                  </a:lnTo>
                  <a:lnTo>
                    <a:pt x="222" y="1946"/>
                  </a:lnTo>
                  <a:lnTo>
                    <a:pt x="224" y="1952"/>
                  </a:lnTo>
                  <a:lnTo>
                    <a:pt x="224" y="1952"/>
                  </a:lnTo>
                  <a:lnTo>
                    <a:pt x="227" y="1966"/>
                  </a:lnTo>
                  <a:lnTo>
                    <a:pt x="232" y="1983"/>
                  </a:lnTo>
                  <a:lnTo>
                    <a:pt x="239" y="2018"/>
                  </a:lnTo>
                  <a:lnTo>
                    <a:pt x="246" y="2059"/>
                  </a:lnTo>
                  <a:lnTo>
                    <a:pt x="246" y="2059"/>
                  </a:lnTo>
                  <a:lnTo>
                    <a:pt x="244" y="2089"/>
                  </a:lnTo>
                  <a:lnTo>
                    <a:pt x="241" y="2116"/>
                  </a:lnTo>
                  <a:lnTo>
                    <a:pt x="240" y="2128"/>
                  </a:lnTo>
                  <a:lnTo>
                    <a:pt x="237" y="2141"/>
                  </a:lnTo>
                  <a:lnTo>
                    <a:pt x="231" y="2153"/>
                  </a:lnTo>
                  <a:lnTo>
                    <a:pt x="224" y="2165"/>
                  </a:lnTo>
                  <a:lnTo>
                    <a:pt x="224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2" y="2171"/>
                  </a:lnTo>
                  <a:lnTo>
                    <a:pt x="126" y="2178"/>
                  </a:lnTo>
                  <a:lnTo>
                    <a:pt x="120" y="2184"/>
                  </a:lnTo>
                  <a:lnTo>
                    <a:pt x="116" y="2192"/>
                  </a:lnTo>
                  <a:lnTo>
                    <a:pt x="107" y="2208"/>
                  </a:lnTo>
                  <a:lnTo>
                    <a:pt x="95" y="2227"/>
                  </a:lnTo>
                  <a:lnTo>
                    <a:pt x="95" y="2227"/>
                  </a:lnTo>
                  <a:lnTo>
                    <a:pt x="99" y="2237"/>
                  </a:lnTo>
                  <a:lnTo>
                    <a:pt x="101" y="2245"/>
                  </a:lnTo>
                  <a:lnTo>
                    <a:pt x="103" y="2256"/>
                  </a:lnTo>
                  <a:lnTo>
                    <a:pt x="104" y="2268"/>
                  </a:lnTo>
                  <a:lnTo>
                    <a:pt x="104" y="2279"/>
                  </a:lnTo>
                  <a:lnTo>
                    <a:pt x="103" y="2285"/>
                  </a:lnTo>
                  <a:lnTo>
                    <a:pt x="101" y="2290"/>
                  </a:lnTo>
                  <a:lnTo>
                    <a:pt x="99" y="2294"/>
                  </a:lnTo>
                  <a:lnTo>
                    <a:pt x="95" y="2298"/>
                  </a:lnTo>
                  <a:lnTo>
                    <a:pt x="95" y="2298"/>
                  </a:lnTo>
                  <a:lnTo>
                    <a:pt x="89" y="2298"/>
                  </a:lnTo>
                  <a:lnTo>
                    <a:pt x="87" y="2296"/>
                  </a:lnTo>
                  <a:lnTo>
                    <a:pt x="85" y="2294"/>
                  </a:lnTo>
                  <a:lnTo>
                    <a:pt x="85" y="2294"/>
                  </a:lnTo>
                  <a:lnTo>
                    <a:pt x="85" y="2342"/>
                  </a:lnTo>
                  <a:lnTo>
                    <a:pt x="85" y="2342"/>
                  </a:lnTo>
                  <a:lnTo>
                    <a:pt x="85" y="2352"/>
                  </a:lnTo>
                  <a:lnTo>
                    <a:pt x="87" y="2359"/>
                  </a:lnTo>
                  <a:lnTo>
                    <a:pt x="89" y="2363"/>
                  </a:lnTo>
                  <a:lnTo>
                    <a:pt x="94" y="2368"/>
                  </a:lnTo>
                  <a:lnTo>
                    <a:pt x="103" y="2377"/>
                  </a:lnTo>
                  <a:lnTo>
                    <a:pt x="108" y="2384"/>
                  </a:lnTo>
                  <a:lnTo>
                    <a:pt x="114" y="2393"/>
                  </a:lnTo>
                  <a:lnTo>
                    <a:pt x="114" y="2393"/>
                  </a:lnTo>
                  <a:lnTo>
                    <a:pt x="116" y="2399"/>
                  </a:lnTo>
                  <a:lnTo>
                    <a:pt x="116" y="2405"/>
                  </a:lnTo>
                  <a:lnTo>
                    <a:pt x="115" y="2416"/>
                  </a:lnTo>
                  <a:lnTo>
                    <a:pt x="114" y="2422"/>
                  </a:lnTo>
                  <a:lnTo>
                    <a:pt x="115" y="2426"/>
                  </a:lnTo>
                  <a:lnTo>
                    <a:pt x="117" y="2430"/>
                  </a:lnTo>
                  <a:lnTo>
                    <a:pt x="120" y="2433"/>
                  </a:lnTo>
                  <a:lnTo>
                    <a:pt x="120" y="2433"/>
                  </a:lnTo>
                  <a:lnTo>
                    <a:pt x="130" y="2439"/>
                  </a:lnTo>
                  <a:lnTo>
                    <a:pt x="139" y="2443"/>
                  </a:lnTo>
                  <a:lnTo>
                    <a:pt x="148" y="2444"/>
                  </a:lnTo>
                  <a:lnTo>
                    <a:pt x="156" y="2444"/>
                  </a:lnTo>
                  <a:lnTo>
                    <a:pt x="174" y="2444"/>
                  </a:lnTo>
                  <a:lnTo>
                    <a:pt x="184" y="2445"/>
                  </a:lnTo>
                  <a:lnTo>
                    <a:pt x="194" y="2448"/>
                  </a:lnTo>
                  <a:lnTo>
                    <a:pt x="194" y="2448"/>
                  </a:lnTo>
                  <a:lnTo>
                    <a:pt x="203" y="2454"/>
                  </a:lnTo>
                  <a:lnTo>
                    <a:pt x="210" y="2460"/>
                  </a:lnTo>
                  <a:lnTo>
                    <a:pt x="217" y="2468"/>
                  </a:lnTo>
                  <a:lnTo>
                    <a:pt x="223" y="2477"/>
                  </a:lnTo>
                  <a:lnTo>
                    <a:pt x="232" y="2497"/>
                  </a:lnTo>
                  <a:lnTo>
                    <a:pt x="237" y="2506"/>
                  </a:lnTo>
                  <a:lnTo>
                    <a:pt x="242" y="2514"/>
                  </a:lnTo>
                  <a:lnTo>
                    <a:pt x="242" y="2514"/>
                  </a:lnTo>
                  <a:lnTo>
                    <a:pt x="247" y="2519"/>
                  </a:lnTo>
                  <a:lnTo>
                    <a:pt x="252" y="2523"/>
                  </a:lnTo>
                  <a:lnTo>
                    <a:pt x="264" y="2529"/>
                  </a:lnTo>
                  <a:lnTo>
                    <a:pt x="275" y="2534"/>
                  </a:lnTo>
                  <a:lnTo>
                    <a:pt x="279" y="2536"/>
                  </a:lnTo>
                  <a:lnTo>
                    <a:pt x="283" y="2540"/>
                  </a:lnTo>
                  <a:lnTo>
                    <a:pt x="283" y="2540"/>
                  </a:lnTo>
                  <a:lnTo>
                    <a:pt x="285" y="2548"/>
                  </a:lnTo>
                  <a:lnTo>
                    <a:pt x="286" y="2558"/>
                  </a:lnTo>
                  <a:lnTo>
                    <a:pt x="288" y="2580"/>
                  </a:lnTo>
                  <a:lnTo>
                    <a:pt x="290" y="2590"/>
                  </a:lnTo>
                  <a:lnTo>
                    <a:pt x="293" y="2598"/>
                  </a:lnTo>
                  <a:lnTo>
                    <a:pt x="295" y="2601"/>
                  </a:lnTo>
                  <a:lnTo>
                    <a:pt x="298" y="2604"/>
                  </a:lnTo>
                  <a:lnTo>
                    <a:pt x="301" y="2605"/>
                  </a:lnTo>
                  <a:lnTo>
                    <a:pt x="305" y="2606"/>
                  </a:lnTo>
                  <a:lnTo>
                    <a:pt x="305" y="2606"/>
                  </a:lnTo>
                  <a:lnTo>
                    <a:pt x="325" y="2606"/>
                  </a:lnTo>
                  <a:lnTo>
                    <a:pt x="333" y="2607"/>
                  </a:lnTo>
                  <a:lnTo>
                    <a:pt x="341" y="2608"/>
                  </a:lnTo>
                  <a:lnTo>
                    <a:pt x="351" y="2611"/>
                  </a:lnTo>
                  <a:lnTo>
                    <a:pt x="359" y="2614"/>
                  </a:lnTo>
                  <a:lnTo>
                    <a:pt x="368" y="2619"/>
                  </a:lnTo>
                  <a:lnTo>
                    <a:pt x="378" y="2624"/>
                  </a:lnTo>
                  <a:lnTo>
                    <a:pt x="378" y="2624"/>
                  </a:lnTo>
                  <a:lnTo>
                    <a:pt x="386" y="2630"/>
                  </a:lnTo>
                  <a:lnTo>
                    <a:pt x="393" y="2636"/>
                  </a:lnTo>
                  <a:lnTo>
                    <a:pt x="405" y="2651"/>
                  </a:lnTo>
                  <a:lnTo>
                    <a:pt x="412" y="2658"/>
                  </a:lnTo>
                  <a:lnTo>
                    <a:pt x="418" y="2664"/>
                  </a:lnTo>
                  <a:lnTo>
                    <a:pt x="428" y="2667"/>
                  </a:lnTo>
                  <a:lnTo>
                    <a:pt x="432" y="2668"/>
                  </a:lnTo>
                  <a:lnTo>
                    <a:pt x="437" y="2669"/>
                  </a:lnTo>
                  <a:lnTo>
                    <a:pt x="437" y="2669"/>
                  </a:lnTo>
                  <a:lnTo>
                    <a:pt x="443" y="2668"/>
                  </a:lnTo>
                  <a:lnTo>
                    <a:pt x="448" y="2667"/>
                  </a:lnTo>
                  <a:lnTo>
                    <a:pt x="453" y="2664"/>
                  </a:lnTo>
                  <a:lnTo>
                    <a:pt x="456" y="2660"/>
                  </a:lnTo>
                  <a:lnTo>
                    <a:pt x="460" y="2655"/>
                  </a:lnTo>
                  <a:lnTo>
                    <a:pt x="463" y="2651"/>
                  </a:lnTo>
                  <a:lnTo>
                    <a:pt x="468" y="2638"/>
                  </a:lnTo>
                  <a:lnTo>
                    <a:pt x="470" y="2624"/>
                  </a:lnTo>
                  <a:lnTo>
                    <a:pt x="473" y="2609"/>
                  </a:lnTo>
                  <a:lnTo>
                    <a:pt x="474" y="2594"/>
                  </a:lnTo>
                  <a:lnTo>
                    <a:pt x="474" y="2581"/>
                  </a:lnTo>
                  <a:lnTo>
                    <a:pt x="474" y="2581"/>
                  </a:lnTo>
                  <a:lnTo>
                    <a:pt x="475" y="2571"/>
                  </a:lnTo>
                  <a:lnTo>
                    <a:pt x="477" y="2566"/>
                  </a:lnTo>
                  <a:lnTo>
                    <a:pt x="482" y="2561"/>
                  </a:lnTo>
                  <a:lnTo>
                    <a:pt x="486" y="2559"/>
                  </a:lnTo>
                  <a:lnTo>
                    <a:pt x="497" y="2558"/>
                  </a:lnTo>
                  <a:lnTo>
                    <a:pt x="502" y="2557"/>
                  </a:lnTo>
                  <a:lnTo>
                    <a:pt x="507" y="2554"/>
                  </a:lnTo>
                  <a:lnTo>
                    <a:pt x="507" y="2554"/>
                  </a:lnTo>
                  <a:lnTo>
                    <a:pt x="509" y="2550"/>
                  </a:lnTo>
                  <a:lnTo>
                    <a:pt x="512" y="2543"/>
                  </a:lnTo>
                  <a:lnTo>
                    <a:pt x="513" y="2535"/>
                  </a:lnTo>
                  <a:lnTo>
                    <a:pt x="514" y="2525"/>
                  </a:lnTo>
                  <a:lnTo>
                    <a:pt x="514" y="2508"/>
                  </a:lnTo>
                  <a:lnTo>
                    <a:pt x="515" y="2501"/>
                  </a:lnTo>
                  <a:lnTo>
                    <a:pt x="517" y="2496"/>
                  </a:lnTo>
                  <a:lnTo>
                    <a:pt x="517" y="2496"/>
                  </a:lnTo>
                  <a:lnTo>
                    <a:pt x="522" y="2490"/>
                  </a:lnTo>
                  <a:lnTo>
                    <a:pt x="528" y="2485"/>
                  </a:lnTo>
                  <a:lnTo>
                    <a:pt x="535" y="2482"/>
                  </a:lnTo>
                  <a:lnTo>
                    <a:pt x="543" y="2478"/>
                  </a:lnTo>
                  <a:lnTo>
                    <a:pt x="559" y="2473"/>
                  </a:lnTo>
                  <a:lnTo>
                    <a:pt x="576" y="2468"/>
                  </a:lnTo>
                  <a:lnTo>
                    <a:pt x="590" y="2462"/>
                  </a:lnTo>
                  <a:lnTo>
                    <a:pt x="596" y="2460"/>
                  </a:lnTo>
                  <a:lnTo>
                    <a:pt x="600" y="2456"/>
                  </a:lnTo>
                  <a:lnTo>
                    <a:pt x="604" y="2452"/>
                  </a:lnTo>
                  <a:lnTo>
                    <a:pt x="605" y="2447"/>
                  </a:lnTo>
                  <a:lnTo>
                    <a:pt x="605" y="2440"/>
                  </a:lnTo>
                  <a:lnTo>
                    <a:pt x="601" y="2433"/>
                  </a:lnTo>
                  <a:lnTo>
                    <a:pt x="601" y="2433"/>
                  </a:lnTo>
                  <a:lnTo>
                    <a:pt x="597" y="2422"/>
                  </a:lnTo>
                  <a:lnTo>
                    <a:pt x="593" y="2410"/>
                  </a:lnTo>
                  <a:lnTo>
                    <a:pt x="585" y="2390"/>
                  </a:lnTo>
                  <a:lnTo>
                    <a:pt x="582" y="2380"/>
                  </a:lnTo>
                  <a:lnTo>
                    <a:pt x="576" y="2374"/>
                  </a:lnTo>
                  <a:lnTo>
                    <a:pt x="574" y="2371"/>
                  </a:lnTo>
                  <a:lnTo>
                    <a:pt x="569" y="2369"/>
                  </a:lnTo>
                  <a:lnTo>
                    <a:pt x="566" y="2368"/>
                  </a:lnTo>
                  <a:lnTo>
                    <a:pt x="561" y="2367"/>
                  </a:lnTo>
                  <a:lnTo>
                    <a:pt x="561" y="2367"/>
                  </a:lnTo>
                  <a:lnTo>
                    <a:pt x="557" y="2368"/>
                  </a:lnTo>
                  <a:lnTo>
                    <a:pt x="553" y="2369"/>
                  </a:lnTo>
                  <a:lnTo>
                    <a:pt x="551" y="2371"/>
                  </a:lnTo>
                  <a:lnTo>
                    <a:pt x="550" y="2375"/>
                  </a:lnTo>
                  <a:lnTo>
                    <a:pt x="546" y="2379"/>
                  </a:lnTo>
                  <a:lnTo>
                    <a:pt x="545" y="2382"/>
                  </a:lnTo>
                  <a:lnTo>
                    <a:pt x="543" y="2382"/>
                  </a:lnTo>
                  <a:lnTo>
                    <a:pt x="543" y="2382"/>
                  </a:lnTo>
                  <a:lnTo>
                    <a:pt x="538" y="2382"/>
                  </a:lnTo>
                  <a:lnTo>
                    <a:pt x="535" y="2379"/>
                  </a:lnTo>
                  <a:lnTo>
                    <a:pt x="531" y="2376"/>
                  </a:lnTo>
                  <a:lnTo>
                    <a:pt x="529" y="2372"/>
                  </a:lnTo>
                  <a:lnTo>
                    <a:pt x="525" y="2363"/>
                  </a:lnTo>
                  <a:lnTo>
                    <a:pt x="524" y="2356"/>
                  </a:lnTo>
                  <a:lnTo>
                    <a:pt x="524" y="2356"/>
                  </a:lnTo>
                  <a:lnTo>
                    <a:pt x="525" y="2352"/>
                  </a:lnTo>
                  <a:lnTo>
                    <a:pt x="527" y="2348"/>
                  </a:lnTo>
                  <a:lnTo>
                    <a:pt x="530" y="2341"/>
                  </a:lnTo>
                  <a:lnTo>
                    <a:pt x="542" y="2328"/>
                  </a:lnTo>
                  <a:lnTo>
                    <a:pt x="546" y="2321"/>
                  </a:lnTo>
                  <a:lnTo>
                    <a:pt x="548" y="2316"/>
                  </a:lnTo>
                  <a:lnTo>
                    <a:pt x="550" y="2311"/>
                  </a:lnTo>
                  <a:lnTo>
                    <a:pt x="550" y="2306"/>
                  </a:lnTo>
                  <a:lnTo>
                    <a:pt x="548" y="2299"/>
                  </a:lnTo>
                  <a:lnTo>
                    <a:pt x="546" y="2292"/>
                  </a:lnTo>
                  <a:lnTo>
                    <a:pt x="543" y="2283"/>
                  </a:lnTo>
                  <a:lnTo>
                    <a:pt x="543" y="2283"/>
                  </a:lnTo>
                  <a:lnTo>
                    <a:pt x="547" y="2272"/>
                  </a:lnTo>
                  <a:lnTo>
                    <a:pt x="554" y="2258"/>
                  </a:lnTo>
                  <a:lnTo>
                    <a:pt x="563" y="2245"/>
                  </a:lnTo>
                  <a:lnTo>
                    <a:pt x="573" y="2231"/>
                  </a:lnTo>
                  <a:lnTo>
                    <a:pt x="583" y="2218"/>
                  </a:lnTo>
                  <a:lnTo>
                    <a:pt x="594" y="2208"/>
                  </a:lnTo>
                  <a:lnTo>
                    <a:pt x="599" y="2204"/>
                  </a:lnTo>
                  <a:lnTo>
                    <a:pt x="605" y="2201"/>
                  </a:lnTo>
                  <a:lnTo>
                    <a:pt x="611" y="2199"/>
                  </a:lnTo>
                  <a:lnTo>
                    <a:pt x="616" y="2199"/>
                  </a:lnTo>
                  <a:lnTo>
                    <a:pt x="616" y="2199"/>
                  </a:lnTo>
                  <a:lnTo>
                    <a:pt x="620" y="2199"/>
                  </a:lnTo>
                  <a:lnTo>
                    <a:pt x="623" y="2201"/>
                  </a:lnTo>
                  <a:lnTo>
                    <a:pt x="626" y="2203"/>
                  </a:lnTo>
                  <a:lnTo>
                    <a:pt x="628" y="2207"/>
                  </a:lnTo>
                  <a:lnTo>
                    <a:pt x="630" y="2216"/>
                  </a:lnTo>
                  <a:lnTo>
                    <a:pt x="631" y="2224"/>
                  </a:lnTo>
                  <a:lnTo>
                    <a:pt x="631" y="2224"/>
                  </a:lnTo>
                  <a:lnTo>
                    <a:pt x="630" y="2230"/>
                  </a:lnTo>
                  <a:lnTo>
                    <a:pt x="629" y="2233"/>
                  </a:lnTo>
                  <a:lnTo>
                    <a:pt x="627" y="2237"/>
                  </a:lnTo>
                  <a:lnTo>
                    <a:pt x="623" y="2240"/>
                  </a:lnTo>
                  <a:lnTo>
                    <a:pt x="619" y="2245"/>
                  </a:lnTo>
                  <a:lnTo>
                    <a:pt x="618" y="2247"/>
                  </a:lnTo>
                  <a:lnTo>
                    <a:pt x="616" y="2249"/>
                  </a:lnTo>
                  <a:lnTo>
                    <a:pt x="616" y="2249"/>
                  </a:lnTo>
                  <a:lnTo>
                    <a:pt x="618" y="2253"/>
                  </a:lnTo>
                  <a:lnTo>
                    <a:pt x="621" y="2256"/>
                  </a:lnTo>
                  <a:lnTo>
                    <a:pt x="632" y="2264"/>
                  </a:lnTo>
                  <a:lnTo>
                    <a:pt x="650" y="2273"/>
                  </a:lnTo>
                  <a:lnTo>
                    <a:pt x="670" y="2283"/>
                  </a:lnTo>
                  <a:lnTo>
                    <a:pt x="692" y="2291"/>
                  </a:lnTo>
                  <a:lnTo>
                    <a:pt x="712" y="2299"/>
                  </a:lnTo>
                  <a:lnTo>
                    <a:pt x="729" y="2303"/>
                  </a:lnTo>
                  <a:lnTo>
                    <a:pt x="741" y="2305"/>
                  </a:lnTo>
                  <a:lnTo>
                    <a:pt x="741" y="2305"/>
                  </a:lnTo>
                  <a:lnTo>
                    <a:pt x="746" y="2305"/>
                  </a:lnTo>
                  <a:lnTo>
                    <a:pt x="751" y="2303"/>
                  </a:lnTo>
                  <a:lnTo>
                    <a:pt x="761" y="2299"/>
                  </a:lnTo>
                  <a:lnTo>
                    <a:pt x="772" y="2295"/>
                  </a:lnTo>
                  <a:lnTo>
                    <a:pt x="776" y="2294"/>
                  </a:lnTo>
                  <a:lnTo>
                    <a:pt x="782" y="2294"/>
                  </a:lnTo>
                  <a:lnTo>
                    <a:pt x="782" y="2294"/>
                  </a:lnTo>
                  <a:lnTo>
                    <a:pt x="794" y="2295"/>
                  </a:lnTo>
                  <a:lnTo>
                    <a:pt x="804" y="2298"/>
                  </a:lnTo>
                  <a:lnTo>
                    <a:pt x="814" y="2301"/>
                  </a:lnTo>
                  <a:lnTo>
                    <a:pt x="823" y="2306"/>
                  </a:lnTo>
                  <a:lnTo>
                    <a:pt x="833" y="2309"/>
                  </a:lnTo>
                  <a:lnTo>
                    <a:pt x="842" y="2313"/>
                  </a:lnTo>
                  <a:lnTo>
                    <a:pt x="851" y="2314"/>
                  </a:lnTo>
                  <a:lnTo>
                    <a:pt x="863" y="2313"/>
                  </a:lnTo>
                  <a:lnTo>
                    <a:pt x="863" y="2313"/>
                  </a:lnTo>
                  <a:lnTo>
                    <a:pt x="876" y="2307"/>
                  </a:lnTo>
                  <a:lnTo>
                    <a:pt x="888" y="2301"/>
                  </a:lnTo>
                  <a:lnTo>
                    <a:pt x="898" y="2295"/>
                  </a:lnTo>
                  <a:lnTo>
                    <a:pt x="906" y="2288"/>
                  </a:lnTo>
                  <a:lnTo>
                    <a:pt x="914" y="2280"/>
                  </a:lnTo>
                  <a:lnTo>
                    <a:pt x="920" y="2271"/>
                  </a:lnTo>
                  <a:lnTo>
                    <a:pt x="927" y="2261"/>
                  </a:lnTo>
                  <a:lnTo>
                    <a:pt x="932" y="2249"/>
                  </a:lnTo>
                  <a:lnTo>
                    <a:pt x="932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60" y="2239"/>
                  </a:lnTo>
                  <a:lnTo>
                    <a:pt x="965" y="2229"/>
                  </a:lnTo>
                  <a:lnTo>
                    <a:pt x="972" y="2209"/>
                  </a:lnTo>
                  <a:lnTo>
                    <a:pt x="979" y="2189"/>
                  </a:lnTo>
                  <a:lnTo>
                    <a:pt x="982" y="2181"/>
                  </a:lnTo>
                  <a:lnTo>
                    <a:pt x="987" y="2172"/>
                  </a:lnTo>
                  <a:lnTo>
                    <a:pt x="987" y="2172"/>
                  </a:lnTo>
                  <a:lnTo>
                    <a:pt x="991" y="2166"/>
                  </a:lnTo>
                  <a:lnTo>
                    <a:pt x="995" y="2161"/>
                  </a:lnTo>
                  <a:lnTo>
                    <a:pt x="1000" y="2157"/>
                  </a:lnTo>
                  <a:lnTo>
                    <a:pt x="1004" y="2154"/>
                  </a:lnTo>
                  <a:lnTo>
                    <a:pt x="1014" y="2148"/>
                  </a:lnTo>
                  <a:lnTo>
                    <a:pt x="1026" y="2143"/>
                  </a:lnTo>
                  <a:lnTo>
                    <a:pt x="1036" y="2140"/>
                  </a:lnTo>
                  <a:lnTo>
                    <a:pt x="1047" y="2135"/>
                  </a:lnTo>
                  <a:lnTo>
                    <a:pt x="1052" y="2132"/>
                  </a:lnTo>
                  <a:lnTo>
                    <a:pt x="1057" y="2127"/>
                  </a:lnTo>
                  <a:lnTo>
                    <a:pt x="1061" y="2123"/>
                  </a:lnTo>
                  <a:lnTo>
                    <a:pt x="1064" y="2117"/>
                  </a:lnTo>
                  <a:lnTo>
                    <a:pt x="1064" y="2117"/>
                  </a:lnTo>
                  <a:lnTo>
                    <a:pt x="1069" y="2110"/>
                  </a:lnTo>
                  <a:lnTo>
                    <a:pt x="1073" y="2101"/>
                  </a:lnTo>
                  <a:lnTo>
                    <a:pt x="1082" y="2078"/>
                  </a:lnTo>
                  <a:lnTo>
                    <a:pt x="1090" y="2054"/>
                  </a:lnTo>
                  <a:lnTo>
                    <a:pt x="1100" y="2028"/>
                  </a:lnTo>
                  <a:lnTo>
                    <a:pt x="1105" y="2016"/>
                  </a:lnTo>
                  <a:lnTo>
                    <a:pt x="1110" y="2005"/>
                  </a:lnTo>
                  <a:lnTo>
                    <a:pt x="1117" y="1994"/>
                  </a:lnTo>
                  <a:lnTo>
                    <a:pt x="1124" y="1985"/>
                  </a:lnTo>
                  <a:lnTo>
                    <a:pt x="1131" y="1978"/>
                  </a:lnTo>
                  <a:lnTo>
                    <a:pt x="1140" y="1972"/>
                  </a:lnTo>
                  <a:lnTo>
                    <a:pt x="1149" y="1969"/>
                  </a:lnTo>
                  <a:lnTo>
                    <a:pt x="1159" y="1966"/>
                  </a:lnTo>
                  <a:lnTo>
                    <a:pt x="1159" y="1966"/>
                  </a:lnTo>
                  <a:lnTo>
                    <a:pt x="1169" y="1967"/>
                  </a:lnTo>
                  <a:lnTo>
                    <a:pt x="1178" y="1970"/>
                  </a:lnTo>
                  <a:lnTo>
                    <a:pt x="1187" y="1972"/>
                  </a:lnTo>
                  <a:lnTo>
                    <a:pt x="1195" y="1974"/>
                  </a:lnTo>
                  <a:lnTo>
                    <a:pt x="1210" y="1981"/>
                  </a:lnTo>
                  <a:lnTo>
                    <a:pt x="1223" y="1986"/>
                  </a:lnTo>
                  <a:lnTo>
                    <a:pt x="1223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95" y="1993"/>
                  </a:lnTo>
                  <a:lnTo>
                    <a:pt x="1306" y="1998"/>
                  </a:lnTo>
                  <a:lnTo>
                    <a:pt x="1316" y="2003"/>
                  </a:lnTo>
                  <a:lnTo>
                    <a:pt x="1326" y="2006"/>
                  </a:lnTo>
                  <a:lnTo>
                    <a:pt x="1339" y="2009"/>
                  </a:lnTo>
                  <a:lnTo>
                    <a:pt x="1350" y="2010"/>
                  </a:lnTo>
                  <a:lnTo>
                    <a:pt x="1377" y="2011"/>
                  </a:lnTo>
                  <a:lnTo>
                    <a:pt x="1377" y="2011"/>
                  </a:lnTo>
                  <a:lnTo>
                    <a:pt x="1387" y="2011"/>
                  </a:lnTo>
                  <a:lnTo>
                    <a:pt x="1397" y="2012"/>
                  </a:lnTo>
                  <a:lnTo>
                    <a:pt x="1405" y="2015"/>
                  </a:lnTo>
                  <a:lnTo>
                    <a:pt x="1413" y="2018"/>
                  </a:lnTo>
                  <a:lnTo>
                    <a:pt x="1426" y="2025"/>
                  </a:lnTo>
                  <a:lnTo>
                    <a:pt x="1438" y="2033"/>
                  </a:lnTo>
                  <a:lnTo>
                    <a:pt x="1449" y="2041"/>
                  </a:lnTo>
                  <a:lnTo>
                    <a:pt x="1462" y="2048"/>
                  </a:lnTo>
                  <a:lnTo>
                    <a:pt x="1469" y="2051"/>
                  </a:lnTo>
                  <a:lnTo>
                    <a:pt x="1477" y="2053"/>
                  </a:lnTo>
                  <a:lnTo>
                    <a:pt x="1485" y="2055"/>
                  </a:lnTo>
                  <a:lnTo>
                    <a:pt x="1494" y="2055"/>
                  </a:lnTo>
                  <a:lnTo>
                    <a:pt x="1494" y="2055"/>
                  </a:lnTo>
                  <a:lnTo>
                    <a:pt x="1500" y="2055"/>
                  </a:lnTo>
                  <a:lnTo>
                    <a:pt x="1506" y="2053"/>
                  </a:lnTo>
                  <a:lnTo>
                    <a:pt x="1512" y="2050"/>
                  </a:lnTo>
                  <a:lnTo>
                    <a:pt x="1516" y="2047"/>
                  </a:lnTo>
                  <a:lnTo>
                    <a:pt x="1527" y="2038"/>
                  </a:lnTo>
                  <a:lnTo>
                    <a:pt x="1536" y="2027"/>
                  </a:lnTo>
                  <a:lnTo>
                    <a:pt x="1547" y="2018"/>
                  </a:lnTo>
                  <a:lnTo>
                    <a:pt x="1559" y="2009"/>
                  </a:lnTo>
                  <a:lnTo>
                    <a:pt x="1566" y="2005"/>
                  </a:lnTo>
                  <a:lnTo>
                    <a:pt x="1573" y="2003"/>
                  </a:lnTo>
                  <a:lnTo>
                    <a:pt x="1581" y="2001"/>
                  </a:lnTo>
                  <a:lnTo>
                    <a:pt x="1590" y="2001"/>
                  </a:lnTo>
                  <a:lnTo>
                    <a:pt x="1590" y="2001"/>
                  </a:lnTo>
                  <a:lnTo>
                    <a:pt x="1594" y="2001"/>
                  </a:lnTo>
                  <a:lnTo>
                    <a:pt x="1599" y="2002"/>
                  </a:lnTo>
                  <a:lnTo>
                    <a:pt x="1607" y="2005"/>
                  </a:lnTo>
                  <a:lnTo>
                    <a:pt x="1614" y="2011"/>
                  </a:lnTo>
                  <a:lnTo>
                    <a:pt x="1621" y="2017"/>
                  </a:lnTo>
                  <a:lnTo>
                    <a:pt x="1628" y="2023"/>
                  </a:lnTo>
                  <a:lnTo>
                    <a:pt x="1636" y="2028"/>
                  </a:lnTo>
                  <a:lnTo>
                    <a:pt x="1643" y="2032"/>
                  </a:lnTo>
                  <a:lnTo>
                    <a:pt x="1647" y="2033"/>
                  </a:lnTo>
                  <a:lnTo>
                    <a:pt x="1652" y="2033"/>
                  </a:lnTo>
                  <a:lnTo>
                    <a:pt x="1652" y="2033"/>
                  </a:lnTo>
                  <a:lnTo>
                    <a:pt x="1653" y="2027"/>
                  </a:lnTo>
                  <a:lnTo>
                    <a:pt x="1654" y="2023"/>
                  </a:lnTo>
                  <a:lnTo>
                    <a:pt x="1655" y="2018"/>
                  </a:lnTo>
                  <a:lnTo>
                    <a:pt x="1658" y="2013"/>
                  </a:lnTo>
                  <a:lnTo>
                    <a:pt x="1665" y="2006"/>
                  </a:lnTo>
                  <a:lnTo>
                    <a:pt x="1673" y="2001"/>
                  </a:lnTo>
                  <a:lnTo>
                    <a:pt x="1682" y="1996"/>
                  </a:lnTo>
                  <a:lnTo>
                    <a:pt x="1692" y="1992"/>
                  </a:lnTo>
                  <a:lnTo>
                    <a:pt x="1715" y="1983"/>
                  </a:lnTo>
                  <a:lnTo>
                    <a:pt x="1727" y="1979"/>
                  </a:lnTo>
                  <a:lnTo>
                    <a:pt x="1737" y="1974"/>
                  </a:lnTo>
                  <a:lnTo>
                    <a:pt x="1747" y="1969"/>
                  </a:lnTo>
                  <a:lnTo>
                    <a:pt x="1756" y="1963"/>
                  </a:lnTo>
                  <a:lnTo>
                    <a:pt x="1764" y="1955"/>
                  </a:lnTo>
                  <a:lnTo>
                    <a:pt x="1766" y="1950"/>
                  </a:lnTo>
                  <a:lnTo>
                    <a:pt x="1768" y="1944"/>
                  </a:lnTo>
                  <a:lnTo>
                    <a:pt x="1769" y="1940"/>
                  </a:lnTo>
                  <a:lnTo>
                    <a:pt x="1771" y="1933"/>
                  </a:lnTo>
                  <a:lnTo>
                    <a:pt x="1771" y="1926"/>
                  </a:lnTo>
                  <a:lnTo>
                    <a:pt x="1771" y="1919"/>
                  </a:lnTo>
                  <a:lnTo>
                    <a:pt x="1771" y="1919"/>
                  </a:lnTo>
                  <a:lnTo>
                    <a:pt x="1759" y="1919"/>
                  </a:lnTo>
                  <a:lnTo>
                    <a:pt x="1749" y="1917"/>
                  </a:lnTo>
                  <a:lnTo>
                    <a:pt x="1739" y="1914"/>
                  </a:lnTo>
                  <a:lnTo>
                    <a:pt x="1730" y="1910"/>
                  </a:lnTo>
                  <a:lnTo>
                    <a:pt x="1722" y="1905"/>
                  </a:lnTo>
                  <a:lnTo>
                    <a:pt x="1715" y="1899"/>
                  </a:lnTo>
                  <a:lnTo>
                    <a:pt x="1708" y="1893"/>
                  </a:lnTo>
                  <a:lnTo>
                    <a:pt x="1701" y="1886"/>
                  </a:lnTo>
                  <a:lnTo>
                    <a:pt x="1696" y="1878"/>
                  </a:lnTo>
                  <a:lnTo>
                    <a:pt x="1691" y="1868"/>
                  </a:lnTo>
                  <a:lnTo>
                    <a:pt x="1688" y="1859"/>
                  </a:lnTo>
                  <a:lnTo>
                    <a:pt x="1684" y="1850"/>
                  </a:lnTo>
                  <a:lnTo>
                    <a:pt x="1681" y="1838"/>
                  </a:lnTo>
                  <a:lnTo>
                    <a:pt x="1680" y="1828"/>
                  </a:lnTo>
                  <a:lnTo>
                    <a:pt x="1678" y="1817"/>
                  </a:lnTo>
                  <a:lnTo>
                    <a:pt x="1677" y="1805"/>
                  </a:lnTo>
                  <a:lnTo>
                    <a:pt x="1677" y="1805"/>
                  </a:lnTo>
                  <a:lnTo>
                    <a:pt x="1677" y="1810"/>
                  </a:lnTo>
                  <a:lnTo>
                    <a:pt x="1677" y="181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5" name="Freeform 101"/>
            <p:cNvSpPr>
              <a:spLocks/>
            </p:cNvSpPr>
            <p:nvPr/>
          </p:nvSpPr>
          <p:spPr bwMode="auto">
            <a:xfrm>
              <a:off x="2426978" y="4114176"/>
              <a:ext cx="515817" cy="594890"/>
            </a:xfrm>
            <a:custGeom>
              <a:avLst/>
              <a:gdLst/>
              <a:ahLst/>
              <a:cxnLst>
                <a:cxn ang="0">
                  <a:pos x="343" y="96"/>
                </a:cxn>
                <a:cxn ang="0">
                  <a:pos x="313" y="65"/>
                </a:cxn>
                <a:cxn ang="0">
                  <a:pos x="298" y="59"/>
                </a:cxn>
                <a:cxn ang="0">
                  <a:pos x="277" y="49"/>
                </a:cxn>
                <a:cxn ang="0">
                  <a:pos x="274" y="19"/>
                </a:cxn>
                <a:cxn ang="0">
                  <a:pos x="256" y="3"/>
                </a:cxn>
                <a:cxn ang="0">
                  <a:pos x="203" y="4"/>
                </a:cxn>
                <a:cxn ang="0">
                  <a:pos x="168" y="0"/>
                </a:cxn>
                <a:cxn ang="0">
                  <a:pos x="159" y="18"/>
                </a:cxn>
                <a:cxn ang="0">
                  <a:pos x="165" y="64"/>
                </a:cxn>
                <a:cxn ang="0">
                  <a:pos x="144" y="76"/>
                </a:cxn>
                <a:cxn ang="0">
                  <a:pos x="152" y="86"/>
                </a:cxn>
                <a:cxn ang="0">
                  <a:pos x="175" y="115"/>
                </a:cxn>
                <a:cxn ang="0">
                  <a:pos x="218" y="143"/>
                </a:cxn>
                <a:cxn ang="0">
                  <a:pos x="224" y="174"/>
                </a:cxn>
                <a:cxn ang="0">
                  <a:pos x="201" y="205"/>
                </a:cxn>
                <a:cxn ang="0">
                  <a:pos x="155" y="241"/>
                </a:cxn>
                <a:cxn ang="0">
                  <a:pos x="148" y="338"/>
                </a:cxn>
                <a:cxn ang="0">
                  <a:pos x="128" y="349"/>
                </a:cxn>
                <a:cxn ang="0">
                  <a:pos x="98" y="398"/>
                </a:cxn>
                <a:cxn ang="0">
                  <a:pos x="74" y="529"/>
                </a:cxn>
                <a:cxn ang="0">
                  <a:pos x="56" y="595"/>
                </a:cxn>
                <a:cxn ang="0">
                  <a:pos x="13" y="614"/>
                </a:cxn>
                <a:cxn ang="0">
                  <a:pos x="0" y="636"/>
                </a:cxn>
                <a:cxn ang="0">
                  <a:pos x="14" y="663"/>
                </a:cxn>
                <a:cxn ang="0">
                  <a:pos x="43" y="679"/>
                </a:cxn>
                <a:cxn ang="0">
                  <a:pos x="65" y="721"/>
                </a:cxn>
                <a:cxn ang="0">
                  <a:pos x="107" y="730"/>
                </a:cxn>
                <a:cxn ang="0">
                  <a:pos x="125" y="738"/>
                </a:cxn>
                <a:cxn ang="0">
                  <a:pos x="141" y="755"/>
                </a:cxn>
                <a:cxn ang="0">
                  <a:pos x="165" y="767"/>
                </a:cxn>
                <a:cxn ang="0">
                  <a:pos x="167" y="792"/>
                </a:cxn>
                <a:cxn ang="0">
                  <a:pos x="176" y="810"/>
                </a:cxn>
                <a:cxn ang="0">
                  <a:pos x="198" y="813"/>
                </a:cxn>
                <a:cxn ang="0">
                  <a:pos x="218" y="812"/>
                </a:cxn>
                <a:cxn ang="0">
                  <a:pos x="233" y="762"/>
                </a:cxn>
                <a:cxn ang="0">
                  <a:pos x="268" y="728"/>
                </a:cxn>
                <a:cxn ang="0">
                  <a:pos x="295" y="729"/>
                </a:cxn>
                <a:cxn ang="0">
                  <a:pos x="314" y="716"/>
                </a:cxn>
                <a:cxn ang="0">
                  <a:pos x="343" y="671"/>
                </a:cxn>
                <a:cxn ang="0">
                  <a:pos x="364" y="664"/>
                </a:cxn>
                <a:cxn ang="0">
                  <a:pos x="397" y="671"/>
                </a:cxn>
                <a:cxn ang="0">
                  <a:pos x="416" y="653"/>
                </a:cxn>
                <a:cxn ang="0">
                  <a:pos x="427" y="618"/>
                </a:cxn>
                <a:cxn ang="0">
                  <a:pos x="456" y="613"/>
                </a:cxn>
                <a:cxn ang="0">
                  <a:pos x="504" y="588"/>
                </a:cxn>
                <a:cxn ang="0">
                  <a:pos x="515" y="562"/>
                </a:cxn>
                <a:cxn ang="0">
                  <a:pos x="502" y="537"/>
                </a:cxn>
                <a:cxn ang="0">
                  <a:pos x="503" y="517"/>
                </a:cxn>
                <a:cxn ang="0">
                  <a:pos x="520" y="492"/>
                </a:cxn>
                <a:cxn ang="0">
                  <a:pos x="515" y="462"/>
                </a:cxn>
                <a:cxn ang="0">
                  <a:pos x="500" y="418"/>
                </a:cxn>
                <a:cxn ang="0">
                  <a:pos x="509" y="397"/>
                </a:cxn>
                <a:cxn ang="0">
                  <a:pos x="568" y="375"/>
                </a:cxn>
                <a:cxn ang="0">
                  <a:pos x="604" y="343"/>
                </a:cxn>
                <a:cxn ang="0">
                  <a:pos x="655" y="251"/>
                </a:cxn>
                <a:cxn ang="0">
                  <a:pos x="709" y="140"/>
                </a:cxn>
                <a:cxn ang="0">
                  <a:pos x="659" y="144"/>
                </a:cxn>
                <a:cxn ang="0">
                  <a:pos x="598" y="121"/>
                </a:cxn>
                <a:cxn ang="0">
                  <a:pos x="520" y="86"/>
                </a:cxn>
                <a:cxn ang="0">
                  <a:pos x="487" y="91"/>
                </a:cxn>
                <a:cxn ang="0">
                  <a:pos x="463" y="99"/>
                </a:cxn>
                <a:cxn ang="0">
                  <a:pos x="361" y="95"/>
                </a:cxn>
              </a:cxnLst>
              <a:rect l="0" t="0" r="r" b="b"/>
              <a:pathLst>
                <a:path w="709" h="816">
                  <a:moveTo>
                    <a:pt x="361" y="99"/>
                  </a:moveTo>
                  <a:lnTo>
                    <a:pt x="361" y="99"/>
                  </a:lnTo>
                  <a:lnTo>
                    <a:pt x="354" y="98"/>
                  </a:lnTo>
                  <a:lnTo>
                    <a:pt x="348" y="97"/>
                  </a:lnTo>
                  <a:lnTo>
                    <a:pt x="343" y="96"/>
                  </a:lnTo>
                  <a:lnTo>
                    <a:pt x="339" y="92"/>
                  </a:lnTo>
                  <a:lnTo>
                    <a:pt x="332" y="87"/>
                  </a:lnTo>
                  <a:lnTo>
                    <a:pt x="325" y="79"/>
                  </a:lnTo>
                  <a:lnTo>
                    <a:pt x="319" y="72"/>
                  </a:lnTo>
                  <a:lnTo>
                    <a:pt x="313" y="65"/>
                  </a:lnTo>
                  <a:lnTo>
                    <a:pt x="310" y="62"/>
                  </a:lnTo>
                  <a:lnTo>
                    <a:pt x="306" y="60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8" y="59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1" y="58"/>
                  </a:lnTo>
                  <a:lnTo>
                    <a:pt x="279" y="56"/>
                  </a:lnTo>
                  <a:lnTo>
                    <a:pt x="277" y="49"/>
                  </a:lnTo>
                  <a:lnTo>
                    <a:pt x="277" y="39"/>
                  </a:lnTo>
                  <a:lnTo>
                    <a:pt x="277" y="33"/>
                  </a:lnTo>
                  <a:lnTo>
                    <a:pt x="277" y="33"/>
                  </a:lnTo>
                  <a:lnTo>
                    <a:pt x="275" y="25"/>
                  </a:lnTo>
                  <a:lnTo>
                    <a:pt x="274" y="19"/>
                  </a:lnTo>
                  <a:lnTo>
                    <a:pt x="272" y="13"/>
                  </a:lnTo>
                  <a:lnTo>
                    <a:pt x="268" y="10"/>
                  </a:lnTo>
                  <a:lnTo>
                    <a:pt x="265" y="6"/>
                  </a:lnTo>
                  <a:lnTo>
                    <a:pt x="260" y="4"/>
                  </a:lnTo>
                  <a:lnTo>
                    <a:pt x="256" y="3"/>
                  </a:lnTo>
                  <a:lnTo>
                    <a:pt x="250" y="2"/>
                  </a:lnTo>
                  <a:lnTo>
                    <a:pt x="239" y="2"/>
                  </a:lnTo>
                  <a:lnTo>
                    <a:pt x="227" y="2"/>
                  </a:lnTo>
                  <a:lnTo>
                    <a:pt x="214" y="3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76" y="3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9" y="18"/>
                  </a:lnTo>
                  <a:lnTo>
                    <a:pt x="163" y="29"/>
                  </a:lnTo>
                  <a:lnTo>
                    <a:pt x="165" y="42"/>
                  </a:lnTo>
                  <a:lnTo>
                    <a:pt x="166" y="59"/>
                  </a:lnTo>
                  <a:lnTo>
                    <a:pt x="166" y="59"/>
                  </a:lnTo>
                  <a:lnTo>
                    <a:pt x="165" y="64"/>
                  </a:lnTo>
                  <a:lnTo>
                    <a:pt x="164" y="67"/>
                  </a:lnTo>
                  <a:lnTo>
                    <a:pt x="160" y="71"/>
                  </a:lnTo>
                  <a:lnTo>
                    <a:pt x="157" y="73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2" y="86"/>
                  </a:lnTo>
                  <a:lnTo>
                    <a:pt x="155" y="94"/>
                  </a:lnTo>
                  <a:lnTo>
                    <a:pt x="159" y="100"/>
                  </a:lnTo>
                  <a:lnTo>
                    <a:pt x="164" y="106"/>
                  </a:lnTo>
                  <a:lnTo>
                    <a:pt x="169" y="111"/>
                  </a:lnTo>
                  <a:lnTo>
                    <a:pt x="175" y="115"/>
                  </a:lnTo>
                  <a:lnTo>
                    <a:pt x="189" y="122"/>
                  </a:lnTo>
                  <a:lnTo>
                    <a:pt x="202" y="129"/>
                  </a:lnTo>
                  <a:lnTo>
                    <a:pt x="207" y="134"/>
                  </a:lnTo>
                  <a:lnTo>
                    <a:pt x="213" y="138"/>
                  </a:lnTo>
                  <a:lnTo>
                    <a:pt x="218" y="143"/>
                  </a:lnTo>
                  <a:lnTo>
                    <a:pt x="221" y="150"/>
                  </a:lnTo>
                  <a:lnTo>
                    <a:pt x="224" y="157"/>
                  </a:lnTo>
                  <a:lnTo>
                    <a:pt x="225" y="165"/>
                  </a:lnTo>
                  <a:lnTo>
                    <a:pt x="225" y="165"/>
                  </a:lnTo>
                  <a:lnTo>
                    <a:pt x="224" y="174"/>
                  </a:lnTo>
                  <a:lnTo>
                    <a:pt x="221" y="182"/>
                  </a:lnTo>
                  <a:lnTo>
                    <a:pt x="218" y="189"/>
                  </a:lnTo>
                  <a:lnTo>
                    <a:pt x="212" y="195"/>
                  </a:lnTo>
                  <a:lnTo>
                    <a:pt x="206" y="201"/>
                  </a:lnTo>
                  <a:lnTo>
                    <a:pt x="201" y="205"/>
                  </a:lnTo>
                  <a:lnTo>
                    <a:pt x="186" y="214"/>
                  </a:lnTo>
                  <a:lnTo>
                    <a:pt x="172" y="224"/>
                  </a:lnTo>
                  <a:lnTo>
                    <a:pt x="165" y="229"/>
                  </a:lnTo>
                  <a:lnTo>
                    <a:pt x="159" y="234"/>
                  </a:lnTo>
                  <a:lnTo>
                    <a:pt x="155" y="241"/>
                  </a:lnTo>
                  <a:lnTo>
                    <a:pt x="151" y="248"/>
                  </a:lnTo>
                  <a:lnTo>
                    <a:pt x="149" y="256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48" y="338"/>
                  </a:lnTo>
                  <a:lnTo>
                    <a:pt x="148" y="338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28" y="349"/>
                  </a:lnTo>
                  <a:lnTo>
                    <a:pt x="120" y="356"/>
                  </a:lnTo>
                  <a:lnTo>
                    <a:pt x="114" y="365"/>
                  </a:lnTo>
                  <a:lnTo>
                    <a:pt x="109" y="374"/>
                  </a:lnTo>
                  <a:lnTo>
                    <a:pt x="103" y="386"/>
                  </a:lnTo>
                  <a:lnTo>
                    <a:pt x="98" y="398"/>
                  </a:lnTo>
                  <a:lnTo>
                    <a:pt x="91" y="426"/>
                  </a:lnTo>
                  <a:lnTo>
                    <a:pt x="85" y="455"/>
                  </a:lnTo>
                  <a:lnTo>
                    <a:pt x="82" y="482"/>
                  </a:lnTo>
                  <a:lnTo>
                    <a:pt x="77" y="508"/>
                  </a:lnTo>
                  <a:lnTo>
                    <a:pt x="74" y="529"/>
                  </a:lnTo>
                  <a:lnTo>
                    <a:pt x="74" y="529"/>
                  </a:lnTo>
                  <a:lnTo>
                    <a:pt x="66" y="564"/>
                  </a:lnTo>
                  <a:lnTo>
                    <a:pt x="61" y="583"/>
                  </a:lnTo>
                  <a:lnTo>
                    <a:pt x="58" y="590"/>
                  </a:lnTo>
                  <a:lnTo>
                    <a:pt x="56" y="595"/>
                  </a:lnTo>
                  <a:lnTo>
                    <a:pt x="56" y="595"/>
                  </a:lnTo>
                  <a:lnTo>
                    <a:pt x="48" y="599"/>
                  </a:lnTo>
                  <a:lnTo>
                    <a:pt x="39" y="602"/>
                  </a:lnTo>
                  <a:lnTo>
                    <a:pt x="21" y="609"/>
                  </a:lnTo>
                  <a:lnTo>
                    <a:pt x="13" y="614"/>
                  </a:lnTo>
                  <a:lnTo>
                    <a:pt x="6" y="619"/>
                  </a:lnTo>
                  <a:lnTo>
                    <a:pt x="4" y="623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1" y="645"/>
                  </a:lnTo>
                  <a:lnTo>
                    <a:pt x="4" y="653"/>
                  </a:lnTo>
                  <a:lnTo>
                    <a:pt x="8" y="659"/>
                  </a:lnTo>
                  <a:lnTo>
                    <a:pt x="14" y="663"/>
                  </a:lnTo>
                  <a:lnTo>
                    <a:pt x="20" y="665"/>
                  </a:lnTo>
                  <a:lnTo>
                    <a:pt x="27" y="668"/>
                  </a:lnTo>
                  <a:lnTo>
                    <a:pt x="41" y="668"/>
                  </a:lnTo>
                  <a:lnTo>
                    <a:pt x="41" y="668"/>
                  </a:lnTo>
                  <a:lnTo>
                    <a:pt x="43" y="679"/>
                  </a:lnTo>
                  <a:lnTo>
                    <a:pt x="45" y="690"/>
                  </a:lnTo>
                  <a:lnTo>
                    <a:pt x="49" y="699"/>
                  </a:lnTo>
                  <a:lnTo>
                    <a:pt x="53" y="707"/>
                  </a:lnTo>
                  <a:lnTo>
                    <a:pt x="58" y="715"/>
                  </a:lnTo>
                  <a:lnTo>
                    <a:pt x="65" y="721"/>
                  </a:lnTo>
                  <a:lnTo>
                    <a:pt x="72" y="725"/>
                  </a:lnTo>
                  <a:lnTo>
                    <a:pt x="81" y="728"/>
                  </a:lnTo>
                  <a:lnTo>
                    <a:pt x="81" y="728"/>
                  </a:lnTo>
                  <a:lnTo>
                    <a:pt x="94" y="729"/>
                  </a:lnTo>
                  <a:lnTo>
                    <a:pt x="107" y="730"/>
                  </a:lnTo>
                  <a:lnTo>
                    <a:pt x="113" y="731"/>
                  </a:lnTo>
                  <a:lnTo>
                    <a:pt x="119" y="732"/>
                  </a:lnTo>
                  <a:lnTo>
                    <a:pt x="122" y="735"/>
                  </a:lnTo>
                  <a:lnTo>
                    <a:pt x="125" y="738"/>
                  </a:lnTo>
                  <a:lnTo>
                    <a:pt x="125" y="738"/>
                  </a:lnTo>
                  <a:lnTo>
                    <a:pt x="128" y="747"/>
                  </a:lnTo>
                  <a:lnTo>
                    <a:pt x="132" y="752"/>
                  </a:lnTo>
                  <a:lnTo>
                    <a:pt x="134" y="754"/>
                  </a:lnTo>
                  <a:lnTo>
                    <a:pt x="137" y="755"/>
                  </a:lnTo>
                  <a:lnTo>
                    <a:pt x="141" y="755"/>
                  </a:lnTo>
                  <a:lnTo>
                    <a:pt x="145" y="756"/>
                  </a:lnTo>
                  <a:lnTo>
                    <a:pt x="152" y="759"/>
                  </a:lnTo>
                  <a:lnTo>
                    <a:pt x="163" y="764"/>
                  </a:lnTo>
                  <a:lnTo>
                    <a:pt x="163" y="764"/>
                  </a:lnTo>
                  <a:lnTo>
                    <a:pt x="165" y="767"/>
                  </a:lnTo>
                  <a:lnTo>
                    <a:pt x="167" y="769"/>
                  </a:lnTo>
                  <a:lnTo>
                    <a:pt x="167" y="772"/>
                  </a:lnTo>
                  <a:lnTo>
                    <a:pt x="168" y="776"/>
                  </a:lnTo>
                  <a:lnTo>
                    <a:pt x="167" y="784"/>
                  </a:lnTo>
                  <a:lnTo>
                    <a:pt x="167" y="792"/>
                  </a:lnTo>
                  <a:lnTo>
                    <a:pt x="167" y="799"/>
                  </a:lnTo>
                  <a:lnTo>
                    <a:pt x="167" y="802"/>
                  </a:lnTo>
                  <a:lnTo>
                    <a:pt x="169" y="806"/>
                  </a:lnTo>
                  <a:lnTo>
                    <a:pt x="172" y="808"/>
                  </a:lnTo>
                  <a:lnTo>
                    <a:pt x="176" y="810"/>
                  </a:lnTo>
                  <a:lnTo>
                    <a:pt x="181" y="812"/>
                  </a:lnTo>
                  <a:lnTo>
                    <a:pt x="188" y="812"/>
                  </a:lnTo>
                  <a:lnTo>
                    <a:pt x="188" y="812"/>
                  </a:lnTo>
                  <a:lnTo>
                    <a:pt x="194" y="813"/>
                  </a:lnTo>
                  <a:lnTo>
                    <a:pt x="198" y="813"/>
                  </a:lnTo>
                  <a:lnTo>
                    <a:pt x="205" y="816"/>
                  </a:lnTo>
                  <a:lnTo>
                    <a:pt x="209" y="816"/>
                  </a:lnTo>
                  <a:lnTo>
                    <a:pt x="212" y="816"/>
                  </a:lnTo>
                  <a:lnTo>
                    <a:pt x="214" y="815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9" y="801"/>
                  </a:lnTo>
                  <a:lnTo>
                    <a:pt x="221" y="789"/>
                  </a:lnTo>
                  <a:lnTo>
                    <a:pt x="227" y="776"/>
                  </a:lnTo>
                  <a:lnTo>
                    <a:pt x="233" y="762"/>
                  </a:lnTo>
                  <a:lnTo>
                    <a:pt x="241" y="751"/>
                  </a:lnTo>
                  <a:lnTo>
                    <a:pt x="250" y="740"/>
                  </a:lnTo>
                  <a:lnTo>
                    <a:pt x="259" y="732"/>
                  </a:lnTo>
                  <a:lnTo>
                    <a:pt x="264" y="729"/>
                  </a:lnTo>
                  <a:lnTo>
                    <a:pt x="268" y="728"/>
                  </a:lnTo>
                  <a:lnTo>
                    <a:pt x="268" y="728"/>
                  </a:lnTo>
                  <a:lnTo>
                    <a:pt x="274" y="726"/>
                  </a:lnTo>
                  <a:lnTo>
                    <a:pt x="280" y="726"/>
                  </a:lnTo>
                  <a:lnTo>
                    <a:pt x="290" y="729"/>
                  </a:lnTo>
                  <a:lnTo>
                    <a:pt x="295" y="729"/>
                  </a:lnTo>
                  <a:lnTo>
                    <a:pt x="300" y="729"/>
                  </a:lnTo>
                  <a:lnTo>
                    <a:pt x="305" y="726"/>
                  </a:lnTo>
                  <a:lnTo>
                    <a:pt x="309" y="724"/>
                  </a:lnTo>
                  <a:lnTo>
                    <a:pt x="309" y="724"/>
                  </a:lnTo>
                  <a:lnTo>
                    <a:pt x="314" y="716"/>
                  </a:lnTo>
                  <a:lnTo>
                    <a:pt x="319" y="707"/>
                  </a:lnTo>
                  <a:lnTo>
                    <a:pt x="324" y="697"/>
                  </a:lnTo>
                  <a:lnTo>
                    <a:pt x="329" y="687"/>
                  </a:lnTo>
                  <a:lnTo>
                    <a:pt x="336" y="678"/>
                  </a:lnTo>
                  <a:lnTo>
                    <a:pt x="343" y="671"/>
                  </a:lnTo>
                  <a:lnTo>
                    <a:pt x="348" y="669"/>
                  </a:lnTo>
                  <a:lnTo>
                    <a:pt x="352" y="667"/>
                  </a:lnTo>
                  <a:lnTo>
                    <a:pt x="358" y="665"/>
                  </a:lnTo>
                  <a:lnTo>
                    <a:pt x="364" y="664"/>
                  </a:lnTo>
                  <a:lnTo>
                    <a:pt x="364" y="664"/>
                  </a:lnTo>
                  <a:lnTo>
                    <a:pt x="374" y="665"/>
                  </a:lnTo>
                  <a:lnTo>
                    <a:pt x="384" y="668"/>
                  </a:lnTo>
                  <a:lnTo>
                    <a:pt x="390" y="671"/>
                  </a:lnTo>
                  <a:lnTo>
                    <a:pt x="397" y="671"/>
                  </a:lnTo>
                  <a:lnTo>
                    <a:pt x="397" y="671"/>
                  </a:lnTo>
                  <a:lnTo>
                    <a:pt x="403" y="671"/>
                  </a:lnTo>
                  <a:lnTo>
                    <a:pt x="407" y="669"/>
                  </a:lnTo>
                  <a:lnTo>
                    <a:pt x="410" y="667"/>
                  </a:lnTo>
                  <a:lnTo>
                    <a:pt x="412" y="663"/>
                  </a:lnTo>
                  <a:lnTo>
                    <a:pt x="416" y="653"/>
                  </a:lnTo>
                  <a:lnTo>
                    <a:pt x="417" y="642"/>
                  </a:lnTo>
                  <a:lnTo>
                    <a:pt x="419" y="632"/>
                  </a:lnTo>
                  <a:lnTo>
                    <a:pt x="422" y="626"/>
                  </a:lnTo>
                  <a:lnTo>
                    <a:pt x="424" y="622"/>
                  </a:lnTo>
                  <a:lnTo>
                    <a:pt x="427" y="618"/>
                  </a:lnTo>
                  <a:lnTo>
                    <a:pt x="432" y="616"/>
                  </a:lnTo>
                  <a:lnTo>
                    <a:pt x="438" y="614"/>
                  </a:lnTo>
                  <a:lnTo>
                    <a:pt x="445" y="613"/>
                  </a:lnTo>
                  <a:lnTo>
                    <a:pt x="445" y="613"/>
                  </a:lnTo>
                  <a:lnTo>
                    <a:pt x="456" y="613"/>
                  </a:lnTo>
                  <a:lnTo>
                    <a:pt x="469" y="609"/>
                  </a:lnTo>
                  <a:lnTo>
                    <a:pt x="480" y="606"/>
                  </a:lnTo>
                  <a:lnTo>
                    <a:pt x="491" y="600"/>
                  </a:lnTo>
                  <a:lnTo>
                    <a:pt x="501" y="593"/>
                  </a:lnTo>
                  <a:lnTo>
                    <a:pt x="504" y="588"/>
                  </a:lnTo>
                  <a:lnTo>
                    <a:pt x="508" y="584"/>
                  </a:lnTo>
                  <a:lnTo>
                    <a:pt x="511" y="579"/>
                  </a:lnTo>
                  <a:lnTo>
                    <a:pt x="514" y="573"/>
                  </a:lnTo>
                  <a:lnTo>
                    <a:pt x="515" y="568"/>
                  </a:lnTo>
                  <a:lnTo>
                    <a:pt x="515" y="562"/>
                  </a:lnTo>
                  <a:lnTo>
                    <a:pt x="515" y="562"/>
                  </a:lnTo>
                  <a:lnTo>
                    <a:pt x="515" y="556"/>
                  </a:lnTo>
                  <a:lnTo>
                    <a:pt x="512" y="552"/>
                  </a:lnTo>
                  <a:lnTo>
                    <a:pt x="508" y="543"/>
                  </a:lnTo>
                  <a:lnTo>
                    <a:pt x="502" y="537"/>
                  </a:lnTo>
                  <a:lnTo>
                    <a:pt x="501" y="533"/>
                  </a:lnTo>
                  <a:lnTo>
                    <a:pt x="500" y="529"/>
                  </a:lnTo>
                  <a:lnTo>
                    <a:pt x="500" y="529"/>
                  </a:lnTo>
                  <a:lnTo>
                    <a:pt x="501" y="523"/>
                  </a:lnTo>
                  <a:lnTo>
                    <a:pt x="503" y="517"/>
                  </a:lnTo>
                  <a:lnTo>
                    <a:pt x="507" y="511"/>
                  </a:lnTo>
                  <a:lnTo>
                    <a:pt x="511" y="507"/>
                  </a:lnTo>
                  <a:lnTo>
                    <a:pt x="515" y="502"/>
                  </a:lnTo>
                  <a:lnTo>
                    <a:pt x="518" y="496"/>
                  </a:lnTo>
                  <a:lnTo>
                    <a:pt x="520" y="492"/>
                  </a:lnTo>
                  <a:lnTo>
                    <a:pt x="522" y="485"/>
                  </a:lnTo>
                  <a:lnTo>
                    <a:pt x="522" y="485"/>
                  </a:lnTo>
                  <a:lnTo>
                    <a:pt x="520" y="476"/>
                  </a:lnTo>
                  <a:lnTo>
                    <a:pt x="518" y="469"/>
                  </a:lnTo>
                  <a:lnTo>
                    <a:pt x="515" y="462"/>
                  </a:lnTo>
                  <a:lnTo>
                    <a:pt x="511" y="456"/>
                  </a:lnTo>
                  <a:lnTo>
                    <a:pt x="507" y="449"/>
                  </a:lnTo>
                  <a:lnTo>
                    <a:pt x="503" y="441"/>
                  </a:lnTo>
                  <a:lnTo>
                    <a:pt x="501" y="431"/>
                  </a:lnTo>
                  <a:lnTo>
                    <a:pt x="500" y="418"/>
                  </a:lnTo>
                  <a:lnTo>
                    <a:pt x="500" y="418"/>
                  </a:lnTo>
                  <a:lnTo>
                    <a:pt x="501" y="412"/>
                  </a:lnTo>
                  <a:lnTo>
                    <a:pt x="502" y="407"/>
                  </a:lnTo>
                  <a:lnTo>
                    <a:pt x="506" y="402"/>
                  </a:lnTo>
                  <a:lnTo>
                    <a:pt x="509" y="397"/>
                  </a:lnTo>
                  <a:lnTo>
                    <a:pt x="514" y="394"/>
                  </a:lnTo>
                  <a:lnTo>
                    <a:pt x="518" y="392"/>
                  </a:lnTo>
                  <a:lnTo>
                    <a:pt x="531" y="387"/>
                  </a:lnTo>
                  <a:lnTo>
                    <a:pt x="556" y="379"/>
                  </a:lnTo>
                  <a:lnTo>
                    <a:pt x="568" y="375"/>
                  </a:lnTo>
                  <a:lnTo>
                    <a:pt x="577" y="371"/>
                  </a:lnTo>
                  <a:lnTo>
                    <a:pt x="577" y="371"/>
                  </a:lnTo>
                  <a:lnTo>
                    <a:pt x="587" y="363"/>
                  </a:lnTo>
                  <a:lnTo>
                    <a:pt x="596" y="354"/>
                  </a:lnTo>
                  <a:lnTo>
                    <a:pt x="604" y="343"/>
                  </a:lnTo>
                  <a:lnTo>
                    <a:pt x="610" y="333"/>
                  </a:lnTo>
                  <a:lnTo>
                    <a:pt x="623" y="309"/>
                  </a:lnTo>
                  <a:lnTo>
                    <a:pt x="636" y="282"/>
                  </a:lnTo>
                  <a:lnTo>
                    <a:pt x="636" y="282"/>
                  </a:lnTo>
                  <a:lnTo>
                    <a:pt x="655" y="251"/>
                  </a:lnTo>
                  <a:lnTo>
                    <a:pt x="672" y="218"/>
                  </a:lnTo>
                  <a:lnTo>
                    <a:pt x="690" y="182"/>
                  </a:lnTo>
                  <a:lnTo>
                    <a:pt x="706" y="146"/>
                  </a:lnTo>
                  <a:lnTo>
                    <a:pt x="706" y="146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691" y="143"/>
                  </a:lnTo>
                  <a:lnTo>
                    <a:pt x="675" y="144"/>
                  </a:lnTo>
                  <a:lnTo>
                    <a:pt x="659" y="144"/>
                  </a:lnTo>
                  <a:lnTo>
                    <a:pt x="645" y="142"/>
                  </a:lnTo>
                  <a:lnTo>
                    <a:pt x="632" y="138"/>
                  </a:lnTo>
                  <a:lnTo>
                    <a:pt x="619" y="133"/>
                  </a:lnTo>
                  <a:lnTo>
                    <a:pt x="608" y="128"/>
                  </a:lnTo>
                  <a:lnTo>
                    <a:pt x="598" y="121"/>
                  </a:lnTo>
                  <a:lnTo>
                    <a:pt x="577" y="109"/>
                  </a:lnTo>
                  <a:lnTo>
                    <a:pt x="555" y="97"/>
                  </a:lnTo>
                  <a:lnTo>
                    <a:pt x="545" y="91"/>
                  </a:lnTo>
                  <a:lnTo>
                    <a:pt x="533" y="88"/>
                  </a:lnTo>
                  <a:lnTo>
                    <a:pt x="520" y="86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1" y="86"/>
                  </a:lnTo>
                  <a:lnTo>
                    <a:pt x="496" y="87"/>
                  </a:lnTo>
                  <a:lnTo>
                    <a:pt x="487" y="91"/>
                  </a:lnTo>
                  <a:lnTo>
                    <a:pt x="482" y="95"/>
                  </a:lnTo>
                  <a:lnTo>
                    <a:pt x="477" y="97"/>
                  </a:lnTo>
                  <a:lnTo>
                    <a:pt x="471" y="98"/>
                  </a:lnTo>
                  <a:lnTo>
                    <a:pt x="463" y="99"/>
                  </a:lnTo>
                  <a:lnTo>
                    <a:pt x="463" y="99"/>
                  </a:lnTo>
                  <a:lnTo>
                    <a:pt x="435" y="98"/>
                  </a:lnTo>
                  <a:lnTo>
                    <a:pt x="410" y="97"/>
                  </a:lnTo>
                  <a:lnTo>
                    <a:pt x="386" y="96"/>
                  </a:lnTo>
                  <a:lnTo>
                    <a:pt x="361" y="95"/>
                  </a:lnTo>
                  <a:lnTo>
                    <a:pt x="361" y="95"/>
                  </a:lnTo>
                  <a:lnTo>
                    <a:pt x="361" y="99"/>
                  </a:lnTo>
                  <a:lnTo>
                    <a:pt x="361" y="9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" name="Freeform 102"/>
            <p:cNvSpPr>
              <a:spLocks/>
            </p:cNvSpPr>
            <p:nvPr/>
          </p:nvSpPr>
          <p:spPr bwMode="auto">
            <a:xfrm>
              <a:off x="1982358" y="3150396"/>
              <a:ext cx="1506768" cy="858799"/>
            </a:xfrm>
            <a:custGeom>
              <a:avLst/>
              <a:gdLst/>
              <a:ahLst/>
              <a:cxnLst>
                <a:cxn ang="0">
                  <a:pos x="1267" y="503"/>
                </a:cxn>
                <a:cxn ang="0">
                  <a:pos x="1392" y="591"/>
                </a:cxn>
                <a:cxn ang="0">
                  <a:pos x="1831" y="771"/>
                </a:cxn>
                <a:cxn ang="0">
                  <a:pos x="2060" y="649"/>
                </a:cxn>
                <a:cxn ang="0">
                  <a:pos x="2044" y="584"/>
                </a:cxn>
                <a:cxn ang="0">
                  <a:pos x="2060" y="470"/>
                </a:cxn>
                <a:cxn ang="0">
                  <a:pos x="1894" y="344"/>
                </a:cxn>
                <a:cxn ang="0">
                  <a:pos x="1846" y="406"/>
                </a:cxn>
                <a:cxn ang="0">
                  <a:pos x="1793" y="479"/>
                </a:cxn>
                <a:cxn ang="0">
                  <a:pos x="1743" y="543"/>
                </a:cxn>
                <a:cxn ang="0">
                  <a:pos x="1751" y="467"/>
                </a:cxn>
                <a:cxn ang="0">
                  <a:pos x="1652" y="436"/>
                </a:cxn>
                <a:cxn ang="0">
                  <a:pos x="1497" y="421"/>
                </a:cxn>
                <a:cxn ang="0">
                  <a:pos x="1414" y="370"/>
                </a:cxn>
                <a:cxn ang="0">
                  <a:pos x="1481" y="322"/>
                </a:cxn>
                <a:cxn ang="0">
                  <a:pos x="1415" y="303"/>
                </a:cxn>
                <a:cxn ang="0">
                  <a:pos x="1336" y="292"/>
                </a:cxn>
                <a:cxn ang="0">
                  <a:pos x="1079" y="306"/>
                </a:cxn>
                <a:cxn ang="0">
                  <a:pos x="961" y="334"/>
                </a:cxn>
                <a:cxn ang="0">
                  <a:pos x="953" y="210"/>
                </a:cxn>
                <a:cxn ang="0">
                  <a:pos x="1068" y="213"/>
                </a:cxn>
                <a:cxn ang="0">
                  <a:pos x="1059" y="75"/>
                </a:cxn>
                <a:cxn ang="0">
                  <a:pos x="990" y="66"/>
                </a:cxn>
                <a:cxn ang="0">
                  <a:pos x="869" y="179"/>
                </a:cxn>
                <a:cxn ang="0">
                  <a:pos x="884" y="261"/>
                </a:cxn>
                <a:cxn ang="0">
                  <a:pos x="786" y="352"/>
                </a:cxn>
                <a:cxn ang="0">
                  <a:pos x="759" y="297"/>
                </a:cxn>
                <a:cxn ang="0">
                  <a:pos x="713" y="223"/>
                </a:cxn>
                <a:cxn ang="0">
                  <a:pos x="545" y="220"/>
                </a:cxn>
                <a:cxn ang="0">
                  <a:pos x="484" y="349"/>
                </a:cxn>
                <a:cxn ang="0">
                  <a:pos x="403" y="280"/>
                </a:cxn>
                <a:cxn ang="0">
                  <a:pos x="356" y="160"/>
                </a:cxn>
                <a:cxn ang="0">
                  <a:pos x="306" y="264"/>
                </a:cxn>
                <a:cxn ang="0">
                  <a:pos x="265" y="332"/>
                </a:cxn>
                <a:cxn ang="0">
                  <a:pos x="180" y="302"/>
                </a:cxn>
                <a:cxn ang="0">
                  <a:pos x="109" y="391"/>
                </a:cxn>
                <a:cxn ang="0">
                  <a:pos x="124" y="465"/>
                </a:cxn>
                <a:cxn ang="0">
                  <a:pos x="67" y="572"/>
                </a:cxn>
                <a:cxn ang="0">
                  <a:pos x="10" y="753"/>
                </a:cxn>
                <a:cxn ang="0">
                  <a:pos x="66" y="822"/>
                </a:cxn>
                <a:cxn ang="0">
                  <a:pos x="124" y="871"/>
                </a:cxn>
                <a:cxn ang="0">
                  <a:pos x="219" y="913"/>
                </a:cxn>
                <a:cxn ang="0">
                  <a:pos x="341" y="982"/>
                </a:cxn>
                <a:cxn ang="0">
                  <a:pos x="405" y="1013"/>
                </a:cxn>
                <a:cxn ang="0">
                  <a:pos x="442" y="1035"/>
                </a:cxn>
                <a:cxn ang="0">
                  <a:pos x="487" y="1098"/>
                </a:cxn>
                <a:cxn ang="0">
                  <a:pos x="543" y="1113"/>
                </a:cxn>
                <a:cxn ang="0">
                  <a:pos x="565" y="1167"/>
                </a:cxn>
                <a:cxn ang="0">
                  <a:pos x="688" y="1126"/>
                </a:cxn>
                <a:cxn ang="0">
                  <a:pos x="709" y="1058"/>
                </a:cxn>
                <a:cxn ang="0">
                  <a:pos x="769" y="958"/>
                </a:cxn>
                <a:cxn ang="0">
                  <a:pos x="694" y="983"/>
                </a:cxn>
                <a:cxn ang="0">
                  <a:pos x="629" y="928"/>
                </a:cxn>
                <a:cxn ang="0">
                  <a:pos x="712" y="848"/>
                </a:cxn>
                <a:cxn ang="0">
                  <a:pos x="717" y="767"/>
                </a:cxn>
                <a:cxn ang="0">
                  <a:pos x="690" y="645"/>
                </a:cxn>
                <a:cxn ang="0">
                  <a:pos x="850" y="731"/>
                </a:cxn>
                <a:cxn ang="0">
                  <a:pos x="937" y="744"/>
                </a:cxn>
                <a:cxn ang="0">
                  <a:pos x="998" y="772"/>
                </a:cxn>
                <a:cxn ang="0">
                  <a:pos x="990" y="655"/>
                </a:cxn>
                <a:cxn ang="0">
                  <a:pos x="1000" y="574"/>
                </a:cxn>
              </a:cxnLst>
              <a:rect l="0" t="0" r="r" b="b"/>
              <a:pathLst>
                <a:path w="2075" h="1179">
                  <a:moveTo>
                    <a:pt x="1040" y="517"/>
                  </a:moveTo>
                  <a:lnTo>
                    <a:pt x="1040" y="517"/>
                  </a:lnTo>
                  <a:lnTo>
                    <a:pt x="1051" y="521"/>
                  </a:lnTo>
                  <a:lnTo>
                    <a:pt x="1062" y="524"/>
                  </a:lnTo>
                  <a:lnTo>
                    <a:pt x="1075" y="524"/>
                  </a:lnTo>
                  <a:lnTo>
                    <a:pt x="1087" y="525"/>
                  </a:lnTo>
                  <a:lnTo>
                    <a:pt x="1087" y="525"/>
                  </a:lnTo>
                  <a:lnTo>
                    <a:pt x="1137" y="524"/>
                  </a:lnTo>
                  <a:lnTo>
                    <a:pt x="1160" y="524"/>
                  </a:lnTo>
                  <a:lnTo>
                    <a:pt x="1183" y="521"/>
                  </a:lnTo>
                  <a:lnTo>
                    <a:pt x="1205" y="519"/>
                  </a:lnTo>
                  <a:lnTo>
                    <a:pt x="1226" y="516"/>
                  </a:lnTo>
                  <a:lnTo>
                    <a:pt x="1246" y="510"/>
                  </a:lnTo>
                  <a:lnTo>
                    <a:pt x="1267" y="503"/>
                  </a:lnTo>
                  <a:lnTo>
                    <a:pt x="1267" y="503"/>
                  </a:lnTo>
                  <a:lnTo>
                    <a:pt x="1276" y="501"/>
                  </a:lnTo>
                  <a:lnTo>
                    <a:pt x="1285" y="500"/>
                  </a:lnTo>
                  <a:lnTo>
                    <a:pt x="1293" y="502"/>
                  </a:lnTo>
                  <a:lnTo>
                    <a:pt x="1301" y="504"/>
                  </a:lnTo>
                  <a:lnTo>
                    <a:pt x="1310" y="509"/>
                  </a:lnTo>
                  <a:lnTo>
                    <a:pt x="1316" y="515"/>
                  </a:lnTo>
                  <a:lnTo>
                    <a:pt x="1324" y="521"/>
                  </a:lnTo>
                  <a:lnTo>
                    <a:pt x="1331" y="528"/>
                  </a:lnTo>
                  <a:lnTo>
                    <a:pt x="1360" y="562"/>
                  </a:lnTo>
                  <a:lnTo>
                    <a:pt x="1375" y="578"/>
                  </a:lnTo>
                  <a:lnTo>
                    <a:pt x="1383" y="585"/>
                  </a:lnTo>
                  <a:lnTo>
                    <a:pt x="1392" y="591"/>
                  </a:lnTo>
                  <a:lnTo>
                    <a:pt x="1392" y="591"/>
                  </a:lnTo>
                  <a:lnTo>
                    <a:pt x="1434" y="615"/>
                  </a:lnTo>
                  <a:lnTo>
                    <a:pt x="1487" y="642"/>
                  </a:lnTo>
                  <a:lnTo>
                    <a:pt x="1547" y="672"/>
                  </a:lnTo>
                  <a:lnTo>
                    <a:pt x="1608" y="702"/>
                  </a:lnTo>
                  <a:lnTo>
                    <a:pt x="1716" y="754"/>
                  </a:lnTo>
                  <a:lnTo>
                    <a:pt x="1751" y="770"/>
                  </a:lnTo>
                  <a:lnTo>
                    <a:pt x="1771" y="778"/>
                  </a:lnTo>
                  <a:lnTo>
                    <a:pt x="1771" y="778"/>
                  </a:lnTo>
                  <a:lnTo>
                    <a:pt x="1781" y="779"/>
                  </a:lnTo>
                  <a:lnTo>
                    <a:pt x="1792" y="779"/>
                  </a:lnTo>
                  <a:lnTo>
                    <a:pt x="1802" y="778"/>
                  </a:lnTo>
                  <a:lnTo>
                    <a:pt x="1812" y="777"/>
                  </a:lnTo>
                  <a:lnTo>
                    <a:pt x="1822" y="775"/>
                  </a:lnTo>
                  <a:lnTo>
                    <a:pt x="1831" y="771"/>
                  </a:lnTo>
                  <a:lnTo>
                    <a:pt x="1849" y="764"/>
                  </a:lnTo>
                  <a:lnTo>
                    <a:pt x="1865" y="755"/>
                  </a:lnTo>
                  <a:lnTo>
                    <a:pt x="1883" y="744"/>
                  </a:lnTo>
                  <a:lnTo>
                    <a:pt x="1898" y="732"/>
                  </a:lnTo>
                  <a:lnTo>
                    <a:pt x="1914" y="719"/>
                  </a:lnTo>
                  <a:lnTo>
                    <a:pt x="1946" y="694"/>
                  </a:lnTo>
                  <a:lnTo>
                    <a:pt x="1962" y="683"/>
                  </a:lnTo>
                  <a:lnTo>
                    <a:pt x="1979" y="672"/>
                  </a:lnTo>
                  <a:lnTo>
                    <a:pt x="1998" y="663"/>
                  </a:lnTo>
                  <a:lnTo>
                    <a:pt x="2017" y="656"/>
                  </a:lnTo>
                  <a:lnTo>
                    <a:pt x="2028" y="654"/>
                  </a:lnTo>
                  <a:lnTo>
                    <a:pt x="2038" y="651"/>
                  </a:lnTo>
                  <a:lnTo>
                    <a:pt x="2048" y="650"/>
                  </a:lnTo>
                  <a:lnTo>
                    <a:pt x="2060" y="649"/>
                  </a:lnTo>
                  <a:lnTo>
                    <a:pt x="2060" y="649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9" y="651"/>
                  </a:lnTo>
                  <a:lnTo>
                    <a:pt x="2062" y="646"/>
                  </a:lnTo>
                  <a:lnTo>
                    <a:pt x="2063" y="639"/>
                  </a:lnTo>
                  <a:lnTo>
                    <a:pt x="2064" y="631"/>
                  </a:lnTo>
                  <a:lnTo>
                    <a:pt x="2064" y="631"/>
                  </a:lnTo>
                  <a:lnTo>
                    <a:pt x="2062" y="619"/>
                  </a:lnTo>
                  <a:lnTo>
                    <a:pt x="2060" y="609"/>
                  </a:lnTo>
                  <a:lnTo>
                    <a:pt x="2054" y="600"/>
                  </a:lnTo>
                  <a:lnTo>
                    <a:pt x="2049" y="592"/>
                  </a:lnTo>
                  <a:lnTo>
                    <a:pt x="2044" y="584"/>
                  </a:lnTo>
                  <a:lnTo>
                    <a:pt x="2039" y="576"/>
                  </a:lnTo>
                  <a:lnTo>
                    <a:pt x="2036" y="566"/>
                  </a:lnTo>
                  <a:lnTo>
                    <a:pt x="2034" y="557"/>
                  </a:lnTo>
                  <a:lnTo>
                    <a:pt x="2034" y="557"/>
                  </a:lnTo>
                  <a:lnTo>
                    <a:pt x="2036" y="548"/>
                  </a:lnTo>
                  <a:lnTo>
                    <a:pt x="2039" y="541"/>
                  </a:lnTo>
                  <a:lnTo>
                    <a:pt x="2045" y="534"/>
                  </a:lnTo>
                  <a:lnTo>
                    <a:pt x="2051" y="527"/>
                  </a:lnTo>
                  <a:lnTo>
                    <a:pt x="2064" y="513"/>
                  </a:lnTo>
                  <a:lnTo>
                    <a:pt x="2070" y="507"/>
                  </a:lnTo>
                  <a:lnTo>
                    <a:pt x="2075" y="498"/>
                  </a:lnTo>
                  <a:lnTo>
                    <a:pt x="2075" y="498"/>
                  </a:lnTo>
                  <a:lnTo>
                    <a:pt x="2068" y="485"/>
                  </a:lnTo>
                  <a:lnTo>
                    <a:pt x="2060" y="470"/>
                  </a:lnTo>
                  <a:lnTo>
                    <a:pt x="2060" y="470"/>
                  </a:lnTo>
                  <a:lnTo>
                    <a:pt x="2053" y="460"/>
                  </a:lnTo>
                  <a:lnTo>
                    <a:pt x="2045" y="451"/>
                  </a:lnTo>
                  <a:lnTo>
                    <a:pt x="2036" y="443"/>
                  </a:lnTo>
                  <a:lnTo>
                    <a:pt x="2026" y="436"/>
                  </a:lnTo>
                  <a:lnTo>
                    <a:pt x="2003" y="421"/>
                  </a:lnTo>
                  <a:lnTo>
                    <a:pt x="1980" y="409"/>
                  </a:lnTo>
                  <a:lnTo>
                    <a:pt x="1956" y="395"/>
                  </a:lnTo>
                  <a:lnTo>
                    <a:pt x="1933" y="380"/>
                  </a:lnTo>
                  <a:lnTo>
                    <a:pt x="1922" y="372"/>
                  </a:lnTo>
                  <a:lnTo>
                    <a:pt x="1911" y="364"/>
                  </a:lnTo>
                  <a:lnTo>
                    <a:pt x="1902" y="355"/>
                  </a:lnTo>
                  <a:lnTo>
                    <a:pt x="1894" y="344"/>
                  </a:lnTo>
                  <a:lnTo>
                    <a:pt x="1894" y="344"/>
                  </a:lnTo>
                  <a:lnTo>
                    <a:pt x="1892" y="344"/>
                  </a:lnTo>
                  <a:lnTo>
                    <a:pt x="1883" y="344"/>
                  </a:lnTo>
                  <a:lnTo>
                    <a:pt x="1869" y="348"/>
                  </a:lnTo>
                  <a:lnTo>
                    <a:pt x="1858" y="351"/>
                  </a:lnTo>
                  <a:lnTo>
                    <a:pt x="1848" y="356"/>
                  </a:lnTo>
                  <a:lnTo>
                    <a:pt x="1848" y="356"/>
                  </a:lnTo>
                  <a:lnTo>
                    <a:pt x="1843" y="358"/>
                  </a:lnTo>
                  <a:lnTo>
                    <a:pt x="1841" y="362"/>
                  </a:lnTo>
                  <a:lnTo>
                    <a:pt x="1840" y="365"/>
                  </a:lnTo>
                  <a:lnTo>
                    <a:pt x="1839" y="368"/>
                  </a:lnTo>
                  <a:lnTo>
                    <a:pt x="1840" y="376"/>
                  </a:lnTo>
                  <a:lnTo>
                    <a:pt x="1842" y="387"/>
                  </a:lnTo>
                  <a:lnTo>
                    <a:pt x="1845" y="396"/>
                  </a:lnTo>
                  <a:lnTo>
                    <a:pt x="1846" y="406"/>
                  </a:lnTo>
                  <a:lnTo>
                    <a:pt x="1847" y="417"/>
                  </a:lnTo>
                  <a:lnTo>
                    <a:pt x="1846" y="421"/>
                  </a:lnTo>
                  <a:lnTo>
                    <a:pt x="1843" y="425"/>
                  </a:lnTo>
                  <a:lnTo>
                    <a:pt x="1843" y="425"/>
                  </a:lnTo>
                  <a:lnTo>
                    <a:pt x="1847" y="444"/>
                  </a:lnTo>
                  <a:lnTo>
                    <a:pt x="1848" y="460"/>
                  </a:lnTo>
                  <a:lnTo>
                    <a:pt x="1847" y="472"/>
                  </a:lnTo>
                  <a:lnTo>
                    <a:pt x="1845" y="480"/>
                  </a:lnTo>
                  <a:lnTo>
                    <a:pt x="1840" y="485"/>
                  </a:lnTo>
                  <a:lnTo>
                    <a:pt x="1835" y="488"/>
                  </a:lnTo>
                  <a:lnTo>
                    <a:pt x="1828" y="488"/>
                  </a:lnTo>
                  <a:lnTo>
                    <a:pt x="1823" y="487"/>
                  </a:lnTo>
                  <a:lnTo>
                    <a:pt x="1808" y="483"/>
                  </a:lnTo>
                  <a:lnTo>
                    <a:pt x="1793" y="479"/>
                  </a:lnTo>
                  <a:lnTo>
                    <a:pt x="1786" y="478"/>
                  </a:lnTo>
                  <a:lnTo>
                    <a:pt x="1780" y="478"/>
                  </a:lnTo>
                  <a:lnTo>
                    <a:pt x="1774" y="480"/>
                  </a:lnTo>
                  <a:lnTo>
                    <a:pt x="1771" y="483"/>
                  </a:lnTo>
                  <a:lnTo>
                    <a:pt x="1771" y="483"/>
                  </a:lnTo>
                  <a:lnTo>
                    <a:pt x="1772" y="494"/>
                  </a:lnTo>
                  <a:lnTo>
                    <a:pt x="1772" y="503"/>
                  </a:lnTo>
                  <a:lnTo>
                    <a:pt x="1771" y="511"/>
                  </a:lnTo>
                  <a:lnTo>
                    <a:pt x="1769" y="519"/>
                  </a:lnTo>
                  <a:lnTo>
                    <a:pt x="1764" y="527"/>
                  </a:lnTo>
                  <a:lnTo>
                    <a:pt x="1759" y="533"/>
                  </a:lnTo>
                  <a:lnTo>
                    <a:pt x="1755" y="538"/>
                  </a:lnTo>
                  <a:lnTo>
                    <a:pt x="1749" y="541"/>
                  </a:lnTo>
                  <a:lnTo>
                    <a:pt x="1743" y="543"/>
                  </a:lnTo>
                  <a:lnTo>
                    <a:pt x="1739" y="544"/>
                  </a:lnTo>
                  <a:lnTo>
                    <a:pt x="1733" y="543"/>
                  </a:lnTo>
                  <a:lnTo>
                    <a:pt x="1730" y="540"/>
                  </a:lnTo>
                  <a:lnTo>
                    <a:pt x="1726" y="534"/>
                  </a:lnTo>
                  <a:lnTo>
                    <a:pt x="1724" y="526"/>
                  </a:lnTo>
                  <a:lnTo>
                    <a:pt x="1723" y="516"/>
                  </a:lnTo>
                  <a:lnTo>
                    <a:pt x="1723" y="503"/>
                  </a:lnTo>
                  <a:lnTo>
                    <a:pt x="1723" y="503"/>
                  </a:lnTo>
                  <a:lnTo>
                    <a:pt x="1724" y="496"/>
                  </a:lnTo>
                  <a:lnTo>
                    <a:pt x="1726" y="490"/>
                  </a:lnTo>
                  <a:lnTo>
                    <a:pt x="1728" y="486"/>
                  </a:lnTo>
                  <a:lnTo>
                    <a:pt x="1733" y="481"/>
                  </a:lnTo>
                  <a:lnTo>
                    <a:pt x="1742" y="474"/>
                  </a:lnTo>
                  <a:lnTo>
                    <a:pt x="1751" y="467"/>
                  </a:lnTo>
                  <a:lnTo>
                    <a:pt x="1756" y="464"/>
                  </a:lnTo>
                  <a:lnTo>
                    <a:pt x="1759" y="459"/>
                  </a:lnTo>
                  <a:lnTo>
                    <a:pt x="1763" y="455"/>
                  </a:lnTo>
                  <a:lnTo>
                    <a:pt x="1764" y="449"/>
                  </a:lnTo>
                  <a:lnTo>
                    <a:pt x="1765" y="443"/>
                  </a:lnTo>
                  <a:lnTo>
                    <a:pt x="1764" y="436"/>
                  </a:lnTo>
                  <a:lnTo>
                    <a:pt x="1761" y="428"/>
                  </a:lnTo>
                  <a:lnTo>
                    <a:pt x="1756" y="418"/>
                  </a:lnTo>
                  <a:lnTo>
                    <a:pt x="1756" y="418"/>
                  </a:lnTo>
                  <a:lnTo>
                    <a:pt x="1718" y="427"/>
                  </a:lnTo>
                  <a:lnTo>
                    <a:pt x="1688" y="434"/>
                  </a:lnTo>
                  <a:lnTo>
                    <a:pt x="1675" y="435"/>
                  </a:lnTo>
                  <a:lnTo>
                    <a:pt x="1663" y="436"/>
                  </a:lnTo>
                  <a:lnTo>
                    <a:pt x="1652" y="436"/>
                  </a:lnTo>
                  <a:lnTo>
                    <a:pt x="1642" y="435"/>
                  </a:lnTo>
                  <a:lnTo>
                    <a:pt x="1632" y="433"/>
                  </a:lnTo>
                  <a:lnTo>
                    <a:pt x="1621" y="431"/>
                  </a:lnTo>
                  <a:lnTo>
                    <a:pt x="1612" y="426"/>
                  </a:lnTo>
                  <a:lnTo>
                    <a:pt x="1603" y="420"/>
                  </a:lnTo>
                  <a:lnTo>
                    <a:pt x="1581" y="408"/>
                  </a:lnTo>
                  <a:lnTo>
                    <a:pt x="1558" y="389"/>
                  </a:lnTo>
                  <a:lnTo>
                    <a:pt x="1558" y="389"/>
                  </a:lnTo>
                  <a:lnTo>
                    <a:pt x="1532" y="408"/>
                  </a:lnTo>
                  <a:lnTo>
                    <a:pt x="1521" y="413"/>
                  </a:lnTo>
                  <a:lnTo>
                    <a:pt x="1513" y="418"/>
                  </a:lnTo>
                  <a:lnTo>
                    <a:pt x="1506" y="420"/>
                  </a:lnTo>
                  <a:lnTo>
                    <a:pt x="1501" y="421"/>
                  </a:lnTo>
                  <a:lnTo>
                    <a:pt x="1497" y="421"/>
                  </a:lnTo>
                  <a:lnTo>
                    <a:pt x="1492" y="420"/>
                  </a:lnTo>
                  <a:lnTo>
                    <a:pt x="1490" y="418"/>
                  </a:lnTo>
                  <a:lnTo>
                    <a:pt x="1488" y="416"/>
                  </a:lnTo>
                  <a:lnTo>
                    <a:pt x="1484" y="410"/>
                  </a:lnTo>
                  <a:lnTo>
                    <a:pt x="1480" y="404"/>
                  </a:lnTo>
                  <a:lnTo>
                    <a:pt x="1476" y="402"/>
                  </a:lnTo>
                  <a:lnTo>
                    <a:pt x="1473" y="399"/>
                  </a:lnTo>
                  <a:lnTo>
                    <a:pt x="1473" y="399"/>
                  </a:lnTo>
                  <a:lnTo>
                    <a:pt x="1452" y="393"/>
                  </a:lnTo>
                  <a:lnTo>
                    <a:pt x="1435" y="386"/>
                  </a:lnTo>
                  <a:lnTo>
                    <a:pt x="1423" y="379"/>
                  </a:lnTo>
                  <a:lnTo>
                    <a:pt x="1419" y="376"/>
                  </a:lnTo>
                  <a:lnTo>
                    <a:pt x="1415" y="373"/>
                  </a:lnTo>
                  <a:lnTo>
                    <a:pt x="1414" y="370"/>
                  </a:lnTo>
                  <a:lnTo>
                    <a:pt x="1414" y="367"/>
                  </a:lnTo>
                  <a:lnTo>
                    <a:pt x="1417" y="364"/>
                  </a:lnTo>
                  <a:lnTo>
                    <a:pt x="1420" y="362"/>
                  </a:lnTo>
                  <a:lnTo>
                    <a:pt x="1426" y="359"/>
                  </a:lnTo>
                  <a:lnTo>
                    <a:pt x="1433" y="357"/>
                  </a:lnTo>
                  <a:lnTo>
                    <a:pt x="1455" y="352"/>
                  </a:lnTo>
                  <a:lnTo>
                    <a:pt x="1455" y="352"/>
                  </a:lnTo>
                  <a:lnTo>
                    <a:pt x="1455" y="349"/>
                  </a:lnTo>
                  <a:lnTo>
                    <a:pt x="1456" y="345"/>
                  </a:lnTo>
                  <a:lnTo>
                    <a:pt x="1457" y="342"/>
                  </a:lnTo>
                  <a:lnTo>
                    <a:pt x="1458" y="339"/>
                  </a:lnTo>
                  <a:lnTo>
                    <a:pt x="1465" y="333"/>
                  </a:lnTo>
                  <a:lnTo>
                    <a:pt x="1472" y="327"/>
                  </a:lnTo>
                  <a:lnTo>
                    <a:pt x="1481" y="322"/>
                  </a:lnTo>
                  <a:lnTo>
                    <a:pt x="1490" y="318"/>
                  </a:lnTo>
                  <a:lnTo>
                    <a:pt x="1509" y="310"/>
                  </a:lnTo>
                  <a:lnTo>
                    <a:pt x="1521" y="303"/>
                  </a:lnTo>
                  <a:lnTo>
                    <a:pt x="1525" y="301"/>
                  </a:lnTo>
                  <a:lnTo>
                    <a:pt x="1525" y="299"/>
                  </a:lnTo>
                  <a:lnTo>
                    <a:pt x="1525" y="298"/>
                  </a:lnTo>
                  <a:lnTo>
                    <a:pt x="1521" y="296"/>
                  </a:lnTo>
                  <a:lnTo>
                    <a:pt x="1512" y="294"/>
                  </a:lnTo>
                  <a:lnTo>
                    <a:pt x="1499" y="291"/>
                  </a:lnTo>
                  <a:lnTo>
                    <a:pt x="1480" y="289"/>
                  </a:lnTo>
                  <a:lnTo>
                    <a:pt x="1480" y="289"/>
                  </a:lnTo>
                  <a:lnTo>
                    <a:pt x="1421" y="289"/>
                  </a:lnTo>
                  <a:lnTo>
                    <a:pt x="1421" y="289"/>
                  </a:lnTo>
                  <a:lnTo>
                    <a:pt x="1415" y="303"/>
                  </a:lnTo>
                  <a:lnTo>
                    <a:pt x="1408" y="315"/>
                  </a:lnTo>
                  <a:lnTo>
                    <a:pt x="1400" y="325"/>
                  </a:lnTo>
                  <a:lnTo>
                    <a:pt x="1397" y="328"/>
                  </a:lnTo>
                  <a:lnTo>
                    <a:pt x="1392" y="330"/>
                  </a:lnTo>
                  <a:lnTo>
                    <a:pt x="1389" y="332"/>
                  </a:lnTo>
                  <a:lnTo>
                    <a:pt x="1384" y="332"/>
                  </a:lnTo>
                  <a:lnTo>
                    <a:pt x="1381" y="329"/>
                  </a:lnTo>
                  <a:lnTo>
                    <a:pt x="1376" y="326"/>
                  </a:lnTo>
                  <a:lnTo>
                    <a:pt x="1372" y="320"/>
                  </a:lnTo>
                  <a:lnTo>
                    <a:pt x="1367" y="312"/>
                  </a:lnTo>
                  <a:lnTo>
                    <a:pt x="1364" y="302"/>
                  </a:lnTo>
                  <a:lnTo>
                    <a:pt x="1359" y="289"/>
                  </a:lnTo>
                  <a:lnTo>
                    <a:pt x="1359" y="289"/>
                  </a:lnTo>
                  <a:lnTo>
                    <a:pt x="1336" y="292"/>
                  </a:lnTo>
                  <a:lnTo>
                    <a:pt x="1305" y="295"/>
                  </a:lnTo>
                  <a:lnTo>
                    <a:pt x="1273" y="296"/>
                  </a:lnTo>
                  <a:lnTo>
                    <a:pt x="1245" y="297"/>
                  </a:lnTo>
                  <a:lnTo>
                    <a:pt x="1245" y="297"/>
                  </a:lnTo>
                  <a:lnTo>
                    <a:pt x="1227" y="296"/>
                  </a:lnTo>
                  <a:lnTo>
                    <a:pt x="1209" y="295"/>
                  </a:lnTo>
                  <a:lnTo>
                    <a:pt x="1178" y="291"/>
                  </a:lnTo>
                  <a:lnTo>
                    <a:pt x="1152" y="288"/>
                  </a:lnTo>
                  <a:lnTo>
                    <a:pt x="1139" y="288"/>
                  </a:lnTo>
                  <a:lnTo>
                    <a:pt x="1128" y="288"/>
                  </a:lnTo>
                  <a:lnTo>
                    <a:pt x="1116" y="290"/>
                  </a:lnTo>
                  <a:lnTo>
                    <a:pt x="1105" y="294"/>
                  </a:lnTo>
                  <a:lnTo>
                    <a:pt x="1092" y="298"/>
                  </a:lnTo>
                  <a:lnTo>
                    <a:pt x="1079" y="306"/>
                  </a:lnTo>
                  <a:lnTo>
                    <a:pt x="1067" y="317"/>
                  </a:lnTo>
                  <a:lnTo>
                    <a:pt x="1053" y="330"/>
                  </a:lnTo>
                  <a:lnTo>
                    <a:pt x="1037" y="347"/>
                  </a:lnTo>
                  <a:lnTo>
                    <a:pt x="1021" y="367"/>
                  </a:lnTo>
                  <a:lnTo>
                    <a:pt x="1021" y="367"/>
                  </a:lnTo>
                  <a:lnTo>
                    <a:pt x="1017" y="371"/>
                  </a:lnTo>
                  <a:lnTo>
                    <a:pt x="1014" y="373"/>
                  </a:lnTo>
                  <a:lnTo>
                    <a:pt x="1010" y="374"/>
                  </a:lnTo>
                  <a:lnTo>
                    <a:pt x="1006" y="374"/>
                  </a:lnTo>
                  <a:lnTo>
                    <a:pt x="1002" y="372"/>
                  </a:lnTo>
                  <a:lnTo>
                    <a:pt x="998" y="370"/>
                  </a:lnTo>
                  <a:lnTo>
                    <a:pt x="988" y="363"/>
                  </a:lnTo>
                  <a:lnTo>
                    <a:pt x="970" y="344"/>
                  </a:lnTo>
                  <a:lnTo>
                    <a:pt x="961" y="334"/>
                  </a:lnTo>
                  <a:lnTo>
                    <a:pt x="952" y="326"/>
                  </a:lnTo>
                  <a:lnTo>
                    <a:pt x="952" y="326"/>
                  </a:lnTo>
                  <a:lnTo>
                    <a:pt x="953" y="318"/>
                  </a:lnTo>
                  <a:lnTo>
                    <a:pt x="954" y="309"/>
                  </a:lnTo>
                  <a:lnTo>
                    <a:pt x="954" y="290"/>
                  </a:lnTo>
                  <a:lnTo>
                    <a:pt x="952" y="272"/>
                  </a:lnTo>
                  <a:lnTo>
                    <a:pt x="948" y="256"/>
                  </a:lnTo>
                  <a:lnTo>
                    <a:pt x="945" y="241"/>
                  </a:lnTo>
                  <a:lnTo>
                    <a:pt x="940" y="230"/>
                  </a:lnTo>
                  <a:lnTo>
                    <a:pt x="937" y="220"/>
                  </a:lnTo>
                  <a:lnTo>
                    <a:pt x="937" y="220"/>
                  </a:lnTo>
                  <a:lnTo>
                    <a:pt x="941" y="218"/>
                  </a:lnTo>
                  <a:lnTo>
                    <a:pt x="946" y="215"/>
                  </a:lnTo>
                  <a:lnTo>
                    <a:pt x="953" y="210"/>
                  </a:lnTo>
                  <a:lnTo>
                    <a:pt x="960" y="204"/>
                  </a:lnTo>
                  <a:lnTo>
                    <a:pt x="963" y="200"/>
                  </a:lnTo>
                  <a:lnTo>
                    <a:pt x="968" y="198"/>
                  </a:lnTo>
                  <a:lnTo>
                    <a:pt x="972" y="196"/>
                  </a:lnTo>
                  <a:lnTo>
                    <a:pt x="978" y="195"/>
                  </a:lnTo>
                  <a:lnTo>
                    <a:pt x="986" y="195"/>
                  </a:lnTo>
                  <a:lnTo>
                    <a:pt x="995" y="195"/>
                  </a:lnTo>
                  <a:lnTo>
                    <a:pt x="1006" y="197"/>
                  </a:lnTo>
                  <a:lnTo>
                    <a:pt x="1018" y="200"/>
                  </a:lnTo>
                  <a:lnTo>
                    <a:pt x="1033" y="205"/>
                  </a:lnTo>
                  <a:lnTo>
                    <a:pt x="1051" y="212"/>
                  </a:lnTo>
                  <a:lnTo>
                    <a:pt x="1051" y="212"/>
                  </a:lnTo>
                  <a:lnTo>
                    <a:pt x="1060" y="214"/>
                  </a:lnTo>
                  <a:lnTo>
                    <a:pt x="1068" y="213"/>
                  </a:lnTo>
                  <a:lnTo>
                    <a:pt x="1075" y="211"/>
                  </a:lnTo>
                  <a:lnTo>
                    <a:pt x="1079" y="205"/>
                  </a:lnTo>
                  <a:lnTo>
                    <a:pt x="1084" y="199"/>
                  </a:lnTo>
                  <a:lnTo>
                    <a:pt x="1086" y="190"/>
                  </a:lnTo>
                  <a:lnTo>
                    <a:pt x="1089" y="181"/>
                  </a:lnTo>
                  <a:lnTo>
                    <a:pt x="1090" y="170"/>
                  </a:lnTo>
                  <a:lnTo>
                    <a:pt x="1090" y="159"/>
                  </a:lnTo>
                  <a:lnTo>
                    <a:pt x="1089" y="147"/>
                  </a:lnTo>
                  <a:lnTo>
                    <a:pt x="1086" y="124"/>
                  </a:lnTo>
                  <a:lnTo>
                    <a:pt x="1082" y="104"/>
                  </a:lnTo>
                  <a:lnTo>
                    <a:pt x="1076" y="88"/>
                  </a:lnTo>
                  <a:lnTo>
                    <a:pt x="1076" y="88"/>
                  </a:lnTo>
                  <a:lnTo>
                    <a:pt x="1067" y="82"/>
                  </a:lnTo>
                  <a:lnTo>
                    <a:pt x="1059" y="75"/>
                  </a:lnTo>
                  <a:lnTo>
                    <a:pt x="1043" y="59"/>
                  </a:lnTo>
                  <a:lnTo>
                    <a:pt x="1028" y="42"/>
                  </a:lnTo>
                  <a:lnTo>
                    <a:pt x="1014" y="26"/>
                  </a:lnTo>
                  <a:lnTo>
                    <a:pt x="1003" y="12"/>
                  </a:lnTo>
                  <a:lnTo>
                    <a:pt x="995" y="2"/>
                  </a:lnTo>
                  <a:lnTo>
                    <a:pt x="992" y="0"/>
                  </a:lnTo>
                  <a:lnTo>
                    <a:pt x="990" y="0"/>
                  </a:lnTo>
                  <a:lnTo>
                    <a:pt x="988" y="2"/>
                  </a:lnTo>
                  <a:lnTo>
                    <a:pt x="987" y="6"/>
                  </a:lnTo>
                  <a:lnTo>
                    <a:pt x="987" y="6"/>
                  </a:lnTo>
                  <a:lnTo>
                    <a:pt x="988" y="28"/>
                  </a:lnTo>
                  <a:lnTo>
                    <a:pt x="990" y="45"/>
                  </a:lnTo>
                  <a:lnTo>
                    <a:pt x="990" y="59"/>
                  </a:lnTo>
                  <a:lnTo>
                    <a:pt x="990" y="66"/>
                  </a:lnTo>
                  <a:lnTo>
                    <a:pt x="987" y="73"/>
                  </a:lnTo>
                  <a:lnTo>
                    <a:pt x="985" y="80"/>
                  </a:lnTo>
                  <a:lnTo>
                    <a:pt x="980" y="86"/>
                  </a:lnTo>
                  <a:lnTo>
                    <a:pt x="974" y="95"/>
                  </a:lnTo>
                  <a:lnTo>
                    <a:pt x="965" y="101"/>
                  </a:lnTo>
                  <a:lnTo>
                    <a:pt x="955" y="111"/>
                  </a:lnTo>
                  <a:lnTo>
                    <a:pt x="942" y="120"/>
                  </a:lnTo>
                  <a:lnTo>
                    <a:pt x="908" y="142"/>
                  </a:lnTo>
                  <a:lnTo>
                    <a:pt x="908" y="142"/>
                  </a:lnTo>
                  <a:lnTo>
                    <a:pt x="891" y="154"/>
                  </a:lnTo>
                  <a:lnTo>
                    <a:pt x="878" y="165"/>
                  </a:lnTo>
                  <a:lnTo>
                    <a:pt x="875" y="169"/>
                  </a:lnTo>
                  <a:lnTo>
                    <a:pt x="871" y="174"/>
                  </a:lnTo>
                  <a:lnTo>
                    <a:pt x="869" y="179"/>
                  </a:lnTo>
                  <a:lnTo>
                    <a:pt x="868" y="183"/>
                  </a:lnTo>
                  <a:lnTo>
                    <a:pt x="868" y="188"/>
                  </a:lnTo>
                  <a:lnTo>
                    <a:pt x="868" y="191"/>
                  </a:lnTo>
                  <a:lnTo>
                    <a:pt x="870" y="199"/>
                  </a:lnTo>
                  <a:lnTo>
                    <a:pt x="873" y="206"/>
                  </a:lnTo>
                  <a:lnTo>
                    <a:pt x="878" y="214"/>
                  </a:lnTo>
                  <a:lnTo>
                    <a:pt x="883" y="221"/>
                  </a:lnTo>
                  <a:lnTo>
                    <a:pt x="887" y="228"/>
                  </a:lnTo>
                  <a:lnTo>
                    <a:pt x="890" y="236"/>
                  </a:lnTo>
                  <a:lnTo>
                    <a:pt x="891" y="243"/>
                  </a:lnTo>
                  <a:lnTo>
                    <a:pt x="891" y="248"/>
                  </a:lnTo>
                  <a:lnTo>
                    <a:pt x="890" y="252"/>
                  </a:lnTo>
                  <a:lnTo>
                    <a:pt x="887" y="257"/>
                  </a:lnTo>
                  <a:lnTo>
                    <a:pt x="884" y="261"/>
                  </a:lnTo>
                  <a:lnTo>
                    <a:pt x="875" y="271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0" y="283"/>
                  </a:lnTo>
                  <a:lnTo>
                    <a:pt x="857" y="283"/>
                  </a:lnTo>
                  <a:lnTo>
                    <a:pt x="850" y="282"/>
                  </a:lnTo>
                  <a:lnTo>
                    <a:pt x="846" y="283"/>
                  </a:lnTo>
                  <a:lnTo>
                    <a:pt x="839" y="286"/>
                  </a:lnTo>
                  <a:lnTo>
                    <a:pt x="832" y="290"/>
                  </a:lnTo>
                  <a:lnTo>
                    <a:pt x="823" y="297"/>
                  </a:lnTo>
                  <a:lnTo>
                    <a:pt x="823" y="297"/>
                  </a:lnTo>
                  <a:lnTo>
                    <a:pt x="808" y="319"/>
                  </a:lnTo>
                  <a:lnTo>
                    <a:pt x="797" y="334"/>
                  </a:lnTo>
                  <a:lnTo>
                    <a:pt x="786" y="352"/>
                  </a:lnTo>
                  <a:lnTo>
                    <a:pt x="786" y="352"/>
                  </a:lnTo>
                  <a:lnTo>
                    <a:pt x="787" y="342"/>
                  </a:lnTo>
                  <a:lnTo>
                    <a:pt x="785" y="334"/>
                  </a:lnTo>
                  <a:lnTo>
                    <a:pt x="781" y="327"/>
                  </a:lnTo>
                  <a:lnTo>
                    <a:pt x="777" y="322"/>
                  </a:lnTo>
                  <a:lnTo>
                    <a:pt x="770" y="318"/>
                  </a:lnTo>
                  <a:lnTo>
                    <a:pt x="764" y="315"/>
                  </a:lnTo>
                  <a:lnTo>
                    <a:pt x="753" y="311"/>
                  </a:lnTo>
                  <a:lnTo>
                    <a:pt x="748" y="310"/>
                  </a:lnTo>
                  <a:lnTo>
                    <a:pt x="745" y="307"/>
                  </a:lnTo>
                  <a:lnTo>
                    <a:pt x="743" y="306"/>
                  </a:lnTo>
                  <a:lnTo>
                    <a:pt x="746" y="304"/>
                  </a:lnTo>
                  <a:lnTo>
                    <a:pt x="750" y="301"/>
                  </a:lnTo>
                  <a:lnTo>
                    <a:pt x="759" y="297"/>
                  </a:lnTo>
                  <a:lnTo>
                    <a:pt x="789" y="286"/>
                  </a:lnTo>
                  <a:lnTo>
                    <a:pt x="789" y="286"/>
                  </a:lnTo>
                  <a:lnTo>
                    <a:pt x="784" y="273"/>
                  </a:lnTo>
                  <a:lnTo>
                    <a:pt x="777" y="260"/>
                  </a:lnTo>
                  <a:lnTo>
                    <a:pt x="770" y="249"/>
                  </a:lnTo>
                  <a:lnTo>
                    <a:pt x="762" y="237"/>
                  </a:lnTo>
                  <a:lnTo>
                    <a:pt x="753" y="228"/>
                  </a:lnTo>
                  <a:lnTo>
                    <a:pt x="745" y="221"/>
                  </a:lnTo>
                  <a:lnTo>
                    <a:pt x="740" y="218"/>
                  </a:lnTo>
                  <a:lnTo>
                    <a:pt x="735" y="217"/>
                  </a:lnTo>
                  <a:lnTo>
                    <a:pt x="732" y="215"/>
                  </a:lnTo>
                  <a:lnTo>
                    <a:pt x="727" y="215"/>
                  </a:lnTo>
                  <a:lnTo>
                    <a:pt x="727" y="215"/>
                  </a:lnTo>
                  <a:lnTo>
                    <a:pt x="713" y="223"/>
                  </a:lnTo>
                  <a:lnTo>
                    <a:pt x="701" y="230"/>
                  </a:lnTo>
                  <a:lnTo>
                    <a:pt x="688" y="234"/>
                  </a:lnTo>
                  <a:lnTo>
                    <a:pt x="675" y="237"/>
                  </a:lnTo>
                  <a:lnTo>
                    <a:pt x="663" y="238"/>
                  </a:lnTo>
                  <a:lnTo>
                    <a:pt x="651" y="238"/>
                  </a:lnTo>
                  <a:lnTo>
                    <a:pt x="640" y="237"/>
                  </a:lnTo>
                  <a:lnTo>
                    <a:pt x="628" y="236"/>
                  </a:lnTo>
                  <a:lnTo>
                    <a:pt x="608" y="231"/>
                  </a:lnTo>
                  <a:lnTo>
                    <a:pt x="588" y="226"/>
                  </a:lnTo>
                  <a:lnTo>
                    <a:pt x="571" y="222"/>
                  </a:lnTo>
                  <a:lnTo>
                    <a:pt x="563" y="220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45" y="220"/>
                  </a:lnTo>
                  <a:lnTo>
                    <a:pt x="537" y="221"/>
                  </a:lnTo>
                  <a:lnTo>
                    <a:pt x="530" y="223"/>
                  </a:lnTo>
                  <a:lnTo>
                    <a:pt x="524" y="226"/>
                  </a:lnTo>
                  <a:lnTo>
                    <a:pt x="518" y="228"/>
                  </a:lnTo>
                  <a:lnTo>
                    <a:pt x="513" y="231"/>
                  </a:lnTo>
                  <a:lnTo>
                    <a:pt x="509" y="235"/>
                  </a:lnTo>
                  <a:lnTo>
                    <a:pt x="505" y="240"/>
                  </a:lnTo>
                  <a:lnTo>
                    <a:pt x="499" y="250"/>
                  </a:lnTo>
                  <a:lnTo>
                    <a:pt x="495" y="261"/>
                  </a:lnTo>
                  <a:lnTo>
                    <a:pt x="493" y="273"/>
                  </a:lnTo>
                  <a:lnTo>
                    <a:pt x="490" y="286"/>
                  </a:lnTo>
                  <a:lnTo>
                    <a:pt x="488" y="312"/>
                  </a:lnTo>
                  <a:lnTo>
                    <a:pt x="487" y="337"/>
                  </a:lnTo>
                  <a:lnTo>
                    <a:pt x="484" y="349"/>
                  </a:lnTo>
                  <a:lnTo>
                    <a:pt x="481" y="359"/>
                  </a:lnTo>
                  <a:lnTo>
                    <a:pt x="476" y="367"/>
                  </a:lnTo>
                  <a:lnTo>
                    <a:pt x="473" y="371"/>
                  </a:lnTo>
                  <a:lnTo>
                    <a:pt x="470" y="374"/>
                  </a:lnTo>
                  <a:lnTo>
                    <a:pt x="470" y="374"/>
                  </a:lnTo>
                  <a:lnTo>
                    <a:pt x="461" y="367"/>
                  </a:lnTo>
                  <a:lnTo>
                    <a:pt x="453" y="360"/>
                  </a:lnTo>
                  <a:lnTo>
                    <a:pt x="445" y="351"/>
                  </a:lnTo>
                  <a:lnTo>
                    <a:pt x="437" y="342"/>
                  </a:lnTo>
                  <a:lnTo>
                    <a:pt x="429" y="330"/>
                  </a:lnTo>
                  <a:lnTo>
                    <a:pt x="422" y="319"/>
                  </a:lnTo>
                  <a:lnTo>
                    <a:pt x="415" y="306"/>
                  </a:lnTo>
                  <a:lnTo>
                    <a:pt x="409" y="294"/>
                  </a:lnTo>
                  <a:lnTo>
                    <a:pt x="403" y="280"/>
                  </a:lnTo>
                  <a:lnTo>
                    <a:pt x="397" y="266"/>
                  </a:lnTo>
                  <a:lnTo>
                    <a:pt x="394" y="252"/>
                  </a:lnTo>
                  <a:lnTo>
                    <a:pt x="390" y="238"/>
                  </a:lnTo>
                  <a:lnTo>
                    <a:pt x="387" y="223"/>
                  </a:lnTo>
                  <a:lnTo>
                    <a:pt x="386" y="210"/>
                  </a:lnTo>
                  <a:lnTo>
                    <a:pt x="386" y="196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79"/>
                  </a:lnTo>
                  <a:lnTo>
                    <a:pt x="382" y="175"/>
                  </a:lnTo>
                  <a:lnTo>
                    <a:pt x="377" y="170"/>
                  </a:lnTo>
                  <a:lnTo>
                    <a:pt x="372" y="166"/>
                  </a:lnTo>
                  <a:lnTo>
                    <a:pt x="365" y="162"/>
                  </a:lnTo>
                  <a:lnTo>
                    <a:pt x="356" y="160"/>
                  </a:lnTo>
                  <a:lnTo>
                    <a:pt x="346" y="158"/>
                  </a:lnTo>
                  <a:lnTo>
                    <a:pt x="337" y="158"/>
                  </a:lnTo>
                  <a:lnTo>
                    <a:pt x="328" y="159"/>
                  </a:lnTo>
                  <a:lnTo>
                    <a:pt x="318" y="162"/>
                  </a:lnTo>
                  <a:lnTo>
                    <a:pt x="310" y="168"/>
                  </a:lnTo>
                  <a:lnTo>
                    <a:pt x="302" y="177"/>
                  </a:lnTo>
                  <a:lnTo>
                    <a:pt x="297" y="182"/>
                  </a:lnTo>
                  <a:lnTo>
                    <a:pt x="295" y="189"/>
                  </a:lnTo>
                  <a:lnTo>
                    <a:pt x="289" y="204"/>
                  </a:lnTo>
                  <a:lnTo>
                    <a:pt x="284" y="222"/>
                  </a:lnTo>
                  <a:lnTo>
                    <a:pt x="283" y="245"/>
                  </a:lnTo>
                  <a:lnTo>
                    <a:pt x="283" y="245"/>
                  </a:lnTo>
                  <a:lnTo>
                    <a:pt x="296" y="254"/>
                  </a:lnTo>
                  <a:lnTo>
                    <a:pt x="306" y="264"/>
                  </a:lnTo>
                  <a:lnTo>
                    <a:pt x="313" y="272"/>
                  </a:lnTo>
                  <a:lnTo>
                    <a:pt x="319" y="280"/>
                  </a:lnTo>
                  <a:lnTo>
                    <a:pt x="321" y="288"/>
                  </a:lnTo>
                  <a:lnTo>
                    <a:pt x="322" y="295"/>
                  </a:lnTo>
                  <a:lnTo>
                    <a:pt x="321" y="302"/>
                  </a:lnTo>
                  <a:lnTo>
                    <a:pt x="320" y="307"/>
                  </a:lnTo>
                  <a:lnTo>
                    <a:pt x="316" y="313"/>
                  </a:lnTo>
                  <a:lnTo>
                    <a:pt x="312" y="318"/>
                  </a:lnTo>
                  <a:lnTo>
                    <a:pt x="307" y="321"/>
                  </a:lnTo>
                  <a:lnTo>
                    <a:pt x="302" y="326"/>
                  </a:lnTo>
                  <a:lnTo>
                    <a:pt x="290" y="330"/>
                  </a:lnTo>
                  <a:lnTo>
                    <a:pt x="278" y="334"/>
                  </a:lnTo>
                  <a:lnTo>
                    <a:pt x="278" y="334"/>
                  </a:lnTo>
                  <a:lnTo>
                    <a:pt x="265" y="332"/>
                  </a:lnTo>
                  <a:lnTo>
                    <a:pt x="253" y="328"/>
                  </a:lnTo>
                  <a:lnTo>
                    <a:pt x="243" y="324"/>
                  </a:lnTo>
                  <a:lnTo>
                    <a:pt x="234" y="318"/>
                  </a:lnTo>
                  <a:lnTo>
                    <a:pt x="227" y="311"/>
                  </a:lnTo>
                  <a:lnTo>
                    <a:pt x="222" y="304"/>
                  </a:lnTo>
                  <a:lnTo>
                    <a:pt x="219" y="295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01" y="298"/>
                  </a:lnTo>
                  <a:lnTo>
                    <a:pt x="193" y="302"/>
                  </a:lnTo>
                  <a:lnTo>
                    <a:pt x="189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0" y="302"/>
                  </a:lnTo>
                  <a:lnTo>
                    <a:pt x="175" y="296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98"/>
                  </a:lnTo>
                  <a:lnTo>
                    <a:pt x="145" y="310"/>
                  </a:lnTo>
                  <a:lnTo>
                    <a:pt x="143" y="320"/>
                  </a:lnTo>
                  <a:lnTo>
                    <a:pt x="139" y="329"/>
                  </a:lnTo>
                  <a:lnTo>
                    <a:pt x="132" y="345"/>
                  </a:lnTo>
                  <a:lnTo>
                    <a:pt x="124" y="360"/>
                  </a:lnTo>
                  <a:lnTo>
                    <a:pt x="116" y="375"/>
                  </a:lnTo>
                  <a:lnTo>
                    <a:pt x="109" y="391"/>
                  </a:lnTo>
                  <a:lnTo>
                    <a:pt x="106" y="401"/>
                  </a:lnTo>
                  <a:lnTo>
                    <a:pt x="105" y="410"/>
                  </a:lnTo>
                  <a:lnTo>
                    <a:pt x="102" y="421"/>
                  </a:lnTo>
                  <a:lnTo>
                    <a:pt x="102" y="433"/>
                  </a:lnTo>
                  <a:lnTo>
                    <a:pt x="102" y="433"/>
                  </a:lnTo>
                  <a:lnTo>
                    <a:pt x="104" y="440"/>
                  </a:lnTo>
                  <a:lnTo>
                    <a:pt x="106" y="444"/>
                  </a:lnTo>
                  <a:lnTo>
                    <a:pt x="109" y="448"/>
                  </a:lnTo>
                  <a:lnTo>
                    <a:pt x="114" y="450"/>
                  </a:lnTo>
                  <a:lnTo>
                    <a:pt x="117" y="452"/>
                  </a:lnTo>
                  <a:lnTo>
                    <a:pt x="121" y="456"/>
                  </a:lnTo>
                  <a:lnTo>
                    <a:pt x="124" y="459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123" y="474"/>
                  </a:lnTo>
                  <a:lnTo>
                    <a:pt x="121" y="480"/>
                  </a:lnTo>
                  <a:lnTo>
                    <a:pt x="116" y="483"/>
                  </a:lnTo>
                  <a:lnTo>
                    <a:pt x="112" y="487"/>
                  </a:lnTo>
                  <a:lnTo>
                    <a:pt x="106" y="490"/>
                  </a:lnTo>
                  <a:lnTo>
                    <a:pt x="101" y="494"/>
                  </a:lnTo>
                  <a:lnTo>
                    <a:pt x="98" y="500"/>
                  </a:lnTo>
                  <a:lnTo>
                    <a:pt x="96" y="507"/>
                  </a:lnTo>
                  <a:lnTo>
                    <a:pt x="96" y="507"/>
                  </a:lnTo>
                  <a:lnTo>
                    <a:pt x="92" y="521"/>
                  </a:lnTo>
                  <a:lnTo>
                    <a:pt x="87" y="535"/>
                  </a:lnTo>
                  <a:lnTo>
                    <a:pt x="81" y="549"/>
                  </a:lnTo>
                  <a:lnTo>
                    <a:pt x="75" y="561"/>
                  </a:lnTo>
                  <a:lnTo>
                    <a:pt x="67" y="572"/>
                  </a:lnTo>
                  <a:lnTo>
                    <a:pt x="59" y="584"/>
                  </a:lnTo>
                  <a:lnTo>
                    <a:pt x="43" y="605"/>
                  </a:lnTo>
                  <a:lnTo>
                    <a:pt x="26" y="628"/>
                  </a:lnTo>
                  <a:lnTo>
                    <a:pt x="20" y="641"/>
                  </a:lnTo>
                  <a:lnTo>
                    <a:pt x="13" y="654"/>
                  </a:lnTo>
                  <a:lnTo>
                    <a:pt x="8" y="669"/>
                  </a:lnTo>
                  <a:lnTo>
                    <a:pt x="3" y="684"/>
                  </a:lnTo>
                  <a:lnTo>
                    <a:pt x="1" y="701"/>
                  </a:lnTo>
                  <a:lnTo>
                    <a:pt x="0" y="719"/>
                  </a:lnTo>
                  <a:lnTo>
                    <a:pt x="0" y="719"/>
                  </a:lnTo>
                  <a:lnTo>
                    <a:pt x="1" y="730"/>
                  </a:lnTo>
                  <a:lnTo>
                    <a:pt x="2" y="739"/>
                  </a:lnTo>
                  <a:lnTo>
                    <a:pt x="6" y="747"/>
                  </a:lnTo>
                  <a:lnTo>
                    <a:pt x="10" y="753"/>
                  </a:lnTo>
                  <a:lnTo>
                    <a:pt x="15" y="757"/>
                  </a:lnTo>
                  <a:lnTo>
                    <a:pt x="20" y="762"/>
                  </a:lnTo>
                  <a:lnTo>
                    <a:pt x="31" y="769"/>
                  </a:lnTo>
                  <a:lnTo>
                    <a:pt x="43" y="776"/>
                  </a:lnTo>
                  <a:lnTo>
                    <a:pt x="48" y="779"/>
                  </a:lnTo>
                  <a:lnTo>
                    <a:pt x="53" y="784"/>
                  </a:lnTo>
                  <a:lnTo>
                    <a:pt x="56" y="788"/>
                  </a:lnTo>
                  <a:lnTo>
                    <a:pt x="60" y="794"/>
                  </a:lnTo>
                  <a:lnTo>
                    <a:pt x="62" y="802"/>
                  </a:lnTo>
                  <a:lnTo>
                    <a:pt x="62" y="810"/>
                  </a:lnTo>
                  <a:lnTo>
                    <a:pt x="62" y="810"/>
                  </a:lnTo>
                  <a:lnTo>
                    <a:pt x="63" y="815"/>
                  </a:lnTo>
                  <a:lnTo>
                    <a:pt x="63" y="818"/>
                  </a:lnTo>
                  <a:lnTo>
                    <a:pt x="66" y="822"/>
                  </a:lnTo>
                  <a:lnTo>
                    <a:pt x="67" y="824"/>
                  </a:lnTo>
                  <a:lnTo>
                    <a:pt x="73" y="826"/>
                  </a:lnTo>
                  <a:lnTo>
                    <a:pt x="79" y="828"/>
                  </a:lnTo>
                  <a:lnTo>
                    <a:pt x="93" y="828"/>
                  </a:lnTo>
                  <a:lnTo>
                    <a:pt x="100" y="828"/>
                  </a:lnTo>
                  <a:lnTo>
                    <a:pt x="107" y="830"/>
                  </a:lnTo>
                  <a:lnTo>
                    <a:pt x="107" y="830"/>
                  </a:lnTo>
                  <a:lnTo>
                    <a:pt x="109" y="831"/>
                  </a:lnTo>
                  <a:lnTo>
                    <a:pt x="112" y="833"/>
                  </a:lnTo>
                  <a:lnTo>
                    <a:pt x="116" y="840"/>
                  </a:lnTo>
                  <a:lnTo>
                    <a:pt x="117" y="848"/>
                  </a:lnTo>
                  <a:lnTo>
                    <a:pt x="120" y="856"/>
                  </a:lnTo>
                  <a:lnTo>
                    <a:pt x="122" y="864"/>
                  </a:lnTo>
                  <a:lnTo>
                    <a:pt x="124" y="871"/>
                  </a:lnTo>
                  <a:lnTo>
                    <a:pt x="127" y="874"/>
                  </a:lnTo>
                  <a:lnTo>
                    <a:pt x="129" y="876"/>
                  </a:lnTo>
                  <a:lnTo>
                    <a:pt x="132" y="877"/>
                  </a:lnTo>
                  <a:lnTo>
                    <a:pt x="136" y="877"/>
                  </a:lnTo>
                  <a:lnTo>
                    <a:pt x="136" y="877"/>
                  </a:lnTo>
                  <a:lnTo>
                    <a:pt x="166" y="877"/>
                  </a:lnTo>
                  <a:lnTo>
                    <a:pt x="166" y="877"/>
                  </a:lnTo>
                  <a:lnTo>
                    <a:pt x="170" y="878"/>
                  </a:lnTo>
                  <a:lnTo>
                    <a:pt x="175" y="879"/>
                  </a:lnTo>
                  <a:lnTo>
                    <a:pt x="183" y="884"/>
                  </a:lnTo>
                  <a:lnTo>
                    <a:pt x="191" y="891"/>
                  </a:lnTo>
                  <a:lnTo>
                    <a:pt x="199" y="898"/>
                  </a:lnTo>
                  <a:lnTo>
                    <a:pt x="208" y="906"/>
                  </a:lnTo>
                  <a:lnTo>
                    <a:pt x="219" y="913"/>
                  </a:lnTo>
                  <a:lnTo>
                    <a:pt x="229" y="918"/>
                  </a:lnTo>
                  <a:lnTo>
                    <a:pt x="236" y="921"/>
                  </a:lnTo>
                  <a:lnTo>
                    <a:pt x="243" y="922"/>
                  </a:lnTo>
                  <a:lnTo>
                    <a:pt x="243" y="922"/>
                  </a:lnTo>
                  <a:lnTo>
                    <a:pt x="243" y="936"/>
                  </a:lnTo>
                  <a:lnTo>
                    <a:pt x="245" y="946"/>
                  </a:lnTo>
                  <a:lnTo>
                    <a:pt x="249" y="954"/>
                  </a:lnTo>
                  <a:lnTo>
                    <a:pt x="253" y="962"/>
                  </a:lnTo>
                  <a:lnTo>
                    <a:pt x="253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30" y="973"/>
                  </a:lnTo>
                  <a:lnTo>
                    <a:pt x="341" y="982"/>
                  </a:lnTo>
                  <a:lnTo>
                    <a:pt x="360" y="1001"/>
                  </a:lnTo>
                  <a:lnTo>
                    <a:pt x="360" y="1001"/>
                  </a:lnTo>
                  <a:lnTo>
                    <a:pt x="362" y="1012"/>
                  </a:lnTo>
                  <a:lnTo>
                    <a:pt x="365" y="1021"/>
                  </a:lnTo>
                  <a:lnTo>
                    <a:pt x="367" y="1023"/>
                  </a:lnTo>
                  <a:lnTo>
                    <a:pt x="369" y="1025"/>
                  </a:lnTo>
                  <a:lnTo>
                    <a:pt x="373" y="1028"/>
                  </a:lnTo>
                  <a:lnTo>
                    <a:pt x="379" y="1028"/>
                  </a:lnTo>
                  <a:lnTo>
                    <a:pt x="379" y="1028"/>
                  </a:lnTo>
                  <a:lnTo>
                    <a:pt x="387" y="1027"/>
                  </a:lnTo>
                  <a:lnTo>
                    <a:pt x="392" y="1024"/>
                  </a:lnTo>
                  <a:lnTo>
                    <a:pt x="398" y="1021"/>
                  </a:lnTo>
                  <a:lnTo>
                    <a:pt x="402" y="1017"/>
                  </a:lnTo>
                  <a:lnTo>
                    <a:pt x="405" y="1013"/>
                  </a:lnTo>
                  <a:lnTo>
                    <a:pt x="409" y="1009"/>
                  </a:lnTo>
                  <a:lnTo>
                    <a:pt x="413" y="1007"/>
                  </a:lnTo>
                  <a:lnTo>
                    <a:pt x="419" y="1006"/>
                  </a:lnTo>
                  <a:lnTo>
                    <a:pt x="419" y="1006"/>
                  </a:lnTo>
                  <a:lnTo>
                    <a:pt x="425" y="1007"/>
                  </a:lnTo>
                  <a:lnTo>
                    <a:pt x="433" y="1011"/>
                  </a:lnTo>
                  <a:lnTo>
                    <a:pt x="438" y="1014"/>
                  </a:lnTo>
                  <a:lnTo>
                    <a:pt x="440" y="1015"/>
                  </a:lnTo>
                  <a:lnTo>
                    <a:pt x="441" y="1016"/>
                  </a:lnTo>
                  <a:lnTo>
                    <a:pt x="441" y="1016"/>
                  </a:lnTo>
                  <a:lnTo>
                    <a:pt x="443" y="1022"/>
                  </a:lnTo>
                  <a:lnTo>
                    <a:pt x="443" y="1027"/>
                  </a:lnTo>
                  <a:lnTo>
                    <a:pt x="443" y="1031"/>
                  </a:lnTo>
                  <a:lnTo>
                    <a:pt x="442" y="1035"/>
                  </a:lnTo>
                  <a:lnTo>
                    <a:pt x="438" y="1044"/>
                  </a:lnTo>
                  <a:lnTo>
                    <a:pt x="437" y="1048"/>
                  </a:lnTo>
                  <a:lnTo>
                    <a:pt x="437" y="1053"/>
                  </a:lnTo>
                  <a:lnTo>
                    <a:pt x="437" y="1053"/>
                  </a:lnTo>
                  <a:lnTo>
                    <a:pt x="438" y="1058"/>
                  </a:lnTo>
                  <a:lnTo>
                    <a:pt x="440" y="1062"/>
                  </a:lnTo>
                  <a:lnTo>
                    <a:pt x="442" y="1066"/>
                  </a:lnTo>
                  <a:lnTo>
                    <a:pt x="445" y="1069"/>
                  </a:lnTo>
                  <a:lnTo>
                    <a:pt x="452" y="1074"/>
                  </a:lnTo>
                  <a:lnTo>
                    <a:pt x="460" y="1080"/>
                  </a:lnTo>
                  <a:lnTo>
                    <a:pt x="468" y="1083"/>
                  </a:lnTo>
                  <a:lnTo>
                    <a:pt x="476" y="1089"/>
                  </a:lnTo>
                  <a:lnTo>
                    <a:pt x="483" y="1095"/>
                  </a:lnTo>
                  <a:lnTo>
                    <a:pt x="487" y="1098"/>
                  </a:lnTo>
                  <a:lnTo>
                    <a:pt x="489" y="1101"/>
                  </a:lnTo>
                  <a:lnTo>
                    <a:pt x="489" y="1101"/>
                  </a:lnTo>
                  <a:lnTo>
                    <a:pt x="490" y="1105"/>
                  </a:lnTo>
                  <a:lnTo>
                    <a:pt x="493" y="1107"/>
                  </a:lnTo>
                  <a:lnTo>
                    <a:pt x="496" y="1109"/>
                  </a:lnTo>
                  <a:lnTo>
                    <a:pt x="498" y="1109"/>
                  </a:lnTo>
                  <a:lnTo>
                    <a:pt x="506" y="1109"/>
                  </a:lnTo>
                  <a:lnTo>
                    <a:pt x="514" y="1108"/>
                  </a:lnTo>
                  <a:lnTo>
                    <a:pt x="524" y="1107"/>
                  </a:lnTo>
                  <a:lnTo>
                    <a:pt x="532" y="1106"/>
                  </a:lnTo>
                  <a:lnTo>
                    <a:pt x="535" y="1106"/>
                  </a:lnTo>
                  <a:lnTo>
                    <a:pt x="539" y="1107"/>
                  </a:lnTo>
                  <a:lnTo>
                    <a:pt x="541" y="1109"/>
                  </a:lnTo>
                  <a:lnTo>
                    <a:pt x="543" y="1113"/>
                  </a:lnTo>
                  <a:lnTo>
                    <a:pt x="543" y="1113"/>
                  </a:lnTo>
                  <a:lnTo>
                    <a:pt x="549" y="1121"/>
                  </a:lnTo>
                  <a:lnTo>
                    <a:pt x="551" y="1130"/>
                  </a:lnTo>
                  <a:lnTo>
                    <a:pt x="554" y="1139"/>
                  </a:lnTo>
                  <a:lnTo>
                    <a:pt x="554" y="1147"/>
                  </a:lnTo>
                  <a:lnTo>
                    <a:pt x="554" y="1165"/>
                  </a:lnTo>
                  <a:lnTo>
                    <a:pt x="555" y="1172"/>
                  </a:lnTo>
                  <a:lnTo>
                    <a:pt x="558" y="1179"/>
                  </a:lnTo>
                  <a:lnTo>
                    <a:pt x="558" y="1179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62" y="1170"/>
                  </a:lnTo>
                  <a:lnTo>
                    <a:pt x="565" y="1167"/>
                  </a:lnTo>
                  <a:lnTo>
                    <a:pt x="570" y="1164"/>
                  </a:lnTo>
                  <a:lnTo>
                    <a:pt x="574" y="1161"/>
                  </a:lnTo>
                  <a:lnTo>
                    <a:pt x="586" y="1158"/>
                  </a:lnTo>
                  <a:lnTo>
                    <a:pt x="598" y="1157"/>
                  </a:lnTo>
                  <a:lnTo>
                    <a:pt x="598" y="1157"/>
                  </a:lnTo>
                  <a:lnTo>
                    <a:pt x="617" y="1156"/>
                  </a:lnTo>
                  <a:lnTo>
                    <a:pt x="638" y="1151"/>
                  </a:lnTo>
                  <a:lnTo>
                    <a:pt x="657" y="1145"/>
                  </a:lnTo>
                  <a:lnTo>
                    <a:pt x="675" y="1138"/>
                  </a:lnTo>
                  <a:lnTo>
                    <a:pt x="675" y="1138"/>
                  </a:lnTo>
                  <a:lnTo>
                    <a:pt x="681" y="1136"/>
                  </a:lnTo>
                  <a:lnTo>
                    <a:pt x="685" y="1132"/>
                  </a:lnTo>
                  <a:lnTo>
                    <a:pt x="687" y="1130"/>
                  </a:lnTo>
                  <a:lnTo>
                    <a:pt x="688" y="1126"/>
                  </a:lnTo>
                  <a:lnTo>
                    <a:pt x="688" y="1122"/>
                  </a:lnTo>
                  <a:lnTo>
                    <a:pt x="687" y="1118"/>
                  </a:lnTo>
                  <a:lnTo>
                    <a:pt x="684" y="1108"/>
                  </a:lnTo>
                  <a:lnTo>
                    <a:pt x="675" y="1091"/>
                  </a:lnTo>
                  <a:lnTo>
                    <a:pt x="674" y="1084"/>
                  </a:lnTo>
                  <a:lnTo>
                    <a:pt x="674" y="1082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9" y="1077"/>
                  </a:lnTo>
                  <a:lnTo>
                    <a:pt x="684" y="1074"/>
                  </a:lnTo>
                  <a:lnTo>
                    <a:pt x="693" y="1069"/>
                  </a:lnTo>
                  <a:lnTo>
                    <a:pt x="702" y="1065"/>
                  </a:lnTo>
                  <a:lnTo>
                    <a:pt x="705" y="1061"/>
                  </a:lnTo>
                  <a:lnTo>
                    <a:pt x="709" y="1058"/>
                  </a:lnTo>
                  <a:lnTo>
                    <a:pt x="709" y="1058"/>
                  </a:lnTo>
                  <a:lnTo>
                    <a:pt x="716" y="1050"/>
                  </a:lnTo>
                  <a:lnTo>
                    <a:pt x="727" y="1040"/>
                  </a:lnTo>
                  <a:lnTo>
                    <a:pt x="753" y="1019"/>
                  </a:lnTo>
                  <a:lnTo>
                    <a:pt x="765" y="1008"/>
                  </a:lnTo>
                  <a:lnTo>
                    <a:pt x="777" y="999"/>
                  </a:lnTo>
                  <a:lnTo>
                    <a:pt x="784" y="990"/>
                  </a:lnTo>
                  <a:lnTo>
                    <a:pt x="786" y="986"/>
                  </a:lnTo>
                  <a:lnTo>
                    <a:pt x="786" y="984"/>
                  </a:lnTo>
                  <a:lnTo>
                    <a:pt x="786" y="984"/>
                  </a:lnTo>
                  <a:lnTo>
                    <a:pt x="785" y="977"/>
                  </a:lnTo>
                  <a:lnTo>
                    <a:pt x="781" y="971"/>
                  </a:lnTo>
                  <a:lnTo>
                    <a:pt x="776" y="964"/>
                  </a:lnTo>
                  <a:lnTo>
                    <a:pt x="769" y="958"/>
                  </a:lnTo>
                  <a:lnTo>
                    <a:pt x="761" y="952"/>
                  </a:lnTo>
                  <a:lnTo>
                    <a:pt x="753" y="947"/>
                  </a:lnTo>
                  <a:lnTo>
                    <a:pt x="743" y="944"/>
                  </a:lnTo>
                  <a:lnTo>
                    <a:pt x="734" y="943"/>
                  </a:lnTo>
                  <a:lnTo>
                    <a:pt x="734" y="943"/>
                  </a:lnTo>
                  <a:lnTo>
                    <a:pt x="731" y="944"/>
                  </a:lnTo>
                  <a:lnTo>
                    <a:pt x="727" y="945"/>
                  </a:lnTo>
                  <a:lnTo>
                    <a:pt x="722" y="950"/>
                  </a:lnTo>
                  <a:lnTo>
                    <a:pt x="716" y="956"/>
                  </a:lnTo>
                  <a:lnTo>
                    <a:pt x="711" y="963"/>
                  </a:lnTo>
                  <a:lnTo>
                    <a:pt x="707" y="970"/>
                  </a:lnTo>
                  <a:lnTo>
                    <a:pt x="702" y="977"/>
                  </a:lnTo>
                  <a:lnTo>
                    <a:pt x="696" y="982"/>
                  </a:lnTo>
                  <a:lnTo>
                    <a:pt x="694" y="983"/>
                  </a:lnTo>
                  <a:lnTo>
                    <a:pt x="690" y="984"/>
                  </a:lnTo>
                  <a:lnTo>
                    <a:pt x="690" y="984"/>
                  </a:lnTo>
                  <a:lnTo>
                    <a:pt x="681" y="983"/>
                  </a:lnTo>
                  <a:lnTo>
                    <a:pt x="671" y="981"/>
                  </a:lnTo>
                  <a:lnTo>
                    <a:pt x="661" y="977"/>
                  </a:lnTo>
                  <a:lnTo>
                    <a:pt x="649" y="973"/>
                  </a:lnTo>
                  <a:lnTo>
                    <a:pt x="640" y="968"/>
                  </a:lnTo>
                  <a:lnTo>
                    <a:pt x="632" y="962"/>
                  </a:lnTo>
                  <a:lnTo>
                    <a:pt x="626" y="956"/>
                  </a:lnTo>
                  <a:lnTo>
                    <a:pt x="625" y="953"/>
                  </a:lnTo>
                  <a:lnTo>
                    <a:pt x="625" y="951"/>
                  </a:lnTo>
                  <a:lnTo>
                    <a:pt x="625" y="951"/>
                  </a:lnTo>
                  <a:lnTo>
                    <a:pt x="626" y="940"/>
                  </a:lnTo>
                  <a:lnTo>
                    <a:pt x="629" y="928"/>
                  </a:lnTo>
                  <a:lnTo>
                    <a:pt x="635" y="916"/>
                  </a:lnTo>
                  <a:lnTo>
                    <a:pt x="641" y="903"/>
                  </a:lnTo>
                  <a:lnTo>
                    <a:pt x="648" y="892"/>
                  </a:lnTo>
                  <a:lnTo>
                    <a:pt x="656" y="882"/>
                  </a:lnTo>
                  <a:lnTo>
                    <a:pt x="663" y="875"/>
                  </a:lnTo>
                  <a:lnTo>
                    <a:pt x="669" y="869"/>
                  </a:lnTo>
                  <a:lnTo>
                    <a:pt x="669" y="869"/>
                  </a:lnTo>
                  <a:lnTo>
                    <a:pt x="679" y="867"/>
                  </a:lnTo>
                  <a:lnTo>
                    <a:pt x="694" y="864"/>
                  </a:lnTo>
                  <a:lnTo>
                    <a:pt x="701" y="862"/>
                  </a:lnTo>
                  <a:lnTo>
                    <a:pt x="707" y="859"/>
                  </a:lnTo>
                  <a:lnTo>
                    <a:pt x="711" y="854"/>
                  </a:lnTo>
                  <a:lnTo>
                    <a:pt x="712" y="851"/>
                  </a:lnTo>
                  <a:lnTo>
                    <a:pt x="712" y="848"/>
                  </a:lnTo>
                  <a:lnTo>
                    <a:pt x="712" y="848"/>
                  </a:lnTo>
                  <a:lnTo>
                    <a:pt x="712" y="844"/>
                  </a:lnTo>
                  <a:lnTo>
                    <a:pt x="711" y="840"/>
                  </a:lnTo>
                  <a:lnTo>
                    <a:pt x="708" y="834"/>
                  </a:lnTo>
                  <a:lnTo>
                    <a:pt x="703" y="828"/>
                  </a:lnTo>
                  <a:lnTo>
                    <a:pt x="702" y="823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02" y="808"/>
                  </a:lnTo>
                  <a:lnTo>
                    <a:pt x="704" y="799"/>
                  </a:lnTo>
                  <a:lnTo>
                    <a:pt x="708" y="791"/>
                  </a:lnTo>
                  <a:lnTo>
                    <a:pt x="711" y="783"/>
                  </a:lnTo>
                  <a:lnTo>
                    <a:pt x="713" y="775"/>
                  </a:lnTo>
                  <a:lnTo>
                    <a:pt x="717" y="767"/>
                  </a:lnTo>
                  <a:lnTo>
                    <a:pt x="719" y="756"/>
                  </a:lnTo>
                  <a:lnTo>
                    <a:pt x="719" y="745"/>
                  </a:lnTo>
                  <a:lnTo>
                    <a:pt x="719" y="745"/>
                  </a:lnTo>
                  <a:lnTo>
                    <a:pt x="719" y="731"/>
                  </a:lnTo>
                  <a:lnTo>
                    <a:pt x="716" y="718"/>
                  </a:lnTo>
                  <a:lnTo>
                    <a:pt x="711" y="707"/>
                  </a:lnTo>
                  <a:lnTo>
                    <a:pt x="707" y="698"/>
                  </a:lnTo>
                  <a:lnTo>
                    <a:pt x="698" y="679"/>
                  </a:lnTo>
                  <a:lnTo>
                    <a:pt x="695" y="670"/>
                  </a:lnTo>
                  <a:lnTo>
                    <a:pt x="694" y="661"/>
                  </a:lnTo>
                  <a:lnTo>
                    <a:pt x="694" y="661"/>
                  </a:lnTo>
                  <a:lnTo>
                    <a:pt x="693" y="653"/>
                  </a:lnTo>
                  <a:lnTo>
                    <a:pt x="692" y="648"/>
                  </a:lnTo>
                  <a:lnTo>
                    <a:pt x="690" y="645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28" y="651"/>
                  </a:lnTo>
                  <a:lnTo>
                    <a:pt x="759" y="664"/>
                  </a:lnTo>
                  <a:lnTo>
                    <a:pt x="776" y="671"/>
                  </a:lnTo>
                  <a:lnTo>
                    <a:pt x="791" y="678"/>
                  </a:lnTo>
                  <a:lnTo>
                    <a:pt x="807" y="687"/>
                  </a:lnTo>
                  <a:lnTo>
                    <a:pt x="823" y="698"/>
                  </a:lnTo>
                  <a:lnTo>
                    <a:pt x="823" y="698"/>
                  </a:lnTo>
                  <a:lnTo>
                    <a:pt x="829" y="704"/>
                  </a:lnTo>
                  <a:lnTo>
                    <a:pt x="833" y="710"/>
                  </a:lnTo>
                  <a:lnTo>
                    <a:pt x="840" y="723"/>
                  </a:lnTo>
                  <a:lnTo>
                    <a:pt x="843" y="727"/>
                  </a:lnTo>
                  <a:lnTo>
                    <a:pt x="850" y="731"/>
                  </a:lnTo>
                  <a:lnTo>
                    <a:pt x="858" y="733"/>
                  </a:lnTo>
                  <a:lnTo>
                    <a:pt x="870" y="733"/>
                  </a:lnTo>
                  <a:lnTo>
                    <a:pt x="870" y="733"/>
                  </a:lnTo>
                  <a:lnTo>
                    <a:pt x="908" y="733"/>
                  </a:lnTo>
                  <a:lnTo>
                    <a:pt x="908" y="733"/>
                  </a:lnTo>
                  <a:lnTo>
                    <a:pt x="909" y="740"/>
                  </a:lnTo>
                  <a:lnTo>
                    <a:pt x="911" y="746"/>
                  </a:lnTo>
                  <a:lnTo>
                    <a:pt x="916" y="750"/>
                  </a:lnTo>
                  <a:lnTo>
                    <a:pt x="919" y="752"/>
                  </a:lnTo>
                  <a:lnTo>
                    <a:pt x="922" y="753"/>
                  </a:lnTo>
                  <a:lnTo>
                    <a:pt x="922" y="753"/>
                  </a:lnTo>
                  <a:lnTo>
                    <a:pt x="927" y="752"/>
                  </a:lnTo>
                  <a:lnTo>
                    <a:pt x="932" y="748"/>
                  </a:lnTo>
                  <a:lnTo>
                    <a:pt x="937" y="744"/>
                  </a:lnTo>
                  <a:lnTo>
                    <a:pt x="940" y="738"/>
                  </a:lnTo>
                  <a:lnTo>
                    <a:pt x="940" y="738"/>
                  </a:lnTo>
                  <a:lnTo>
                    <a:pt x="945" y="744"/>
                  </a:lnTo>
                  <a:lnTo>
                    <a:pt x="949" y="750"/>
                  </a:lnTo>
                  <a:lnTo>
                    <a:pt x="956" y="763"/>
                  </a:lnTo>
                  <a:lnTo>
                    <a:pt x="961" y="769"/>
                  </a:lnTo>
                  <a:lnTo>
                    <a:pt x="967" y="773"/>
                  </a:lnTo>
                  <a:lnTo>
                    <a:pt x="975" y="777"/>
                  </a:lnTo>
                  <a:lnTo>
                    <a:pt x="984" y="778"/>
                  </a:lnTo>
                  <a:lnTo>
                    <a:pt x="984" y="778"/>
                  </a:lnTo>
                  <a:lnTo>
                    <a:pt x="988" y="778"/>
                  </a:lnTo>
                  <a:lnTo>
                    <a:pt x="992" y="777"/>
                  </a:lnTo>
                  <a:lnTo>
                    <a:pt x="995" y="775"/>
                  </a:lnTo>
                  <a:lnTo>
                    <a:pt x="998" y="772"/>
                  </a:lnTo>
                  <a:lnTo>
                    <a:pt x="1000" y="769"/>
                  </a:lnTo>
                  <a:lnTo>
                    <a:pt x="1001" y="764"/>
                  </a:lnTo>
                  <a:lnTo>
                    <a:pt x="1002" y="759"/>
                  </a:lnTo>
                  <a:lnTo>
                    <a:pt x="1002" y="753"/>
                  </a:lnTo>
                  <a:lnTo>
                    <a:pt x="1002" y="753"/>
                  </a:lnTo>
                  <a:lnTo>
                    <a:pt x="1003" y="732"/>
                  </a:lnTo>
                  <a:lnTo>
                    <a:pt x="1003" y="711"/>
                  </a:lnTo>
                  <a:lnTo>
                    <a:pt x="1002" y="700"/>
                  </a:lnTo>
                  <a:lnTo>
                    <a:pt x="1001" y="688"/>
                  </a:lnTo>
                  <a:lnTo>
                    <a:pt x="999" y="677"/>
                  </a:lnTo>
                  <a:lnTo>
                    <a:pt x="995" y="664"/>
                  </a:lnTo>
                  <a:lnTo>
                    <a:pt x="995" y="664"/>
                  </a:lnTo>
                  <a:lnTo>
                    <a:pt x="993" y="658"/>
                  </a:lnTo>
                  <a:lnTo>
                    <a:pt x="990" y="655"/>
                  </a:lnTo>
                  <a:lnTo>
                    <a:pt x="985" y="654"/>
                  </a:lnTo>
                  <a:lnTo>
                    <a:pt x="982" y="651"/>
                  </a:lnTo>
                  <a:lnTo>
                    <a:pt x="977" y="649"/>
                  </a:lnTo>
                  <a:lnTo>
                    <a:pt x="974" y="646"/>
                  </a:lnTo>
                  <a:lnTo>
                    <a:pt x="970" y="640"/>
                  </a:lnTo>
                  <a:lnTo>
                    <a:pt x="970" y="631"/>
                  </a:lnTo>
                  <a:lnTo>
                    <a:pt x="970" y="631"/>
                  </a:lnTo>
                  <a:lnTo>
                    <a:pt x="970" y="623"/>
                  </a:lnTo>
                  <a:lnTo>
                    <a:pt x="972" y="615"/>
                  </a:lnTo>
                  <a:lnTo>
                    <a:pt x="975" y="607"/>
                  </a:lnTo>
                  <a:lnTo>
                    <a:pt x="978" y="600"/>
                  </a:lnTo>
                  <a:lnTo>
                    <a:pt x="983" y="593"/>
                  </a:lnTo>
                  <a:lnTo>
                    <a:pt x="988" y="587"/>
                  </a:lnTo>
                  <a:lnTo>
                    <a:pt x="1000" y="574"/>
                  </a:lnTo>
                  <a:lnTo>
                    <a:pt x="1011" y="562"/>
                  </a:lnTo>
                  <a:lnTo>
                    <a:pt x="1024" y="549"/>
                  </a:lnTo>
                  <a:lnTo>
                    <a:pt x="1035" y="534"/>
                  </a:lnTo>
                  <a:lnTo>
                    <a:pt x="1039" y="526"/>
                  </a:lnTo>
                  <a:lnTo>
                    <a:pt x="1044" y="517"/>
                  </a:lnTo>
                  <a:lnTo>
                    <a:pt x="1044" y="517"/>
                  </a:lnTo>
                  <a:lnTo>
                    <a:pt x="1040" y="517"/>
                  </a:lnTo>
                  <a:lnTo>
                    <a:pt x="1040" y="5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7256774" y="2173495"/>
              <a:ext cx="1051977" cy="1544088"/>
            </a:xfrm>
            <a:custGeom>
              <a:avLst/>
              <a:gdLst/>
              <a:ahLst/>
              <a:cxnLst>
                <a:cxn ang="0">
                  <a:pos x="995" y="1897"/>
                </a:cxn>
                <a:cxn ang="0">
                  <a:pos x="1446" y="2078"/>
                </a:cxn>
                <a:cxn ang="0">
                  <a:pos x="1389" y="1862"/>
                </a:cxn>
                <a:cxn ang="0">
                  <a:pos x="1309" y="1810"/>
                </a:cxn>
                <a:cxn ang="0">
                  <a:pos x="1305" y="1710"/>
                </a:cxn>
                <a:cxn ang="0">
                  <a:pos x="1354" y="1673"/>
                </a:cxn>
                <a:cxn ang="0">
                  <a:pos x="1252" y="1614"/>
                </a:cxn>
                <a:cxn ang="0">
                  <a:pos x="1206" y="1514"/>
                </a:cxn>
                <a:cxn ang="0">
                  <a:pos x="1242" y="1438"/>
                </a:cxn>
                <a:cxn ang="0">
                  <a:pos x="1227" y="1369"/>
                </a:cxn>
                <a:cxn ang="0">
                  <a:pos x="1100" y="1300"/>
                </a:cxn>
                <a:cxn ang="0">
                  <a:pos x="1072" y="1210"/>
                </a:cxn>
                <a:cxn ang="0">
                  <a:pos x="1122" y="1204"/>
                </a:cxn>
                <a:cxn ang="0">
                  <a:pos x="1057" y="1147"/>
                </a:cxn>
                <a:cxn ang="0">
                  <a:pos x="938" y="1114"/>
                </a:cxn>
                <a:cxn ang="0">
                  <a:pos x="919" y="1055"/>
                </a:cxn>
                <a:cxn ang="0">
                  <a:pos x="870" y="1063"/>
                </a:cxn>
                <a:cxn ang="0">
                  <a:pos x="872" y="1130"/>
                </a:cxn>
                <a:cxn ang="0">
                  <a:pos x="819" y="1114"/>
                </a:cxn>
                <a:cxn ang="0">
                  <a:pos x="651" y="868"/>
                </a:cxn>
                <a:cxn ang="0">
                  <a:pos x="644" y="810"/>
                </a:cxn>
                <a:cxn ang="0">
                  <a:pos x="695" y="763"/>
                </a:cxn>
                <a:cxn ang="0">
                  <a:pos x="677" y="642"/>
                </a:cxn>
                <a:cxn ang="0">
                  <a:pos x="743" y="702"/>
                </a:cxn>
                <a:cxn ang="0">
                  <a:pos x="723" y="631"/>
                </a:cxn>
                <a:cxn ang="0">
                  <a:pos x="704" y="511"/>
                </a:cxn>
                <a:cxn ang="0">
                  <a:pos x="770" y="433"/>
                </a:cxn>
                <a:cxn ang="0">
                  <a:pos x="861" y="415"/>
                </a:cxn>
                <a:cxn ang="0">
                  <a:pos x="731" y="78"/>
                </a:cxn>
                <a:cxn ang="0">
                  <a:pos x="651" y="18"/>
                </a:cxn>
                <a:cxn ang="0">
                  <a:pos x="606" y="60"/>
                </a:cxn>
                <a:cxn ang="0">
                  <a:pos x="574" y="181"/>
                </a:cxn>
                <a:cxn ang="0">
                  <a:pos x="535" y="262"/>
                </a:cxn>
                <a:cxn ang="0">
                  <a:pos x="405" y="308"/>
                </a:cxn>
                <a:cxn ang="0">
                  <a:pos x="352" y="259"/>
                </a:cxn>
                <a:cxn ang="0">
                  <a:pos x="308" y="209"/>
                </a:cxn>
                <a:cxn ang="0">
                  <a:pos x="192" y="273"/>
                </a:cxn>
                <a:cxn ang="0">
                  <a:pos x="77" y="383"/>
                </a:cxn>
                <a:cxn ang="0">
                  <a:pos x="48" y="437"/>
                </a:cxn>
                <a:cxn ang="0">
                  <a:pos x="1" y="496"/>
                </a:cxn>
                <a:cxn ang="0">
                  <a:pos x="26" y="530"/>
                </a:cxn>
                <a:cxn ang="0">
                  <a:pos x="63" y="584"/>
                </a:cxn>
                <a:cxn ang="0">
                  <a:pos x="118" y="606"/>
                </a:cxn>
                <a:cxn ang="0">
                  <a:pos x="201" y="704"/>
                </a:cxn>
                <a:cxn ang="0">
                  <a:pos x="282" y="726"/>
                </a:cxn>
                <a:cxn ang="0">
                  <a:pos x="309" y="787"/>
                </a:cxn>
                <a:cxn ang="0">
                  <a:pos x="341" y="787"/>
                </a:cxn>
                <a:cxn ang="0">
                  <a:pos x="381" y="789"/>
                </a:cxn>
                <a:cxn ang="0">
                  <a:pos x="330" y="703"/>
                </a:cxn>
                <a:cxn ang="0">
                  <a:pos x="309" y="599"/>
                </a:cxn>
                <a:cxn ang="0">
                  <a:pos x="366" y="566"/>
                </a:cxn>
                <a:cxn ang="0">
                  <a:pos x="367" y="672"/>
                </a:cxn>
                <a:cxn ang="0">
                  <a:pos x="495" y="774"/>
                </a:cxn>
                <a:cxn ang="0">
                  <a:pos x="521" y="935"/>
                </a:cxn>
                <a:cxn ang="0">
                  <a:pos x="584" y="1143"/>
                </a:cxn>
                <a:cxn ang="0">
                  <a:pos x="644" y="1426"/>
                </a:cxn>
                <a:cxn ang="0">
                  <a:pos x="677" y="1525"/>
                </a:cxn>
                <a:cxn ang="0">
                  <a:pos x="725" y="1649"/>
                </a:cxn>
              </a:cxnLst>
              <a:rect l="0" t="0" r="r" b="b"/>
              <a:pathLst>
                <a:path w="1447" h="2116">
                  <a:moveTo>
                    <a:pt x="802" y="1748"/>
                  </a:moveTo>
                  <a:lnTo>
                    <a:pt x="802" y="1748"/>
                  </a:lnTo>
                  <a:lnTo>
                    <a:pt x="822" y="1767"/>
                  </a:lnTo>
                  <a:lnTo>
                    <a:pt x="843" y="1788"/>
                  </a:lnTo>
                  <a:lnTo>
                    <a:pt x="873" y="1815"/>
                  </a:lnTo>
                  <a:lnTo>
                    <a:pt x="909" y="1842"/>
                  </a:lnTo>
                  <a:lnTo>
                    <a:pt x="930" y="1857"/>
                  </a:lnTo>
                  <a:lnTo>
                    <a:pt x="950" y="1871"/>
                  </a:lnTo>
                  <a:lnTo>
                    <a:pt x="972" y="1885"/>
                  </a:lnTo>
                  <a:lnTo>
                    <a:pt x="995" y="1897"/>
                  </a:lnTo>
                  <a:lnTo>
                    <a:pt x="1019" y="1910"/>
                  </a:lnTo>
                  <a:lnTo>
                    <a:pt x="1044" y="1922"/>
                  </a:lnTo>
                  <a:lnTo>
                    <a:pt x="1044" y="1922"/>
                  </a:lnTo>
                  <a:lnTo>
                    <a:pt x="1086" y="1940"/>
                  </a:lnTo>
                  <a:lnTo>
                    <a:pt x="1136" y="1963"/>
                  </a:lnTo>
                  <a:lnTo>
                    <a:pt x="1244" y="2016"/>
                  </a:lnTo>
                  <a:lnTo>
                    <a:pt x="1353" y="2070"/>
                  </a:lnTo>
                  <a:lnTo>
                    <a:pt x="1447" y="2116"/>
                  </a:lnTo>
                  <a:lnTo>
                    <a:pt x="1447" y="2116"/>
                  </a:lnTo>
                  <a:lnTo>
                    <a:pt x="1446" y="2078"/>
                  </a:lnTo>
                  <a:lnTo>
                    <a:pt x="1443" y="2044"/>
                  </a:lnTo>
                  <a:lnTo>
                    <a:pt x="1438" y="2011"/>
                  </a:lnTo>
                  <a:lnTo>
                    <a:pt x="1433" y="1981"/>
                  </a:lnTo>
                  <a:lnTo>
                    <a:pt x="1426" y="1954"/>
                  </a:lnTo>
                  <a:lnTo>
                    <a:pt x="1416" y="1927"/>
                  </a:lnTo>
                  <a:lnTo>
                    <a:pt x="1407" y="1903"/>
                  </a:lnTo>
                  <a:lnTo>
                    <a:pt x="1397" y="1880"/>
                  </a:lnTo>
                  <a:lnTo>
                    <a:pt x="1397" y="1880"/>
                  </a:lnTo>
                  <a:lnTo>
                    <a:pt x="1392" y="1870"/>
                  </a:lnTo>
                  <a:lnTo>
                    <a:pt x="1389" y="1862"/>
                  </a:lnTo>
                  <a:lnTo>
                    <a:pt x="1384" y="1855"/>
                  </a:lnTo>
                  <a:lnTo>
                    <a:pt x="1380" y="1849"/>
                  </a:lnTo>
                  <a:lnTo>
                    <a:pt x="1375" y="1846"/>
                  </a:lnTo>
                  <a:lnTo>
                    <a:pt x="1369" y="1842"/>
                  </a:lnTo>
                  <a:lnTo>
                    <a:pt x="1359" y="1838"/>
                  </a:lnTo>
                  <a:lnTo>
                    <a:pt x="1346" y="1833"/>
                  </a:lnTo>
                  <a:lnTo>
                    <a:pt x="1334" y="1827"/>
                  </a:lnTo>
                  <a:lnTo>
                    <a:pt x="1326" y="1823"/>
                  </a:lnTo>
                  <a:lnTo>
                    <a:pt x="1319" y="1817"/>
                  </a:lnTo>
                  <a:lnTo>
                    <a:pt x="1309" y="1810"/>
                  </a:lnTo>
                  <a:lnTo>
                    <a:pt x="1301" y="1800"/>
                  </a:lnTo>
                  <a:lnTo>
                    <a:pt x="1301" y="1800"/>
                  </a:lnTo>
                  <a:lnTo>
                    <a:pt x="1298" y="1795"/>
                  </a:lnTo>
                  <a:lnTo>
                    <a:pt x="1296" y="1789"/>
                  </a:lnTo>
                  <a:lnTo>
                    <a:pt x="1294" y="1782"/>
                  </a:lnTo>
                  <a:lnTo>
                    <a:pt x="1293" y="1775"/>
                  </a:lnTo>
                  <a:lnTo>
                    <a:pt x="1293" y="1758"/>
                  </a:lnTo>
                  <a:lnTo>
                    <a:pt x="1296" y="1741"/>
                  </a:lnTo>
                  <a:lnTo>
                    <a:pt x="1299" y="1725"/>
                  </a:lnTo>
                  <a:lnTo>
                    <a:pt x="1305" y="1710"/>
                  </a:lnTo>
                  <a:lnTo>
                    <a:pt x="1308" y="1704"/>
                  </a:lnTo>
                  <a:lnTo>
                    <a:pt x="1312" y="1700"/>
                  </a:lnTo>
                  <a:lnTo>
                    <a:pt x="1316" y="1696"/>
                  </a:lnTo>
                  <a:lnTo>
                    <a:pt x="1320" y="1694"/>
                  </a:lnTo>
                  <a:lnTo>
                    <a:pt x="1320" y="1694"/>
                  </a:lnTo>
                  <a:lnTo>
                    <a:pt x="1337" y="1687"/>
                  </a:lnTo>
                  <a:lnTo>
                    <a:pt x="1349" y="1680"/>
                  </a:lnTo>
                  <a:lnTo>
                    <a:pt x="1352" y="1678"/>
                  </a:lnTo>
                  <a:lnTo>
                    <a:pt x="1354" y="1675"/>
                  </a:lnTo>
                  <a:lnTo>
                    <a:pt x="1354" y="1673"/>
                  </a:lnTo>
                  <a:lnTo>
                    <a:pt x="1354" y="1671"/>
                  </a:lnTo>
                  <a:lnTo>
                    <a:pt x="1353" y="1670"/>
                  </a:lnTo>
                  <a:lnTo>
                    <a:pt x="1351" y="1667"/>
                  </a:lnTo>
                  <a:lnTo>
                    <a:pt x="1343" y="1664"/>
                  </a:lnTo>
                  <a:lnTo>
                    <a:pt x="1320" y="1655"/>
                  </a:lnTo>
                  <a:lnTo>
                    <a:pt x="1306" y="1649"/>
                  </a:lnTo>
                  <a:lnTo>
                    <a:pt x="1291" y="1641"/>
                  </a:lnTo>
                  <a:lnTo>
                    <a:pt x="1275" y="1632"/>
                  </a:lnTo>
                  <a:lnTo>
                    <a:pt x="1259" y="1621"/>
                  </a:lnTo>
                  <a:lnTo>
                    <a:pt x="1252" y="1614"/>
                  </a:lnTo>
                  <a:lnTo>
                    <a:pt x="1245" y="1607"/>
                  </a:lnTo>
                  <a:lnTo>
                    <a:pt x="1238" y="1599"/>
                  </a:lnTo>
                  <a:lnTo>
                    <a:pt x="1231" y="1590"/>
                  </a:lnTo>
                  <a:lnTo>
                    <a:pt x="1225" y="1581"/>
                  </a:lnTo>
                  <a:lnTo>
                    <a:pt x="1221" y="1571"/>
                  </a:lnTo>
                  <a:lnTo>
                    <a:pt x="1216" y="1559"/>
                  </a:lnTo>
                  <a:lnTo>
                    <a:pt x="1213" y="1546"/>
                  </a:lnTo>
                  <a:lnTo>
                    <a:pt x="1213" y="1546"/>
                  </a:lnTo>
                  <a:lnTo>
                    <a:pt x="1209" y="1528"/>
                  </a:lnTo>
                  <a:lnTo>
                    <a:pt x="1206" y="1514"/>
                  </a:lnTo>
                  <a:lnTo>
                    <a:pt x="1202" y="1504"/>
                  </a:lnTo>
                  <a:lnTo>
                    <a:pt x="1201" y="1495"/>
                  </a:lnTo>
                  <a:lnTo>
                    <a:pt x="1201" y="1488"/>
                  </a:lnTo>
                  <a:lnTo>
                    <a:pt x="1204" y="1481"/>
                  </a:lnTo>
                  <a:lnTo>
                    <a:pt x="1209" y="1474"/>
                  </a:lnTo>
                  <a:lnTo>
                    <a:pt x="1217" y="1466"/>
                  </a:lnTo>
                  <a:lnTo>
                    <a:pt x="1217" y="1466"/>
                  </a:lnTo>
                  <a:lnTo>
                    <a:pt x="1227" y="1456"/>
                  </a:lnTo>
                  <a:lnTo>
                    <a:pt x="1236" y="1446"/>
                  </a:lnTo>
                  <a:lnTo>
                    <a:pt x="1242" y="1438"/>
                  </a:lnTo>
                  <a:lnTo>
                    <a:pt x="1247" y="1430"/>
                  </a:lnTo>
                  <a:lnTo>
                    <a:pt x="1251" y="1422"/>
                  </a:lnTo>
                  <a:lnTo>
                    <a:pt x="1252" y="1415"/>
                  </a:lnTo>
                  <a:lnTo>
                    <a:pt x="1253" y="1408"/>
                  </a:lnTo>
                  <a:lnTo>
                    <a:pt x="1252" y="1401"/>
                  </a:lnTo>
                  <a:lnTo>
                    <a:pt x="1250" y="1396"/>
                  </a:lnTo>
                  <a:lnTo>
                    <a:pt x="1247" y="1390"/>
                  </a:lnTo>
                  <a:lnTo>
                    <a:pt x="1243" y="1384"/>
                  </a:lnTo>
                  <a:lnTo>
                    <a:pt x="1238" y="1378"/>
                  </a:lnTo>
                  <a:lnTo>
                    <a:pt x="1227" y="1369"/>
                  </a:lnTo>
                  <a:lnTo>
                    <a:pt x="1212" y="1361"/>
                  </a:lnTo>
                  <a:lnTo>
                    <a:pt x="1195" y="1353"/>
                  </a:lnTo>
                  <a:lnTo>
                    <a:pt x="1179" y="1345"/>
                  </a:lnTo>
                  <a:lnTo>
                    <a:pt x="1145" y="1331"/>
                  </a:lnTo>
                  <a:lnTo>
                    <a:pt x="1130" y="1324"/>
                  </a:lnTo>
                  <a:lnTo>
                    <a:pt x="1117" y="1316"/>
                  </a:lnTo>
                  <a:lnTo>
                    <a:pt x="1107" y="1308"/>
                  </a:lnTo>
                  <a:lnTo>
                    <a:pt x="1102" y="1305"/>
                  </a:lnTo>
                  <a:lnTo>
                    <a:pt x="1100" y="1300"/>
                  </a:lnTo>
                  <a:lnTo>
                    <a:pt x="1100" y="1300"/>
                  </a:lnTo>
                  <a:lnTo>
                    <a:pt x="1079" y="1263"/>
                  </a:lnTo>
                  <a:lnTo>
                    <a:pt x="1064" y="1236"/>
                  </a:lnTo>
                  <a:lnTo>
                    <a:pt x="1056" y="1217"/>
                  </a:lnTo>
                  <a:lnTo>
                    <a:pt x="1053" y="1207"/>
                  </a:lnTo>
                  <a:lnTo>
                    <a:pt x="1053" y="1204"/>
                  </a:lnTo>
                  <a:lnTo>
                    <a:pt x="1053" y="1202"/>
                  </a:lnTo>
                  <a:lnTo>
                    <a:pt x="1055" y="1201"/>
                  </a:lnTo>
                  <a:lnTo>
                    <a:pt x="1057" y="1202"/>
                  </a:lnTo>
                  <a:lnTo>
                    <a:pt x="1064" y="1206"/>
                  </a:lnTo>
                  <a:lnTo>
                    <a:pt x="1072" y="1210"/>
                  </a:lnTo>
                  <a:lnTo>
                    <a:pt x="1083" y="1217"/>
                  </a:lnTo>
                  <a:lnTo>
                    <a:pt x="1092" y="1222"/>
                  </a:lnTo>
                  <a:lnTo>
                    <a:pt x="1102" y="1227"/>
                  </a:lnTo>
                  <a:lnTo>
                    <a:pt x="1107" y="1227"/>
                  </a:lnTo>
                  <a:lnTo>
                    <a:pt x="1110" y="1227"/>
                  </a:lnTo>
                  <a:lnTo>
                    <a:pt x="1114" y="1225"/>
                  </a:lnTo>
                  <a:lnTo>
                    <a:pt x="1117" y="1222"/>
                  </a:lnTo>
                  <a:lnTo>
                    <a:pt x="1120" y="1217"/>
                  </a:lnTo>
                  <a:lnTo>
                    <a:pt x="1121" y="1212"/>
                  </a:lnTo>
                  <a:lnTo>
                    <a:pt x="1122" y="1204"/>
                  </a:lnTo>
                  <a:lnTo>
                    <a:pt x="1122" y="1194"/>
                  </a:lnTo>
                  <a:lnTo>
                    <a:pt x="1121" y="1183"/>
                  </a:lnTo>
                  <a:lnTo>
                    <a:pt x="1117" y="1168"/>
                  </a:lnTo>
                  <a:lnTo>
                    <a:pt x="1117" y="1168"/>
                  </a:lnTo>
                  <a:lnTo>
                    <a:pt x="1110" y="1163"/>
                  </a:lnTo>
                  <a:lnTo>
                    <a:pt x="1102" y="1158"/>
                  </a:lnTo>
                  <a:lnTo>
                    <a:pt x="1093" y="1154"/>
                  </a:lnTo>
                  <a:lnTo>
                    <a:pt x="1083" y="1151"/>
                  </a:lnTo>
                  <a:lnTo>
                    <a:pt x="1071" y="1148"/>
                  </a:lnTo>
                  <a:lnTo>
                    <a:pt x="1057" y="1147"/>
                  </a:lnTo>
                  <a:lnTo>
                    <a:pt x="1042" y="1148"/>
                  </a:lnTo>
                  <a:lnTo>
                    <a:pt x="1026" y="1149"/>
                  </a:lnTo>
                  <a:lnTo>
                    <a:pt x="1026" y="1149"/>
                  </a:lnTo>
                  <a:lnTo>
                    <a:pt x="996" y="1145"/>
                  </a:lnTo>
                  <a:lnTo>
                    <a:pt x="984" y="1141"/>
                  </a:lnTo>
                  <a:lnTo>
                    <a:pt x="972" y="1138"/>
                  </a:lnTo>
                  <a:lnTo>
                    <a:pt x="962" y="1135"/>
                  </a:lnTo>
                  <a:lnTo>
                    <a:pt x="953" y="1129"/>
                  </a:lnTo>
                  <a:lnTo>
                    <a:pt x="945" y="1122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2261336" y="4599711"/>
              <a:ext cx="422825" cy="578851"/>
            </a:xfrm>
            <a:custGeom>
              <a:avLst/>
              <a:gdLst/>
              <a:ahLst/>
              <a:cxnLst>
                <a:cxn ang="0">
                  <a:pos x="329" y="679"/>
                </a:cxn>
                <a:cxn ang="0">
                  <a:pos x="372" y="621"/>
                </a:cxn>
                <a:cxn ang="0">
                  <a:pos x="392" y="559"/>
                </a:cxn>
                <a:cxn ang="0">
                  <a:pos x="454" y="516"/>
                </a:cxn>
                <a:cxn ang="0">
                  <a:pos x="482" y="524"/>
                </a:cxn>
                <a:cxn ang="0">
                  <a:pos x="503" y="512"/>
                </a:cxn>
                <a:cxn ang="0">
                  <a:pos x="541" y="423"/>
                </a:cxn>
                <a:cxn ang="0">
                  <a:pos x="478" y="437"/>
                </a:cxn>
                <a:cxn ang="0">
                  <a:pos x="417" y="426"/>
                </a:cxn>
                <a:cxn ang="0">
                  <a:pos x="380" y="420"/>
                </a:cxn>
                <a:cxn ang="0">
                  <a:pos x="354" y="396"/>
                </a:cxn>
                <a:cxn ang="0">
                  <a:pos x="344" y="323"/>
                </a:cxn>
                <a:cxn ang="0">
                  <a:pos x="380" y="287"/>
                </a:cxn>
                <a:cxn ang="0">
                  <a:pos x="420" y="291"/>
                </a:cxn>
                <a:cxn ang="0">
                  <a:pos x="425" y="316"/>
                </a:cxn>
                <a:cxn ang="0">
                  <a:pos x="405" y="342"/>
                </a:cxn>
                <a:cxn ang="0">
                  <a:pos x="439" y="342"/>
                </a:cxn>
                <a:cxn ang="0">
                  <a:pos x="458" y="370"/>
                </a:cxn>
                <a:cxn ang="0">
                  <a:pos x="480" y="363"/>
                </a:cxn>
                <a:cxn ang="0">
                  <a:pos x="529" y="344"/>
                </a:cxn>
                <a:cxn ang="0">
                  <a:pos x="568" y="331"/>
                </a:cxn>
                <a:cxn ang="0">
                  <a:pos x="557" y="279"/>
                </a:cxn>
                <a:cxn ang="0">
                  <a:pos x="573" y="229"/>
                </a:cxn>
                <a:cxn ang="0">
                  <a:pos x="577" y="214"/>
                </a:cxn>
                <a:cxn ang="0">
                  <a:pos x="553" y="224"/>
                </a:cxn>
                <a:cxn ang="0">
                  <a:pos x="471" y="183"/>
                </a:cxn>
                <a:cxn ang="0">
                  <a:pos x="447" y="144"/>
                </a:cxn>
                <a:cxn ang="0">
                  <a:pos x="423" y="145"/>
                </a:cxn>
                <a:cxn ang="0">
                  <a:pos x="398" y="138"/>
                </a:cxn>
                <a:cxn ang="0">
                  <a:pos x="396" y="104"/>
                </a:cxn>
                <a:cxn ang="0">
                  <a:pos x="374" y="88"/>
                </a:cxn>
                <a:cxn ang="0">
                  <a:pos x="354" y="70"/>
                </a:cxn>
                <a:cxn ang="0">
                  <a:pos x="323" y="61"/>
                </a:cxn>
                <a:cxn ang="0">
                  <a:pos x="282" y="39"/>
                </a:cxn>
                <a:cxn ang="0">
                  <a:pos x="259" y="0"/>
                </a:cxn>
                <a:cxn ang="0">
                  <a:pos x="188" y="39"/>
                </a:cxn>
                <a:cxn ang="0">
                  <a:pos x="159" y="47"/>
                </a:cxn>
                <a:cxn ang="0">
                  <a:pos x="178" y="92"/>
                </a:cxn>
                <a:cxn ang="0">
                  <a:pos x="157" y="114"/>
                </a:cxn>
                <a:cxn ang="0">
                  <a:pos x="60" y="129"/>
                </a:cxn>
                <a:cxn ang="0">
                  <a:pos x="75" y="163"/>
                </a:cxn>
                <a:cxn ang="0">
                  <a:pos x="67" y="195"/>
                </a:cxn>
                <a:cxn ang="0">
                  <a:pos x="12" y="246"/>
                </a:cxn>
                <a:cxn ang="0">
                  <a:pos x="0" y="284"/>
                </a:cxn>
                <a:cxn ang="0">
                  <a:pos x="7" y="373"/>
                </a:cxn>
                <a:cxn ang="0">
                  <a:pos x="48" y="463"/>
                </a:cxn>
                <a:cxn ang="0">
                  <a:pos x="60" y="533"/>
                </a:cxn>
                <a:cxn ang="0">
                  <a:pos x="65" y="592"/>
                </a:cxn>
                <a:cxn ang="0">
                  <a:pos x="88" y="588"/>
                </a:cxn>
                <a:cxn ang="0">
                  <a:pos x="109" y="584"/>
                </a:cxn>
                <a:cxn ang="0">
                  <a:pos x="130" y="618"/>
                </a:cxn>
                <a:cxn ang="0">
                  <a:pos x="118" y="634"/>
                </a:cxn>
                <a:cxn ang="0">
                  <a:pos x="90" y="655"/>
                </a:cxn>
                <a:cxn ang="0">
                  <a:pos x="109" y="681"/>
                </a:cxn>
                <a:cxn ang="0">
                  <a:pos x="106" y="713"/>
                </a:cxn>
                <a:cxn ang="0">
                  <a:pos x="94" y="739"/>
                </a:cxn>
                <a:cxn ang="0">
                  <a:pos x="144" y="768"/>
                </a:cxn>
                <a:cxn ang="0">
                  <a:pos x="173" y="757"/>
                </a:cxn>
                <a:cxn ang="0">
                  <a:pos x="195" y="763"/>
                </a:cxn>
                <a:cxn ang="0">
                  <a:pos x="229" y="793"/>
                </a:cxn>
                <a:cxn ang="0">
                  <a:pos x="260" y="787"/>
                </a:cxn>
                <a:cxn ang="0">
                  <a:pos x="318" y="732"/>
                </a:cxn>
              </a:cxnLst>
              <a:rect l="0" t="0" r="r" b="b"/>
              <a:pathLst>
                <a:path w="583" h="794">
                  <a:moveTo>
                    <a:pt x="314" y="717"/>
                  </a:moveTo>
                  <a:lnTo>
                    <a:pt x="314" y="717"/>
                  </a:lnTo>
                  <a:lnTo>
                    <a:pt x="316" y="705"/>
                  </a:lnTo>
                  <a:lnTo>
                    <a:pt x="318" y="695"/>
                  </a:lnTo>
                  <a:lnTo>
                    <a:pt x="323" y="687"/>
                  </a:lnTo>
                  <a:lnTo>
                    <a:pt x="329" y="679"/>
                  </a:lnTo>
                  <a:lnTo>
                    <a:pt x="343" y="664"/>
                  </a:lnTo>
                  <a:lnTo>
                    <a:pt x="351" y="656"/>
                  </a:lnTo>
                  <a:lnTo>
                    <a:pt x="358" y="648"/>
                  </a:lnTo>
                  <a:lnTo>
                    <a:pt x="358" y="648"/>
                  </a:lnTo>
                  <a:lnTo>
                    <a:pt x="367" y="633"/>
                  </a:lnTo>
                  <a:lnTo>
                    <a:pt x="372" y="621"/>
                  </a:lnTo>
                  <a:lnTo>
                    <a:pt x="374" y="611"/>
                  </a:lnTo>
                  <a:lnTo>
                    <a:pt x="375" y="602"/>
                  </a:lnTo>
                  <a:lnTo>
                    <a:pt x="377" y="592"/>
                  </a:lnTo>
                  <a:lnTo>
                    <a:pt x="379" y="582"/>
                  </a:lnTo>
                  <a:lnTo>
                    <a:pt x="384" y="572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403" y="549"/>
                  </a:lnTo>
                  <a:lnTo>
                    <a:pt x="423" y="534"/>
                  </a:lnTo>
                  <a:lnTo>
                    <a:pt x="434" y="527"/>
                  </a:lnTo>
                  <a:lnTo>
                    <a:pt x="445" y="521"/>
                  </a:lnTo>
                  <a:lnTo>
                    <a:pt x="454" y="516"/>
                  </a:lnTo>
                  <a:lnTo>
                    <a:pt x="461" y="515"/>
                  </a:lnTo>
                  <a:lnTo>
                    <a:pt x="461" y="515"/>
                  </a:lnTo>
                  <a:lnTo>
                    <a:pt x="465" y="515"/>
                  </a:lnTo>
                  <a:lnTo>
                    <a:pt x="469" y="516"/>
                  </a:lnTo>
                  <a:lnTo>
                    <a:pt x="476" y="520"/>
                  </a:lnTo>
                  <a:lnTo>
                    <a:pt x="482" y="524"/>
                  </a:lnTo>
                  <a:lnTo>
                    <a:pt x="486" y="526"/>
                  </a:lnTo>
                  <a:lnTo>
                    <a:pt x="491" y="526"/>
                  </a:lnTo>
                  <a:lnTo>
                    <a:pt x="491" y="526"/>
                  </a:lnTo>
                  <a:lnTo>
                    <a:pt x="493" y="524"/>
                  </a:lnTo>
                  <a:lnTo>
                    <a:pt x="495" y="522"/>
                  </a:lnTo>
                  <a:lnTo>
                    <a:pt x="503" y="512"/>
                  </a:lnTo>
                  <a:lnTo>
                    <a:pt x="511" y="496"/>
                  </a:lnTo>
                  <a:lnTo>
                    <a:pt x="520" y="478"/>
                  </a:lnTo>
                  <a:lnTo>
                    <a:pt x="535" y="444"/>
                  </a:lnTo>
                  <a:lnTo>
                    <a:pt x="540" y="430"/>
                  </a:lnTo>
                  <a:lnTo>
                    <a:pt x="541" y="423"/>
                  </a:lnTo>
                  <a:lnTo>
                    <a:pt x="541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12" y="428"/>
                  </a:lnTo>
                  <a:lnTo>
                    <a:pt x="497" y="434"/>
                  </a:lnTo>
                  <a:lnTo>
                    <a:pt x="478" y="437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48" y="437"/>
                  </a:lnTo>
                  <a:lnTo>
                    <a:pt x="441" y="436"/>
                  </a:lnTo>
                  <a:lnTo>
                    <a:pt x="428" y="430"/>
                  </a:lnTo>
                  <a:lnTo>
                    <a:pt x="417" y="426"/>
                  </a:lnTo>
                  <a:lnTo>
                    <a:pt x="410" y="423"/>
                  </a:lnTo>
                  <a:lnTo>
                    <a:pt x="402" y="423"/>
                  </a:lnTo>
                  <a:lnTo>
                    <a:pt x="402" y="423"/>
                  </a:lnTo>
                  <a:lnTo>
                    <a:pt x="394" y="423"/>
                  </a:lnTo>
                  <a:lnTo>
                    <a:pt x="387" y="422"/>
                  </a:lnTo>
                  <a:lnTo>
                    <a:pt x="380" y="420"/>
                  </a:lnTo>
                  <a:lnTo>
                    <a:pt x="374" y="417"/>
                  </a:lnTo>
                  <a:lnTo>
                    <a:pt x="369" y="414"/>
                  </a:lnTo>
                  <a:lnTo>
                    <a:pt x="364" y="411"/>
                  </a:lnTo>
                  <a:lnTo>
                    <a:pt x="361" y="406"/>
                  </a:lnTo>
                  <a:lnTo>
                    <a:pt x="356" y="401"/>
                  </a:lnTo>
                  <a:lnTo>
                    <a:pt x="354" y="396"/>
                  </a:lnTo>
                  <a:lnTo>
                    <a:pt x="350" y="389"/>
                  </a:lnTo>
                  <a:lnTo>
                    <a:pt x="347" y="374"/>
                  </a:lnTo>
                  <a:lnTo>
                    <a:pt x="344" y="355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44" y="323"/>
                  </a:lnTo>
                  <a:lnTo>
                    <a:pt x="347" y="313"/>
                  </a:lnTo>
                  <a:lnTo>
                    <a:pt x="350" y="305"/>
                  </a:lnTo>
                  <a:lnTo>
                    <a:pt x="355" y="298"/>
                  </a:lnTo>
                  <a:lnTo>
                    <a:pt x="362" y="293"/>
                  </a:lnTo>
                  <a:lnTo>
                    <a:pt x="370" y="290"/>
                  </a:lnTo>
                  <a:lnTo>
                    <a:pt x="380" y="287"/>
                  </a:lnTo>
                  <a:lnTo>
                    <a:pt x="392" y="286"/>
                  </a:lnTo>
                  <a:lnTo>
                    <a:pt x="392" y="286"/>
                  </a:lnTo>
                  <a:lnTo>
                    <a:pt x="403" y="287"/>
                  </a:lnTo>
                  <a:lnTo>
                    <a:pt x="409" y="287"/>
                  </a:lnTo>
                  <a:lnTo>
                    <a:pt x="415" y="289"/>
                  </a:lnTo>
                  <a:lnTo>
                    <a:pt x="420" y="291"/>
                  </a:lnTo>
                  <a:lnTo>
                    <a:pt x="424" y="294"/>
                  </a:lnTo>
                  <a:lnTo>
                    <a:pt x="426" y="299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7" y="312"/>
                  </a:lnTo>
                  <a:lnTo>
                    <a:pt x="425" y="316"/>
                  </a:lnTo>
                  <a:lnTo>
                    <a:pt x="423" y="320"/>
                  </a:lnTo>
                  <a:lnTo>
                    <a:pt x="419" y="323"/>
                  </a:lnTo>
                  <a:lnTo>
                    <a:pt x="412" y="331"/>
                  </a:lnTo>
                  <a:lnTo>
                    <a:pt x="409" y="336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11" y="344"/>
                  </a:lnTo>
                  <a:lnTo>
                    <a:pt x="415" y="345"/>
                  </a:lnTo>
                  <a:lnTo>
                    <a:pt x="419" y="345"/>
                  </a:lnTo>
                  <a:lnTo>
                    <a:pt x="423" y="345"/>
                  </a:lnTo>
                  <a:lnTo>
                    <a:pt x="430" y="343"/>
                  </a:lnTo>
                  <a:lnTo>
                    <a:pt x="439" y="342"/>
                  </a:lnTo>
                  <a:lnTo>
                    <a:pt x="439" y="342"/>
                  </a:lnTo>
                  <a:lnTo>
                    <a:pt x="441" y="350"/>
                  </a:lnTo>
                  <a:lnTo>
                    <a:pt x="446" y="360"/>
                  </a:lnTo>
                  <a:lnTo>
                    <a:pt x="449" y="365"/>
                  </a:lnTo>
                  <a:lnTo>
                    <a:pt x="454" y="368"/>
                  </a:lnTo>
                  <a:lnTo>
                    <a:pt x="458" y="370"/>
                  </a:lnTo>
                  <a:lnTo>
                    <a:pt x="464" y="371"/>
                  </a:lnTo>
                  <a:lnTo>
                    <a:pt x="464" y="371"/>
                  </a:lnTo>
                  <a:lnTo>
                    <a:pt x="470" y="370"/>
                  </a:lnTo>
                  <a:lnTo>
                    <a:pt x="473" y="369"/>
                  </a:lnTo>
                  <a:lnTo>
                    <a:pt x="477" y="367"/>
                  </a:lnTo>
                  <a:lnTo>
                    <a:pt x="480" y="363"/>
                  </a:lnTo>
                  <a:lnTo>
                    <a:pt x="481" y="359"/>
                  </a:lnTo>
                  <a:lnTo>
                    <a:pt x="484" y="354"/>
                  </a:lnTo>
                  <a:lnTo>
                    <a:pt x="486" y="342"/>
                  </a:lnTo>
                  <a:lnTo>
                    <a:pt x="486" y="342"/>
                  </a:lnTo>
                  <a:lnTo>
                    <a:pt x="504" y="343"/>
                  </a:lnTo>
                  <a:lnTo>
                    <a:pt x="529" y="344"/>
                  </a:lnTo>
                  <a:lnTo>
                    <a:pt x="540" y="343"/>
                  </a:lnTo>
                  <a:lnTo>
                    <a:pt x="552" y="340"/>
                  </a:lnTo>
                  <a:lnTo>
                    <a:pt x="561" y="337"/>
                  </a:lnTo>
                  <a:lnTo>
                    <a:pt x="564" y="333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3" y="323"/>
                  </a:lnTo>
                  <a:lnTo>
                    <a:pt x="558" y="315"/>
                  </a:lnTo>
                  <a:lnTo>
                    <a:pt x="557" y="305"/>
                  </a:lnTo>
                  <a:lnTo>
                    <a:pt x="556" y="291"/>
                  </a:lnTo>
                  <a:lnTo>
                    <a:pt x="556" y="291"/>
                  </a:lnTo>
                  <a:lnTo>
                    <a:pt x="557" y="279"/>
                  </a:lnTo>
                  <a:lnTo>
                    <a:pt x="560" y="270"/>
                  </a:lnTo>
                  <a:lnTo>
                    <a:pt x="562" y="261"/>
                  </a:lnTo>
                  <a:lnTo>
                    <a:pt x="565" y="254"/>
                  </a:lnTo>
                  <a:lnTo>
                    <a:pt x="569" y="246"/>
                  </a:lnTo>
                  <a:lnTo>
                    <a:pt x="571" y="238"/>
                  </a:lnTo>
                  <a:lnTo>
                    <a:pt x="573" y="229"/>
                  </a:lnTo>
                  <a:lnTo>
                    <a:pt x="575" y="217"/>
                  </a:lnTo>
                  <a:lnTo>
                    <a:pt x="575" y="217"/>
                  </a:lnTo>
                  <a:lnTo>
                    <a:pt x="579" y="214"/>
                  </a:lnTo>
                  <a:lnTo>
                    <a:pt x="583" y="213"/>
                  </a:lnTo>
                  <a:lnTo>
                    <a:pt x="583" y="213"/>
                  </a:lnTo>
                  <a:lnTo>
                    <a:pt x="577" y="214"/>
                  </a:lnTo>
                  <a:lnTo>
                    <a:pt x="572" y="215"/>
                  </a:lnTo>
                  <a:lnTo>
                    <a:pt x="564" y="218"/>
                  </a:lnTo>
                  <a:lnTo>
                    <a:pt x="558" y="223"/>
                  </a:lnTo>
                  <a:lnTo>
                    <a:pt x="555" y="224"/>
                  </a:lnTo>
                  <a:lnTo>
                    <a:pt x="553" y="224"/>
                  </a:lnTo>
                  <a:lnTo>
                    <a:pt x="553" y="224"/>
                  </a:lnTo>
                  <a:lnTo>
                    <a:pt x="546" y="224"/>
                  </a:lnTo>
                  <a:lnTo>
                    <a:pt x="539" y="222"/>
                  </a:lnTo>
                  <a:lnTo>
                    <a:pt x="523" y="216"/>
                  </a:lnTo>
                  <a:lnTo>
                    <a:pt x="504" y="207"/>
                  </a:lnTo>
                  <a:lnTo>
                    <a:pt x="487" y="195"/>
                  </a:lnTo>
                  <a:lnTo>
                    <a:pt x="471" y="183"/>
                  </a:lnTo>
                  <a:lnTo>
                    <a:pt x="458" y="169"/>
                  </a:lnTo>
                  <a:lnTo>
                    <a:pt x="454" y="162"/>
                  </a:lnTo>
                  <a:lnTo>
                    <a:pt x="449" y="155"/>
                  </a:lnTo>
                  <a:lnTo>
                    <a:pt x="447" y="149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3" y="147"/>
                  </a:lnTo>
                  <a:lnTo>
                    <a:pt x="441" y="148"/>
                  </a:lnTo>
                  <a:lnTo>
                    <a:pt x="438" y="148"/>
                  </a:lnTo>
                  <a:lnTo>
                    <a:pt x="434" y="148"/>
                  </a:lnTo>
                  <a:lnTo>
                    <a:pt x="427" y="145"/>
                  </a:lnTo>
                  <a:lnTo>
                    <a:pt x="423" y="145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0" y="144"/>
                  </a:lnTo>
                  <a:lnTo>
                    <a:pt x="405" y="142"/>
                  </a:lnTo>
                  <a:lnTo>
                    <a:pt x="401" y="140"/>
                  </a:lnTo>
                  <a:lnTo>
                    <a:pt x="398" y="138"/>
                  </a:lnTo>
                  <a:lnTo>
                    <a:pt x="396" y="134"/>
                  </a:lnTo>
                  <a:lnTo>
                    <a:pt x="396" y="131"/>
                  </a:lnTo>
                  <a:lnTo>
                    <a:pt x="396" y="124"/>
                  </a:lnTo>
                  <a:lnTo>
                    <a:pt x="396" y="116"/>
                  </a:lnTo>
                  <a:lnTo>
                    <a:pt x="397" y="108"/>
                  </a:lnTo>
                  <a:lnTo>
                    <a:pt x="396" y="104"/>
                  </a:lnTo>
                  <a:lnTo>
                    <a:pt x="396" y="101"/>
                  </a:lnTo>
                  <a:lnTo>
                    <a:pt x="394" y="99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81" y="91"/>
                  </a:lnTo>
                  <a:lnTo>
                    <a:pt x="374" y="88"/>
                  </a:lnTo>
                  <a:lnTo>
                    <a:pt x="370" y="87"/>
                  </a:lnTo>
                  <a:lnTo>
                    <a:pt x="366" y="87"/>
                  </a:lnTo>
                  <a:lnTo>
                    <a:pt x="363" y="86"/>
                  </a:lnTo>
                  <a:lnTo>
                    <a:pt x="361" y="84"/>
                  </a:lnTo>
                  <a:lnTo>
                    <a:pt x="357" y="79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1" y="67"/>
                  </a:lnTo>
                  <a:lnTo>
                    <a:pt x="348" y="64"/>
                  </a:lnTo>
                  <a:lnTo>
                    <a:pt x="342" y="63"/>
                  </a:lnTo>
                  <a:lnTo>
                    <a:pt x="336" y="62"/>
                  </a:lnTo>
                  <a:lnTo>
                    <a:pt x="323" y="61"/>
                  </a:lnTo>
                  <a:lnTo>
                    <a:pt x="310" y="60"/>
                  </a:lnTo>
                  <a:lnTo>
                    <a:pt x="310" y="60"/>
                  </a:lnTo>
                  <a:lnTo>
                    <a:pt x="301" y="57"/>
                  </a:lnTo>
                  <a:lnTo>
                    <a:pt x="294" y="53"/>
                  </a:lnTo>
                  <a:lnTo>
                    <a:pt x="287" y="47"/>
                  </a:lnTo>
                  <a:lnTo>
                    <a:pt x="282" y="39"/>
                  </a:lnTo>
                  <a:lnTo>
                    <a:pt x="278" y="31"/>
                  </a:lnTo>
                  <a:lnTo>
                    <a:pt x="274" y="22"/>
                  </a:lnTo>
                  <a:lnTo>
                    <a:pt x="272" y="11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39" y="15"/>
                  </a:lnTo>
                  <a:lnTo>
                    <a:pt x="227" y="23"/>
                  </a:lnTo>
                  <a:lnTo>
                    <a:pt x="214" y="30"/>
                  </a:lnTo>
                  <a:lnTo>
                    <a:pt x="202" y="35"/>
                  </a:lnTo>
                  <a:lnTo>
                    <a:pt x="188" y="39"/>
                  </a:lnTo>
                  <a:lnTo>
                    <a:pt x="181" y="39"/>
                  </a:lnTo>
                  <a:lnTo>
                    <a:pt x="174" y="40"/>
                  </a:lnTo>
                  <a:lnTo>
                    <a:pt x="167" y="39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47"/>
                  </a:lnTo>
                  <a:lnTo>
                    <a:pt x="160" y="55"/>
                  </a:lnTo>
                  <a:lnTo>
                    <a:pt x="164" y="62"/>
                  </a:lnTo>
                  <a:lnTo>
                    <a:pt x="167" y="68"/>
                  </a:lnTo>
                  <a:lnTo>
                    <a:pt x="174" y="78"/>
                  </a:lnTo>
                  <a:lnTo>
                    <a:pt x="176" y="85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6" y="98"/>
                  </a:lnTo>
                  <a:lnTo>
                    <a:pt x="174" y="102"/>
                  </a:lnTo>
                  <a:lnTo>
                    <a:pt x="170" y="107"/>
                  </a:lnTo>
                  <a:lnTo>
                    <a:pt x="164" y="110"/>
                  </a:lnTo>
                  <a:lnTo>
                    <a:pt x="157" y="114"/>
                  </a:lnTo>
                  <a:lnTo>
                    <a:pt x="149" y="117"/>
                  </a:lnTo>
                  <a:lnTo>
                    <a:pt x="132" y="122"/>
                  </a:lnTo>
                  <a:lnTo>
                    <a:pt x="112" y="125"/>
                  </a:lnTo>
                  <a:lnTo>
                    <a:pt x="92" y="127"/>
                  </a:lnTo>
                  <a:lnTo>
                    <a:pt x="75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1" y="134"/>
                  </a:lnTo>
                  <a:lnTo>
                    <a:pt x="62" y="139"/>
                  </a:lnTo>
                  <a:lnTo>
                    <a:pt x="68" y="148"/>
                  </a:lnTo>
                  <a:lnTo>
                    <a:pt x="73" y="157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76"/>
                  </a:lnTo>
                  <a:lnTo>
                    <a:pt x="73" y="183"/>
                  </a:lnTo>
                  <a:lnTo>
                    <a:pt x="71" y="190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6"/>
                  </a:lnTo>
                  <a:lnTo>
                    <a:pt x="46" y="215"/>
                  </a:lnTo>
                  <a:lnTo>
                    <a:pt x="25" y="232"/>
                  </a:lnTo>
                  <a:lnTo>
                    <a:pt x="15" y="241"/>
                  </a:lnTo>
                  <a:lnTo>
                    <a:pt x="12" y="246"/>
                  </a:lnTo>
                  <a:lnTo>
                    <a:pt x="8" y="251"/>
                  </a:lnTo>
                  <a:lnTo>
                    <a:pt x="8" y="251"/>
                  </a:lnTo>
                  <a:lnTo>
                    <a:pt x="4" y="259"/>
                  </a:lnTo>
                  <a:lnTo>
                    <a:pt x="2" y="267"/>
                  </a:lnTo>
                  <a:lnTo>
                    <a:pt x="0" y="275"/>
                  </a:lnTo>
                  <a:lnTo>
                    <a:pt x="0" y="284"/>
                  </a:lnTo>
                  <a:lnTo>
                    <a:pt x="0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3" y="342"/>
                  </a:lnTo>
                  <a:lnTo>
                    <a:pt x="5" y="358"/>
                  </a:lnTo>
                  <a:lnTo>
                    <a:pt x="7" y="373"/>
                  </a:lnTo>
                  <a:lnTo>
                    <a:pt x="11" y="385"/>
                  </a:lnTo>
                  <a:lnTo>
                    <a:pt x="15" y="398"/>
                  </a:lnTo>
                  <a:lnTo>
                    <a:pt x="20" y="409"/>
                  </a:lnTo>
                  <a:lnTo>
                    <a:pt x="31" y="431"/>
                  </a:lnTo>
                  <a:lnTo>
                    <a:pt x="42" y="453"/>
                  </a:lnTo>
                  <a:lnTo>
                    <a:pt x="48" y="463"/>
                  </a:lnTo>
                  <a:lnTo>
                    <a:pt x="51" y="475"/>
                  </a:lnTo>
                  <a:lnTo>
                    <a:pt x="56" y="488"/>
                  </a:lnTo>
                  <a:lnTo>
                    <a:pt x="58" y="501"/>
                  </a:lnTo>
                  <a:lnTo>
                    <a:pt x="60" y="516"/>
                  </a:lnTo>
                  <a:lnTo>
                    <a:pt x="60" y="533"/>
                  </a:lnTo>
                  <a:lnTo>
                    <a:pt x="60" y="533"/>
                  </a:lnTo>
                  <a:lnTo>
                    <a:pt x="60" y="566"/>
                  </a:lnTo>
                  <a:lnTo>
                    <a:pt x="60" y="566"/>
                  </a:lnTo>
                  <a:lnTo>
                    <a:pt x="61" y="576"/>
                  </a:lnTo>
                  <a:lnTo>
                    <a:pt x="62" y="587"/>
                  </a:lnTo>
                  <a:lnTo>
                    <a:pt x="64" y="590"/>
                  </a:lnTo>
                  <a:lnTo>
                    <a:pt x="65" y="592"/>
                  </a:lnTo>
                  <a:lnTo>
                    <a:pt x="68" y="595"/>
                  </a:lnTo>
                  <a:lnTo>
                    <a:pt x="72" y="596"/>
                  </a:lnTo>
                  <a:lnTo>
                    <a:pt x="72" y="596"/>
                  </a:lnTo>
                  <a:lnTo>
                    <a:pt x="76" y="595"/>
                  </a:lnTo>
                  <a:lnTo>
                    <a:pt x="81" y="594"/>
                  </a:lnTo>
                  <a:lnTo>
                    <a:pt x="88" y="588"/>
                  </a:lnTo>
                  <a:lnTo>
                    <a:pt x="94" y="583"/>
                  </a:lnTo>
                  <a:lnTo>
                    <a:pt x="97" y="581"/>
                  </a:lnTo>
                  <a:lnTo>
                    <a:pt x="100" y="581"/>
                  </a:lnTo>
                  <a:lnTo>
                    <a:pt x="100" y="581"/>
                  </a:lnTo>
                  <a:lnTo>
                    <a:pt x="104" y="582"/>
                  </a:lnTo>
                  <a:lnTo>
                    <a:pt x="109" y="584"/>
                  </a:lnTo>
                  <a:lnTo>
                    <a:pt x="113" y="589"/>
                  </a:lnTo>
                  <a:lnTo>
                    <a:pt x="118" y="594"/>
                  </a:lnTo>
                  <a:lnTo>
                    <a:pt x="122" y="599"/>
                  </a:lnTo>
                  <a:lnTo>
                    <a:pt x="127" y="606"/>
                  </a:lnTo>
                  <a:lnTo>
                    <a:pt x="129" y="612"/>
                  </a:lnTo>
                  <a:lnTo>
                    <a:pt x="130" y="618"/>
                  </a:lnTo>
                  <a:lnTo>
                    <a:pt x="130" y="618"/>
                  </a:lnTo>
                  <a:lnTo>
                    <a:pt x="129" y="621"/>
                  </a:lnTo>
                  <a:lnTo>
                    <a:pt x="128" y="625"/>
                  </a:lnTo>
                  <a:lnTo>
                    <a:pt x="126" y="628"/>
                  </a:lnTo>
                  <a:lnTo>
                    <a:pt x="123" y="630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3" y="641"/>
                  </a:lnTo>
                  <a:lnTo>
                    <a:pt x="96" y="644"/>
                  </a:lnTo>
                  <a:lnTo>
                    <a:pt x="91" y="649"/>
                  </a:lnTo>
                  <a:lnTo>
                    <a:pt x="90" y="651"/>
                  </a:lnTo>
                  <a:lnTo>
                    <a:pt x="90" y="655"/>
                  </a:lnTo>
                  <a:lnTo>
                    <a:pt x="90" y="655"/>
                  </a:lnTo>
                  <a:lnTo>
                    <a:pt x="91" y="659"/>
                  </a:lnTo>
                  <a:lnTo>
                    <a:pt x="94" y="664"/>
                  </a:lnTo>
                  <a:lnTo>
                    <a:pt x="100" y="672"/>
                  </a:lnTo>
                  <a:lnTo>
                    <a:pt x="105" y="676"/>
                  </a:lnTo>
                  <a:lnTo>
                    <a:pt x="109" y="681"/>
                  </a:lnTo>
                  <a:lnTo>
                    <a:pt x="111" y="687"/>
                  </a:lnTo>
                  <a:lnTo>
                    <a:pt x="112" y="695"/>
                  </a:lnTo>
                  <a:lnTo>
                    <a:pt x="112" y="695"/>
                  </a:lnTo>
                  <a:lnTo>
                    <a:pt x="111" y="703"/>
                  </a:lnTo>
                  <a:lnTo>
                    <a:pt x="109" y="709"/>
                  </a:lnTo>
                  <a:lnTo>
                    <a:pt x="106" y="713"/>
                  </a:lnTo>
                  <a:lnTo>
                    <a:pt x="103" y="717"/>
                  </a:lnTo>
                  <a:lnTo>
                    <a:pt x="99" y="720"/>
                  </a:lnTo>
                  <a:lnTo>
                    <a:pt x="96" y="725"/>
                  </a:lnTo>
                  <a:lnTo>
                    <a:pt x="95" y="730"/>
                  </a:lnTo>
                  <a:lnTo>
                    <a:pt x="94" y="739"/>
                  </a:lnTo>
                  <a:lnTo>
                    <a:pt x="94" y="739"/>
                  </a:lnTo>
                  <a:lnTo>
                    <a:pt x="96" y="741"/>
                  </a:lnTo>
                  <a:lnTo>
                    <a:pt x="100" y="745"/>
                  </a:lnTo>
                  <a:lnTo>
                    <a:pt x="115" y="755"/>
                  </a:lnTo>
                  <a:lnTo>
                    <a:pt x="133" y="764"/>
                  </a:lnTo>
                  <a:lnTo>
                    <a:pt x="140" y="767"/>
                  </a:lnTo>
                  <a:lnTo>
                    <a:pt x="144" y="768"/>
                  </a:lnTo>
                  <a:lnTo>
                    <a:pt x="144" y="768"/>
                  </a:lnTo>
                  <a:lnTo>
                    <a:pt x="150" y="767"/>
                  </a:lnTo>
                  <a:lnTo>
                    <a:pt x="153" y="766"/>
                  </a:lnTo>
                  <a:lnTo>
                    <a:pt x="161" y="763"/>
                  </a:lnTo>
                  <a:lnTo>
                    <a:pt x="168" y="759"/>
                  </a:lnTo>
                  <a:lnTo>
                    <a:pt x="173" y="757"/>
                  </a:lnTo>
                  <a:lnTo>
                    <a:pt x="178" y="757"/>
                  </a:lnTo>
                  <a:lnTo>
                    <a:pt x="178" y="757"/>
                  </a:lnTo>
                  <a:lnTo>
                    <a:pt x="183" y="757"/>
                  </a:lnTo>
                  <a:lnTo>
                    <a:pt x="187" y="758"/>
                  </a:lnTo>
                  <a:lnTo>
                    <a:pt x="191" y="760"/>
                  </a:lnTo>
                  <a:lnTo>
                    <a:pt x="195" y="763"/>
                  </a:lnTo>
                  <a:lnTo>
                    <a:pt x="202" y="768"/>
                  </a:lnTo>
                  <a:lnTo>
                    <a:pt x="207" y="775"/>
                  </a:lnTo>
                  <a:lnTo>
                    <a:pt x="213" y="782"/>
                  </a:lnTo>
                  <a:lnTo>
                    <a:pt x="220" y="788"/>
                  </a:lnTo>
                  <a:lnTo>
                    <a:pt x="225" y="790"/>
                  </a:lnTo>
                  <a:lnTo>
                    <a:pt x="229" y="793"/>
                  </a:lnTo>
                  <a:lnTo>
                    <a:pt x="235" y="794"/>
                  </a:lnTo>
                  <a:lnTo>
                    <a:pt x="241" y="794"/>
                  </a:lnTo>
                  <a:lnTo>
                    <a:pt x="241" y="794"/>
                  </a:lnTo>
                  <a:lnTo>
                    <a:pt x="245" y="794"/>
                  </a:lnTo>
                  <a:lnTo>
                    <a:pt x="250" y="791"/>
                  </a:lnTo>
                  <a:lnTo>
                    <a:pt x="260" y="787"/>
                  </a:lnTo>
                  <a:lnTo>
                    <a:pt x="270" y="778"/>
                  </a:lnTo>
                  <a:lnTo>
                    <a:pt x="280" y="768"/>
                  </a:lnTo>
                  <a:lnTo>
                    <a:pt x="300" y="747"/>
                  </a:lnTo>
                  <a:lnTo>
                    <a:pt x="309" y="739"/>
                  </a:lnTo>
                  <a:lnTo>
                    <a:pt x="318" y="732"/>
                  </a:lnTo>
                  <a:lnTo>
                    <a:pt x="318" y="732"/>
                  </a:lnTo>
                  <a:lnTo>
                    <a:pt x="314" y="717"/>
                  </a:lnTo>
                  <a:lnTo>
                    <a:pt x="314" y="71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1661244" y="4338717"/>
              <a:ext cx="283337" cy="205587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94" y="35"/>
                </a:cxn>
                <a:cxn ang="0">
                  <a:pos x="65" y="61"/>
                </a:cxn>
                <a:cxn ang="0">
                  <a:pos x="15" y="88"/>
                </a:cxn>
                <a:cxn ang="0">
                  <a:pos x="3" y="103"/>
                </a:cxn>
                <a:cxn ang="0">
                  <a:pos x="22" y="129"/>
                </a:cxn>
                <a:cxn ang="0">
                  <a:pos x="47" y="145"/>
                </a:cxn>
                <a:cxn ang="0">
                  <a:pos x="60" y="146"/>
                </a:cxn>
                <a:cxn ang="0">
                  <a:pos x="81" y="137"/>
                </a:cxn>
                <a:cxn ang="0">
                  <a:pos x="89" y="136"/>
                </a:cxn>
                <a:cxn ang="0">
                  <a:pos x="111" y="146"/>
                </a:cxn>
                <a:cxn ang="0">
                  <a:pos x="120" y="170"/>
                </a:cxn>
                <a:cxn ang="0">
                  <a:pos x="126" y="220"/>
                </a:cxn>
                <a:cxn ang="0">
                  <a:pos x="136" y="240"/>
                </a:cxn>
                <a:cxn ang="0">
                  <a:pos x="151" y="245"/>
                </a:cxn>
                <a:cxn ang="0">
                  <a:pos x="164" y="237"/>
                </a:cxn>
                <a:cxn ang="0">
                  <a:pos x="175" y="224"/>
                </a:cxn>
                <a:cxn ang="0">
                  <a:pos x="187" y="220"/>
                </a:cxn>
                <a:cxn ang="0">
                  <a:pos x="204" y="224"/>
                </a:cxn>
                <a:cxn ang="0">
                  <a:pos x="226" y="243"/>
                </a:cxn>
                <a:cxn ang="0">
                  <a:pos x="248" y="262"/>
                </a:cxn>
                <a:cxn ang="0">
                  <a:pos x="265" y="268"/>
                </a:cxn>
                <a:cxn ang="0">
                  <a:pos x="280" y="268"/>
                </a:cxn>
                <a:cxn ang="0">
                  <a:pos x="281" y="266"/>
                </a:cxn>
                <a:cxn ang="0">
                  <a:pos x="287" y="264"/>
                </a:cxn>
                <a:cxn ang="0">
                  <a:pos x="301" y="267"/>
                </a:cxn>
                <a:cxn ang="0">
                  <a:pos x="325" y="279"/>
                </a:cxn>
                <a:cxn ang="0">
                  <a:pos x="342" y="283"/>
                </a:cxn>
                <a:cxn ang="0">
                  <a:pos x="354" y="278"/>
                </a:cxn>
                <a:cxn ang="0">
                  <a:pos x="364" y="261"/>
                </a:cxn>
                <a:cxn ang="0">
                  <a:pos x="367" y="220"/>
                </a:cxn>
                <a:cxn ang="0">
                  <a:pos x="371" y="213"/>
                </a:cxn>
                <a:cxn ang="0">
                  <a:pos x="388" y="198"/>
                </a:cxn>
                <a:cxn ang="0">
                  <a:pos x="389" y="190"/>
                </a:cxn>
                <a:cxn ang="0">
                  <a:pos x="382" y="182"/>
                </a:cxn>
                <a:cxn ang="0">
                  <a:pos x="374" y="171"/>
                </a:cxn>
                <a:cxn ang="0">
                  <a:pos x="344" y="141"/>
                </a:cxn>
                <a:cxn ang="0">
                  <a:pos x="339" y="132"/>
                </a:cxn>
                <a:cxn ang="0">
                  <a:pos x="313" y="138"/>
                </a:cxn>
                <a:cxn ang="0">
                  <a:pos x="275" y="159"/>
                </a:cxn>
                <a:cxn ang="0">
                  <a:pos x="248" y="171"/>
                </a:cxn>
                <a:cxn ang="0">
                  <a:pos x="234" y="170"/>
                </a:cxn>
                <a:cxn ang="0">
                  <a:pos x="214" y="156"/>
                </a:cxn>
                <a:cxn ang="0">
                  <a:pos x="203" y="130"/>
                </a:cxn>
                <a:cxn ang="0">
                  <a:pos x="202" y="98"/>
                </a:cxn>
                <a:cxn ang="0">
                  <a:pos x="194" y="54"/>
                </a:cxn>
                <a:cxn ang="0">
                  <a:pos x="184" y="39"/>
                </a:cxn>
                <a:cxn ang="0">
                  <a:pos x="168" y="32"/>
                </a:cxn>
                <a:cxn ang="0">
                  <a:pos x="144" y="29"/>
                </a:cxn>
                <a:cxn ang="0">
                  <a:pos x="118" y="16"/>
                </a:cxn>
                <a:cxn ang="0">
                  <a:pos x="111" y="4"/>
                </a:cxn>
                <a:cxn ang="0">
                  <a:pos x="110" y="0"/>
                </a:cxn>
              </a:cxnLst>
              <a:rect l="0" t="0" r="r" b="b"/>
              <a:pathLst>
                <a:path w="389" h="283">
                  <a:moveTo>
                    <a:pt x="110" y="3"/>
                  </a:moveTo>
                  <a:lnTo>
                    <a:pt x="110" y="3"/>
                  </a:lnTo>
                  <a:lnTo>
                    <a:pt x="107" y="11"/>
                  </a:lnTo>
                  <a:lnTo>
                    <a:pt x="104" y="20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87" y="42"/>
                  </a:lnTo>
                  <a:lnTo>
                    <a:pt x="80" y="49"/>
                  </a:lnTo>
                  <a:lnTo>
                    <a:pt x="65" y="61"/>
                  </a:lnTo>
                  <a:lnTo>
                    <a:pt x="47" y="72"/>
                  </a:lnTo>
                  <a:lnTo>
                    <a:pt x="31" y="80"/>
                  </a:lnTo>
                  <a:lnTo>
                    <a:pt x="15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3" y="103"/>
                  </a:lnTo>
                  <a:lnTo>
                    <a:pt x="7" y="113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9" y="141"/>
                  </a:lnTo>
                  <a:lnTo>
                    <a:pt x="47" y="145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0" y="146"/>
                  </a:lnTo>
                  <a:lnTo>
                    <a:pt x="65" y="145"/>
                  </a:lnTo>
                  <a:lnTo>
                    <a:pt x="73" y="141"/>
                  </a:lnTo>
                  <a:lnTo>
                    <a:pt x="81" y="137"/>
                  </a:lnTo>
                  <a:lnTo>
                    <a:pt x="84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7" y="137"/>
                  </a:lnTo>
                  <a:lnTo>
                    <a:pt x="105" y="140"/>
                  </a:lnTo>
                  <a:lnTo>
                    <a:pt x="111" y="146"/>
                  </a:lnTo>
                  <a:lnTo>
                    <a:pt x="114" y="153"/>
                  </a:lnTo>
                  <a:lnTo>
                    <a:pt x="118" y="161"/>
                  </a:lnTo>
                  <a:lnTo>
                    <a:pt x="120" y="170"/>
                  </a:lnTo>
                  <a:lnTo>
                    <a:pt x="122" y="191"/>
                  </a:lnTo>
                  <a:lnTo>
                    <a:pt x="125" y="210"/>
                  </a:lnTo>
                  <a:lnTo>
                    <a:pt x="126" y="220"/>
                  </a:lnTo>
                  <a:lnTo>
                    <a:pt x="128" y="228"/>
                  </a:lnTo>
                  <a:lnTo>
                    <a:pt x="131" y="234"/>
                  </a:lnTo>
                  <a:lnTo>
                    <a:pt x="136" y="240"/>
                  </a:lnTo>
                  <a:lnTo>
                    <a:pt x="143" y="244"/>
                  </a:lnTo>
                  <a:lnTo>
                    <a:pt x="151" y="245"/>
                  </a:lnTo>
                  <a:lnTo>
                    <a:pt x="151" y="245"/>
                  </a:lnTo>
                  <a:lnTo>
                    <a:pt x="156" y="244"/>
                  </a:lnTo>
                  <a:lnTo>
                    <a:pt x="160" y="241"/>
                  </a:lnTo>
                  <a:lnTo>
                    <a:pt x="164" y="237"/>
                  </a:lnTo>
                  <a:lnTo>
                    <a:pt x="167" y="232"/>
                  </a:lnTo>
                  <a:lnTo>
                    <a:pt x="172" y="228"/>
                  </a:lnTo>
                  <a:lnTo>
                    <a:pt x="175" y="224"/>
                  </a:lnTo>
                  <a:lnTo>
                    <a:pt x="181" y="221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94" y="221"/>
                  </a:lnTo>
                  <a:lnTo>
                    <a:pt x="198" y="222"/>
                  </a:lnTo>
                  <a:lnTo>
                    <a:pt x="204" y="224"/>
                  </a:lnTo>
                  <a:lnTo>
                    <a:pt x="209" y="226"/>
                  </a:lnTo>
                  <a:lnTo>
                    <a:pt x="218" y="234"/>
                  </a:lnTo>
                  <a:lnTo>
                    <a:pt x="226" y="243"/>
                  </a:lnTo>
                  <a:lnTo>
                    <a:pt x="234" y="251"/>
                  </a:lnTo>
                  <a:lnTo>
                    <a:pt x="243" y="259"/>
                  </a:lnTo>
                  <a:lnTo>
                    <a:pt x="248" y="262"/>
                  </a:lnTo>
                  <a:lnTo>
                    <a:pt x="253" y="264"/>
                  </a:lnTo>
                  <a:lnTo>
                    <a:pt x="259" y="267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2" y="267"/>
                  </a:lnTo>
                  <a:lnTo>
                    <a:pt x="281" y="266"/>
                  </a:lnTo>
                  <a:lnTo>
                    <a:pt x="281" y="266"/>
                  </a:lnTo>
                  <a:lnTo>
                    <a:pt x="281" y="264"/>
                  </a:lnTo>
                  <a:lnTo>
                    <a:pt x="287" y="264"/>
                  </a:lnTo>
                  <a:lnTo>
                    <a:pt x="287" y="264"/>
                  </a:lnTo>
                  <a:lnTo>
                    <a:pt x="294" y="264"/>
                  </a:lnTo>
                  <a:lnTo>
                    <a:pt x="301" y="267"/>
                  </a:lnTo>
                  <a:lnTo>
                    <a:pt x="313" y="274"/>
                  </a:lnTo>
                  <a:lnTo>
                    <a:pt x="319" y="277"/>
                  </a:lnTo>
                  <a:lnTo>
                    <a:pt x="325" y="279"/>
                  </a:lnTo>
                  <a:lnTo>
                    <a:pt x="33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47" y="282"/>
                  </a:lnTo>
                  <a:lnTo>
                    <a:pt x="350" y="281"/>
                  </a:lnTo>
                  <a:lnTo>
                    <a:pt x="354" y="278"/>
                  </a:lnTo>
                  <a:lnTo>
                    <a:pt x="357" y="276"/>
                  </a:lnTo>
                  <a:lnTo>
                    <a:pt x="362" y="269"/>
                  </a:lnTo>
                  <a:lnTo>
                    <a:pt x="364" y="261"/>
                  </a:lnTo>
                  <a:lnTo>
                    <a:pt x="366" y="251"/>
                  </a:lnTo>
                  <a:lnTo>
                    <a:pt x="367" y="240"/>
                  </a:lnTo>
                  <a:lnTo>
                    <a:pt x="367" y="220"/>
                  </a:lnTo>
                  <a:lnTo>
                    <a:pt x="367" y="220"/>
                  </a:lnTo>
                  <a:lnTo>
                    <a:pt x="369" y="216"/>
                  </a:lnTo>
                  <a:lnTo>
                    <a:pt x="371" y="213"/>
                  </a:lnTo>
                  <a:lnTo>
                    <a:pt x="379" y="207"/>
                  </a:lnTo>
                  <a:lnTo>
                    <a:pt x="386" y="201"/>
                  </a:lnTo>
                  <a:lnTo>
                    <a:pt x="388" y="198"/>
                  </a:lnTo>
                  <a:lnTo>
                    <a:pt x="389" y="194"/>
                  </a:lnTo>
                  <a:lnTo>
                    <a:pt x="389" y="194"/>
                  </a:lnTo>
                  <a:lnTo>
                    <a:pt x="389" y="190"/>
                  </a:lnTo>
                  <a:lnTo>
                    <a:pt x="387" y="186"/>
                  </a:lnTo>
                  <a:lnTo>
                    <a:pt x="385" y="184"/>
                  </a:lnTo>
                  <a:lnTo>
                    <a:pt x="382" y="182"/>
                  </a:lnTo>
                  <a:lnTo>
                    <a:pt x="377" y="178"/>
                  </a:lnTo>
                  <a:lnTo>
                    <a:pt x="375" y="176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57" y="154"/>
                  </a:lnTo>
                  <a:lnTo>
                    <a:pt x="344" y="141"/>
                  </a:lnTo>
                  <a:lnTo>
                    <a:pt x="340" y="136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32" y="132"/>
                  </a:lnTo>
                  <a:lnTo>
                    <a:pt x="326" y="133"/>
                  </a:lnTo>
                  <a:lnTo>
                    <a:pt x="313" y="138"/>
                  </a:lnTo>
                  <a:lnTo>
                    <a:pt x="299" y="145"/>
                  </a:lnTo>
                  <a:lnTo>
                    <a:pt x="288" y="152"/>
                  </a:lnTo>
                  <a:lnTo>
                    <a:pt x="275" y="159"/>
                  </a:lnTo>
                  <a:lnTo>
                    <a:pt x="264" y="165"/>
                  </a:lnTo>
                  <a:lnTo>
                    <a:pt x="252" y="170"/>
                  </a:lnTo>
                  <a:lnTo>
                    <a:pt x="248" y="171"/>
                  </a:lnTo>
                  <a:lnTo>
                    <a:pt x="242" y="171"/>
                  </a:lnTo>
                  <a:lnTo>
                    <a:pt x="242" y="171"/>
                  </a:lnTo>
                  <a:lnTo>
                    <a:pt x="234" y="170"/>
                  </a:lnTo>
                  <a:lnTo>
                    <a:pt x="227" y="168"/>
                  </a:lnTo>
                  <a:lnTo>
                    <a:pt x="220" y="162"/>
                  </a:lnTo>
                  <a:lnTo>
                    <a:pt x="214" y="156"/>
                  </a:lnTo>
                  <a:lnTo>
                    <a:pt x="209" y="148"/>
                  </a:lnTo>
                  <a:lnTo>
                    <a:pt x="205" y="139"/>
                  </a:lnTo>
                  <a:lnTo>
                    <a:pt x="203" y="130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2" y="98"/>
                  </a:lnTo>
                  <a:lnTo>
                    <a:pt x="201" y="83"/>
                  </a:lnTo>
                  <a:lnTo>
                    <a:pt x="197" y="68"/>
                  </a:lnTo>
                  <a:lnTo>
                    <a:pt x="194" y="54"/>
                  </a:lnTo>
                  <a:lnTo>
                    <a:pt x="191" y="48"/>
                  </a:lnTo>
                  <a:lnTo>
                    <a:pt x="188" y="43"/>
                  </a:lnTo>
                  <a:lnTo>
                    <a:pt x="184" y="39"/>
                  </a:lnTo>
                  <a:lnTo>
                    <a:pt x="180" y="35"/>
                  </a:lnTo>
                  <a:lnTo>
                    <a:pt x="175" y="33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53" y="31"/>
                  </a:lnTo>
                  <a:lnTo>
                    <a:pt x="144" y="29"/>
                  </a:lnTo>
                  <a:lnTo>
                    <a:pt x="134" y="25"/>
                  </a:lnTo>
                  <a:lnTo>
                    <a:pt x="125" y="22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4060158" y="5567864"/>
              <a:ext cx="389406" cy="38347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5019143" y="4780511"/>
              <a:ext cx="1053430" cy="968154"/>
            </a:xfrm>
            <a:custGeom>
              <a:avLst/>
              <a:gdLst/>
              <a:ahLst/>
              <a:cxnLst>
                <a:cxn ang="0">
                  <a:pos x="1333" y="253"/>
                </a:cxn>
                <a:cxn ang="0">
                  <a:pos x="1249" y="99"/>
                </a:cxn>
                <a:cxn ang="0">
                  <a:pos x="1249" y="44"/>
                </a:cxn>
                <a:cxn ang="0">
                  <a:pos x="1216" y="22"/>
                </a:cxn>
                <a:cxn ang="0">
                  <a:pos x="1142" y="128"/>
                </a:cxn>
                <a:cxn ang="0">
                  <a:pos x="1113" y="165"/>
                </a:cxn>
                <a:cxn ang="0">
                  <a:pos x="1065" y="159"/>
                </a:cxn>
                <a:cxn ang="0">
                  <a:pos x="1014" y="138"/>
                </a:cxn>
                <a:cxn ang="0">
                  <a:pos x="954" y="157"/>
                </a:cxn>
                <a:cxn ang="0">
                  <a:pos x="908" y="156"/>
                </a:cxn>
                <a:cxn ang="0">
                  <a:pos x="841" y="193"/>
                </a:cxn>
                <a:cxn ang="0">
                  <a:pos x="803" y="228"/>
                </a:cxn>
                <a:cxn ang="0">
                  <a:pos x="736" y="275"/>
                </a:cxn>
                <a:cxn ang="0">
                  <a:pos x="731" y="325"/>
                </a:cxn>
                <a:cxn ang="0">
                  <a:pos x="766" y="384"/>
                </a:cxn>
                <a:cxn ang="0">
                  <a:pos x="762" y="473"/>
                </a:cxn>
                <a:cxn ang="0">
                  <a:pos x="804" y="531"/>
                </a:cxn>
                <a:cxn ang="0">
                  <a:pos x="799" y="443"/>
                </a:cxn>
                <a:cxn ang="0">
                  <a:pos x="828" y="382"/>
                </a:cxn>
                <a:cxn ang="0">
                  <a:pos x="864" y="543"/>
                </a:cxn>
                <a:cxn ang="0">
                  <a:pos x="891" y="634"/>
                </a:cxn>
                <a:cxn ang="0">
                  <a:pos x="854" y="684"/>
                </a:cxn>
                <a:cxn ang="0">
                  <a:pos x="858" y="716"/>
                </a:cxn>
                <a:cxn ang="0">
                  <a:pos x="872" y="749"/>
                </a:cxn>
                <a:cxn ang="0">
                  <a:pos x="816" y="846"/>
                </a:cxn>
                <a:cxn ang="0">
                  <a:pos x="740" y="903"/>
                </a:cxn>
                <a:cxn ang="0">
                  <a:pos x="689" y="955"/>
                </a:cxn>
                <a:cxn ang="0">
                  <a:pos x="668" y="1059"/>
                </a:cxn>
                <a:cxn ang="0">
                  <a:pos x="553" y="1120"/>
                </a:cxn>
                <a:cxn ang="0">
                  <a:pos x="509" y="1180"/>
                </a:cxn>
                <a:cxn ang="0">
                  <a:pos x="492" y="1160"/>
                </a:cxn>
                <a:cxn ang="0">
                  <a:pos x="445" y="1142"/>
                </a:cxn>
                <a:cxn ang="0">
                  <a:pos x="399" y="1085"/>
                </a:cxn>
                <a:cxn ang="0">
                  <a:pos x="332" y="1045"/>
                </a:cxn>
                <a:cxn ang="0">
                  <a:pos x="269" y="1025"/>
                </a:cxn>
                <a:cxn ang="0">
                  <a:pos x="155" y="976"/>
                </a:cxn>
                <a:cxn ang="0">
                  <a:pos x="122" y="912"/>
                </a:cxn>
                <a:cxn ang="0">
                  <a:pos x="64" y="961"/>
                </a:cxn>
                <a:cxn ang="0">
                  <a:pos x="9" y="1009"/>
                </a:cxn>
                <a:cxn ang="0">
                  <a:pos x="0" y="1058"/>
                </a:cxn>
                <a:cxn ang="0">
                  <a:pos x="36" y="1119"/>
                </a:cxn>
                <a:cxn ang="0">
                  <a:pos x="354" y="1197"/>
                </a:cxn>
                <a:cxn ang="0">
                  <a:pos x="429" y="1317"/>
                </a:cxn>
                <a:cxn ang="0">
                  <a:pos x="532" y="1320"/>
                </a:cxn>
                <a:cxn ang="0">
                  <a:pos x="693" y="1244"/>
                </a:cxn>
                <a:cxn ang="0">
                  <a:pos x="829" y="1268"/>
                </a:cxn>
                <a:cxn ang="0">
                  <a:pos x="889" y="1266"/>
                </a:cxn>
                <a:cxn ang="0">
                  <a:pos x="941" y="1197"/>
                </a:cxn>
                <a:cxn ang="0">
                  <a:pos x="903" y="1157"/>
                </a:cxn>
                <a:cxn ang="0">
                  <a:pos x="916" y="1096"/>
                </a:cxn>
                <a:cxn ang="0">
                  <a:pos x="904" y="1046"/>
                </a:cxn>
                <a:cxn ang="0">
                  <a:pos x="979" y="1023"/>
                </a:cxn>
                <a:cxn ang="0">
                  <a:pos x="1033" y="981"/>
                </a:cxn>
                <a:cxn ang="0">
                  <a:pos x="1105" y="964"/>
                </a:cxn>
                <a:cxn ang="0">
                  <a:pos x="1149" y="893"/>
                </a:cxn>
                <a:cxn ang="0">
                  <a:pos x="1216" y="811"/>
                </a:cxn>
                <a:cxn ang="0">
                  <a:pos x="1325" y="715"/>
                </a:cxn>
                <a:cxn ang="0">
                  <a:pos x="1312" y="638"/>
                </a:cxn>
                <a:cxn ang="0">
                  <a:pos x="1267" y="579"/>
                </a:cxn>
                <a:cxn ang="0">
                  <a:pos x="1319" y="520"/>
                </a:cxn>
                <a:cxn ang="0">
                  <a:pos x="1400" y="386"/>
                </a:cxn>
                <a:cxn ang="0">
                  <a:pos x="1452" y="324"/>
                </a:cxn>
              </a:cxnLst>
              <a:rect l="0" t="0" r="r" b="b"/>
              <a:pathLst>
                <a:path w="1452" h="1328">
                  <a:moveTo>
                    <a:pt x="1407" y="272"/>
                  </a:moveTo>
                  <a:lnTo>
                    <a:pt x="1407" y="272"/>
                  </a:lnTo>
                  <a:lnTo>
                    <a:pt x="1397" y="265"/>
                  </a:lnTo>
                  <a:lnTo>
                    <a:pt x="1389" y="261"/>
                  </a:lnTo>
                  <a:lnTo>
                    <a:pt x="1381" y="259"/>
                  </a:lnTo>
                  <a:lnTo>
                    <a:pt x="1373" y="258"/>
                  </a:lnTo>
                  <a:lnTo>
                    <a:pt x="1355" y="258"/>
                  </a:lnTo>
                  <a:lnTo>
                    <a:pt x="1345" y="257"/>
                  </a:lnTo>
                  <a:lnTo>
                    <a:pt x="1333" y="253"/>
                  </a:lnTo>
                  <a:lnTo>
                    <a:pt x="1333" y="253"/>
                  </a:lnTo>
                  <a:lnTo>
                    <a:pt x="1320" y="225"/>
                  </a:lnTo>
                  <a:lnTo>
                    <a:pt x="1310" y="202"/>
                  </a:lnTo>
                  <a:lnTo>
                    <a:pt x="1304" y="187"/>
                  </a:lnTo>
                  <a:lnTo>
                    <a:pt x="1304" y="187"/>
                  </a:lnTo>
                  <a:lnTo>
                    <a:pt x="1295" y="166"/>
                  </a:lnTo>
                  <a:lnTo>
                    <a:pt x="1285" y="149"/>
                  </a:lnTo>
                  <a:lnTo>
                    <a:pt x="1261" y="109"/>
                  </a:lnTo>
                  <a:lnTo>
                    <a:pt x="1261" y="109"/>
                  </a:lnTo>
                  <a:lnTo>
                    <a:pt x="1255" y="105"/>
                  </a:lnTo>
                  <a:lnTo>
                    <a:pt x="1249" y="99"/>
                  </a:lnTo>
                  <a:lnTo>
                    <a:pt x="1246" y="96"/>
                  </a:lnTo>
                  <a:lnTo>
                    <a:pt x="1243" y="91"/>
                  </a:lnTo>
                  <a:lnTo>
                    <a:pt x="1242" y="86"/>
                  </a:lnTo>
                  <a:lnTo>
                    <a:pt x="1241" y="81"/>
                  </a:lnTo>
                  <a:lnTo>
                    <a:pt x="1241" y="81"/>
                  </a:lnTo>
                  <a:lnTo>
                    <a:pt x="1241" y="68"/>
                  </a:lnTo>
                  <a:lnTo>
                    <a:pt x="1242" y="61"/>
                  </a:lnTo>
                  <a:lnTo>
                    <a:pt x="1243" y="54"/>
                  </a:lnTo>
                  <a:lnTo>
                    <a:pt x="1246" y="48"/>
                  </a:lnTo>
                  <a:lnTo>
                    <a:pt x="1249" y="44"/>
                  </a:lnTo>
                  <a:lnTo>
                    <a:pt x="1254" y="40"/>
                  </a:lnTo>
                  <a:lnTo>
                    <a:pt x="1261" y="39"/>
                  </a:lnTo>
                  <a:lnTo>
                    <a:pt x="1267" y="17"/>
                  </a:lnTo>
                  <a:lnTo>
                    <a:pt x="1267" y="0"/>
                  </a:lnTo>
                  <a:lnTo>
                    <a:pt x="1267" y="0"/>
                  </a:lnTo>
                  <a:lnTo>
                    <a:pt x="1254" y="0"/>
                  </a:lnTo>
                  <a:lnTo>
                    <a:pt x="1242" y="2"/>
                  </a:lnTo>
                  <a:lnTo>
                    <a:pt x="1232" y="7"/>
                  </a:lnTo>
                  <a:lnTo>
                    <a:pt x="1224" y="14"/>
                  </a:lnTo>
                  <a:lnTo>
                    <a:pt x="1216" y="22"/>
                  </a:lnTo>
                  <a:lnTo>
                    <a:pt x="1209" y="31"/>
                  </a:lnTo>
                  <a:lnTo>
                    <a:pt x="1203" y="42"/>
                  </a:lnTo>
                  <a:lnTo>
                    <a:pt x="1198" y="53"/>
                  </a:lnTo>
                  <a:lnTo>
                    <a:pt x="1187" y="76"/>
                  </a:lnTo>
                  <a:lnTo>
                    <a:pt x="1182" y="86"/>
                  </a:lnTo>
                  <a:lnTo>
                    <a:pt x="1175" y="98"/>
                  </a:lnTo>
                  <a:lnTo>
                    <a:pt x="1170" y="107"/>
                  </a:lnTo>
                  <a:lnTo>
                    <a:pt x="1162" y="115"/>
                  </a:lnTo>
                  <a:lnTo>
                    <a:pt x="1152" y="122"/>
                  </a:lnTo>
                  <a:lnTo>
                    <a:pt x="1142" y="128"/>
                  </a:lnTo>
                  <a:lnTo>
                    <a:pt x="1142" y="128"/>
                  </a:lnTo>
                  <a:lnTo>
                    <a:pt x="1140" y="130"/>
                  </a:lnTo>
                  <a:lnTo>
                    <a:pt x="1139" y="135"/>
                  </a:lnTo>
                  <a:lnTo>
                    <a:pt x="1134" y="147"/>
                  </a:lnTo>
                  <a:lnTo>
                    <a:pt x="1132" y="154"/>
                  </a:lnTo>
                  <a:lnTo>
                    <a:pt x="1127" y="160"/>
                  </a:lnTo>
                  <a:lnTo>
                    <a:pt x="1125" y="161"/>
                  </a:lnTo>
                  <a:lnTo>
                    <a:pt x="1121" y="164"/>
                  </a:lnTo>
                  <a:lnTo>
                    <a:pt x="1118" y="165"/>
                  </a:lnTo>
                  <a:lnTo>
                    <a:pt x="1113" y="165"/>
                  </a:lnTo>
                  <a:lnTo>
                    <a:pt x="1113" y="165"/>
                  </a:lnTo>
                  <a:lnTo>
                    <a:pt x="1109" y="165"/>
                  </a:lnTo>
                  <a:lnTo>
                    <a:pt x="1104" y="164"/>
                  </a:lnTo>
                  <a:lnTo>
                    <a:pt x="1095" y="159"/>
                  </a:lnTo>
                  <a:lnTo>
                    <a:pt x="1088" y="156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79" y="154"/>
                  </a:lnTo>
                  <a:lnTo>
                    <a:pt x="1074" y="156"/>
                  </a:lnTo>
                  <a:lnTo>
                    <a:pt x="1065" y="159"/>
                  </a:lnTo>
                  <a:lnTo>
                    <a:pt x="1057" y="164"/>
                  </a:lnTo>
                  <a:lnTo>
                    <a:pt x="1052" y="165"/>
                  </a:lnTo>
                  <a:lnTo>
                    <a:pt x="1046" y="165"/>
                  </a:lnTo>
                  <a:lnTo>
                    <a:pt x="1046" y="165"/>
                  </a:lnTo>
                  <a:lnTo>
                    <a:pt x="1038" y="164"/>
                  </a:lnTo>
                  <a:lnTo>
                    <a:pt x="1032" y="161"/>
                  </a:lnTo>
                  <a:lnTo>
                    <a:pt x="1027" y="158"/>
                  </a:lnTo>
                  <a:lnTo>
                    <a:pt x="1023" y="153"/>
                  </a:lnTo>
                  <a:lnTo>
                    <a:pt x="1017" y="143"/>
                  </a:lnTo>
                  <a:lnTo>
                    <a:pt x="1014" y="138"/>
                  </a:lnTo>
                  <a:lnTo>
                    <a:pt x="1010" y="136"/>
                  </a:lnTo>
                  <a:lnTo>
                    <a:pt x="1010" y="136"/>
                  </a:lnTo>
                  <a:lnTo>
                    <a:pt x="1005" y="141"/>
                  </a:lnTo>
                  <a:lnTo>
                    <a:pt x="999" y="145"/>
                  </a:lnTo>
                  <a:lnTo>
                    <a:pt x="994" y="149"/>
                  </a:lnTo>
                  <a:lnTo>
                    <a:pt x="987" y="152"/>
                  </a:lnTo>
                  <a:lnTo>
                    <a:pt x="979" y="154"/>
                  </a:lnTo>
                  <a:lnTo>
                    <a:pt x="972" y="156"/>
                  </a:lnTo>
                  <a:lnTo>
                    <a:pt x="954" y="157"/>
                  </a:lnTo>
                  <a:lnTo>
                    <a:pt x="954" y="157"/>
                  </a:lnTo>
                  <a:lnTo>
                    <a:pt x="950" y="157"/>
                  </a:lnTo>
                  <a:lnTo>
                    <a:pt x="945" y="154"/>
                  </a:lnTo>
                  <a:lnTo>
                    <a:pt x="934" y="146"/>
                  </a:lnTo>
                  <a:lnTo>
                    <a:pt x="925" y="139"/>
                  </a:lnTo>
                  <a:lnTo>
                    <a:pt x="919" y="136"/>
                  </a:lnTo>
                  <a:lnTo>
                    <a:pt x="919" y="136"/>
                  </a:lnTo>
                  <a:lnTo>
                    <a:pt x="915" y="137"/>
                  </a:lnTo>
                  <a:lnTo>
                    <a:pt x="914" y="139"/>
                  </a:lnTo>
                  <a:lnTo>
                    <a:pt x="911" y="146"/>
                  </a:lnTo>
                  <a:lnTo>
                    <a:pt x="908" y="156"/>
                  </a:lnTo>
                  <a:lnTo>
                    <a:pt x="907" y="165"/>
                  </a:lnTo>
                  <a:lnTo>
                    <a:pt x="905" y="181"/>
                  </a:lnTo>
                  <a:lnTo>
                    <a:pt x="905" y="188"/>
                  </a:lnTo>
                  <a:lnTo>
                    <a:pt x="904" y="191"/>
                  </a:lnTo>
                  <a:lnTo>
                    <a:pt x="904" y="191"/>
                  </a:lnTo>
                  <a:lnTo>
                    <a:pt x="891" y="193"/>
                  </a:lnTo>
                  <a:lnTo>
                    <a:pt x="877" y="195"/>
                  </a:lnTo>
                  <a:lnTo>
                    <a:pt x="865" y="195"/>
                  </a:lnTo>
                  <a:lnTo>
                    <a:pt x="852" y="193"/>
                  </a:lnTo>
                  <a:lnTo>
                    <a:pt x="841" y="193"/>
                  </a:lnTo>
                  <a:lnTo>
                    <a:pt x="831" y="193"/>
                  </a:lnTo>
                  <a:lnTo>
                    <a:pt x="822" y="195"/>
                  </a:lnTo>
                  <a:lnTo>
                    <a:pt x="819" y="196"/>
                  </a:lnTo>
                  <a:lnTo>
                    <a:pt x="815" y="198"/>
                  </a:lnTo>
                  <a:lnTo>
                    <a:pt x="815" y="198"/>
                  </a:lnTo>
                  <a:lnTo>
                    <a:pt x="808" y="204"/>
                  </a:lnTo>
                  <a:lnTo>
                    <a:pt x="805" y="210"/>
                  </a:lnTo>
                  <a:lnTo>
                    <a:pt x="804" y="215"/>
                  </a:lnTo>
                  <a:lnTo>
                    <a:pt x="804" y="221"/>
                  </a:lnTo>
                  <a:lnTo>
                    <a:pt x="803" y="228"/>
                  </a:lnTo>
                  <a:lnTo>
                    <a:pt x="803" y="234"/>
                  </a:lnTo>
                  <a:lnTo>
                    <a:pt x="800" y="240"/>
                  </a:lnTo>
                  <a:lnTo>
                    <a:pt x="797" y="245"/>
                  </a:lnTo>
                  <a:lnTo>
                    <a:pt x="797" y="245"/>
                  </a:lnTo>
                  <a:lnTo>
                    <a:pt x="792" y="249"/>
                  </a:lnTo>
                  <a:lnTo>
                    <a:pt x="788" y="252"/>
                  </a:lnTo>
                  <a:lnTo>
                    <a:pt x="776" y="258"/>
                  </a:lnTo>
                  <a:lnTo>
                    <a:pt x="752" y="267"/>
                  </a:lnTo>
                  <a:lnTo>
                    <a:pt x="742" y="272"/>
                  </a:lnTo>
                  <a:lnTo>
                    <a:pt x="736" y="275"/>
                  </a:lnTo>
                  <a:lnTo>
                    <a:pt x="732" y="280"/>
                  </a:lnTo>
                  <a:lnTo>
                    <a:pt x="729" y="284"/>
                  </a:lnTo>
                  <a:lnTo>
                    <a:pt x="725" y="290"/>
                  </a:lnTo>
                  <a:lnTo>
                    <a:pt x="724" y="297"/>
                  </a:lnTo>
                  <a:lnTo>
                    <a:pt x="724" y="304"/>
                  </a:lnTo>
                  <a:lnTo>
                    <a:pt x="724" y="304"/>
                  </a:lnTo>
                  <a:lnTo>
                    <a:pt x="724" y="310"/>
                  </a:lnTo>
                  <a:lnTo>
                    <a:pt x="725" y="314"/>
                  </a:lnTo>
                  <a:lnTo>
                    <a:pt x="728" y="320"/>
                  </a:lnTo>
                  <a:lnTo>
                    <a:pt x="731" y="325"/>
                  </a:lnTo>
                  <a:lnTo>
                    <a:pt x="739" y="333"/>
                  </a:lnTo>
                  <a:lnTo>
                    <a:pt x="750" y="341"/>
                  </a:lnTo>
                  <a:lnTo>
                    <a:pt x="760" y="348"/>
                  </a:lnTo>
                  <a:lnTo>
                    <a:pt x="770" y="353"/>
                  </a:lnTo>
                  <a:lnTo>
                    <a:pt x="780" y="358"/>
                  </a:lnTo>
                  <a:lnTo>
                    <a:pt x="786" y="363"/>
                  </a:lnTo>
                  <a:lnTo>
                    <a:pt x="786" y="363"/>
                  </a:lnTo>
                  <a:lnTo>
                    <a:pt x="778" y="370"/>
                  </a:lnTo>
                  <a:lnTo>
                    <a:pt x="771" y="376"/>
                  </a:lnTo>
                  <a:lnTo>
                    <a:pt x="766" y="384"/>
                  </a:lnTo>
                  <a:lnTo>
                    <a:pt x="761" y="393"/>
                  </a:lnTo>
                  <a:lnTo>
                    <a:pt x="758" y="401"/>
                  </a:lnTo>
                  <a:lnTo>
                    <a:pt x="754" y="411"/>
                  </a:lnTo>
                  <a:lnTo>
                    <a:pt x="753" y="421"/>
                  </a:lnTo>
                  <a:lnTo>
                    <a:pt x="752" y="433"/>
                  </a:lnTo>
                  <a:lnTo>
                    <a:pt x="752" y="433"/>
                  </a:lnTo>
                  <a:lnTo>
                    <a:pt x="753" y="443"/>
                  </a:lnTo>
                  <a:lnTo>
                    <a:pt x="755" y="454"/>
                  </a:lnTo>
                  <a:lnTo>
                    <a:pt x="758" y="464"/>
                  </a:lnTo>
                  <a:lnTo>
                    <a:pt x="762" y="473"/>
                  </a:lnTo>
                  <a:lnTo>
                    <a:pt x="767" y="481"/>
                  </a:lnTo>
                  <a:lnTo>
                    <a:pt x="773" y="489"/>
                  </a:lnTo>
                  <a:lnTo>
                    <a:pt x="780" y="495"/>
                  </a:lnTo>
                  <a:lnTo>
                    <a:pt x="786" y="498"/>
                  </a:lnTo>
                  <a:lnTo>
                    <a:pt x="786" y="498"/>
                  </a:lnTo>
                  <a:lnTo>
                    <a:pt x="791" y="512"/>
                  </a:lnTo>
                  <a:lnTo>
                    <a:pt x="793" y="526"/>
                  </a:lnTo>
                  <a:lnTo>
                    <a:pt x="798" y="551"/>
                  </a:lnTo>
                  <a:lnTo>
                    <a:pt x="798" y="551"/>
                  </a:lnTo>
                  <a:lnTo>
                    <a:pt x="804" y="531"/>
                  </a:lnTo>
                  <a:lnTo>
                    <a:pt x="809" y="510"/>
                  </a:lnTo>
                  <a:lnTo>
                    <a:pt x="814" y="492"/>
                  </a:lnTo>
                  <a:lnTo>
                    <a:pt x="815" y="481"/>
                  </a:lnTo>
                  <a:lnTo>
                    <a:pt x="815" y="481"/>
                  </a:lnTo>
                  <a:lnTo>
                    <a:pt x="815" y="473"/>
                  </a:lnTo>
                  <a:lnTo>
                    <a:pt x="813" y="466"/>
                  </a:lnTo>
                  <a:lnTo>
                    <a:pt x="809" y="460"/>
                  </a:lnTo>
                  <a:lnTo>
                    <a:pt x="806" y="455"/>
                  </a:lnTo>
                  <a:lnTo>
                    <a:pt x="803" y="449"/>
                  </a:lnTo>
                  <a:lnTo>
                    <a:pt x="799" y="443"/>
                  </a:lnTo>
                  <a:lnTo>
                    <a:pt x="798" y="437"/>
                  </a:lnTo>
                  <a:lnTo>
                    <a:pt x="797" y="429"/>
                  </a:lnTo>
                  <a:lnTo>
                    <a:pt x="797" y="429"/>
                  </a:lnTo>
                  <a:lnTo>
                    <a:pt x="797" y="421"/>
                  </a:lnTo>
                  <a:lnTo>
                    <a:pt x="799" y="412"/>
                  </a:lnTo>
                  <a:lnTo>
                    <a:pt x="803" y="404"/>
                  </a:lnTo>
                  <a:lnTo>
                    <a:pt x="807" y="397"/>
                  </a:lnTo>
                  <a:lnTo>
                    <a:pt x="813" y="390"/>
                  </a:lnTo>
                  <a:lnTo>
                    <a:pt x="820" y="386"/>
                  </a:lnTo>
                  <a:lnTo>
                    <a:pt x="828" y="382"/>
                  </a:lnTo>
                  <a:lnTo>
                    <a:pt x="837" y="381"/>
                  </a:lnTo>
                  <a:lnTo>
                    <a:pt x="837" y="381"/>
                  </a:lnTo>
                  <a:lnTo>
                    <a:pt x="841" y="382"/>
                  </a:lnTo>
                  <a:lnTo>
                    <a:pt x="843" y="384"/>
                  </a:lnTo>
                  <a:lnTo>
                    <a:pt x="850" y="395"/>
                  </a:lnTo>
                  <a:lnTo>
                    <a:pt x="855" y="409"/>
                  </a:lnTo>
                  <a:lnTo>
                    <a:pt x="861" y="425"/>
                  </a:lnTo>
                  <a:lnTo>
                    <a:pt x="870" y="456"/>
                  </a:lnTo>
                  <a:lnTo>
                    <a:pt x="874" y="473"/>
                  </a:lnTo>
                  <a:lnTo>
                    <a:pt x="864" y="543"/>
                  </a:lnTo>
                  <a:lnTo>
                    <a:pt x="864" y="543"/>
                  </a:lnTo>
                  <a:lnTo>
                    <a:pt x="865" y="543"/>
                  </a:lnTo>
                  <a:lnTo>
                    <a:pt x="866" y="546"/>
                  </a:lnTo>
                  <a:lnTo>
                    <a:pt x="870" y="554"/>
                  </a:lnTo>
                  <a:lnTo>
                    <a:pt x="881" y="578"/>
                  </a:lnTo>
                  <a:lnTo>
                    <a:pt x="889" y="604"/>
                  </a:lnTo>
                  <a:lnTo>
                    <a:pt x="891" y="613"/>
                  </a:lnTo>
                  <a:lnTo>
                    <a:pt x="892" y="620"/>
                  </a:lnTo>
                  <a:lnTo>
                    <a:pt x="892" y="620"/>
                  </a:lnTo>
                  <a:lnTo>
                    <a:pt x="891" y="634"/>
                  </a:lnTo>
                  <a:lnTo>
                    <a:pt x="889" y="647"/>
                  </a:lnTo>
                  <a:lnTo>
                    <a:pt x="885" y="658"/>
                  </a:lnTo>
                  <a:lnTo>
                    <a:pt x="882" y="666"/>
                  </a:lnTo>
                  <a:lnTo>
                    <a:pt x="876" y="673"/>
                  </a:lnTo>
                  <a:lnTo>
                    <a:pt x="870" y="679"/>
                  </a:lnTo>
                  <a:lnTo>
                    <a:pt x="865" y="681"/>
                  </a:lnTo>
                  <a:lnTo>
                    <a:pt x="860" y="683"/>
                  </a:lnTo>
                  <a:lnTo>
                    <a:pt x="860" y="683"/>
                  </a:lnTo>
                  <a:lnTo>
                    <a:pt x="857" y="684"/>
                  </a:lnTo>
                  <a:lnTo>
                    <a:pt x="854" y="684"/>
                  </a:lnTo>
                  <a:lnTo>
                    <a:pt x="851" y="686"/>
                  </a:lnTo>
                  <a:lnTo>
                    <a:pt x="850" y="686"/>
                  </a:lnTo>
                  <a:lnTo>
                    <a:pt x="849" y="686"/>
                  </a:lnTo>
                  <a:lnTo>
                    <a:pt x="841" y="683"/>
                  </a:lnTo>
                  <a:lnTo>
                    <a:pt x="841" y="683"/>
                  </a:lnTo>
                  <a:lnTo>
                    <a:pt x="841" y="719"/>
                  </a:lnTo>
                  <a:lnTo>
                    <a:pt x="841" y="719"/>
                  </a:lnTo>
                  <a:lnTo>
                    <a:pt x="845" y="718"/>
                  </a:lnTo>
                  <a:lnTo>
                    <a:pt x="851" y="717"/>
                  </a:lnTo>
                  <a:lnTo>
                    <a:pt x="858" y="716"/>
                  </a:lnTo>
                  <a:lnTo>
                    <a:pt x="864" y="715"/>
                  </a:lnTo>
                  <a:lnTo>
                    <a:pt x="869" y="716"/>
                  </a:lnTo>
                  <a:lnTo>
                    <a:pt x="874" y="718"/>
                  </a:lnTo>
                  <a:lnTo>
                    <a:pt x="875" y="719"/>
                  </a:lnTo>
                  <a:lnTo>
                    <a:pt x="876" y="723"/>
                  </a:lnTo>
                  <a:lnTo>
                    <a:pt x="877" y="731"/>
                  </a:lnTo>
                  <a:lnTo>
                    <a:pt x="877" y="731"/>
                  </a:lnTo>
                  <a:lnTo>
                    <a:pt x="877" y="734"/>
                  </a:lnTo>
                  <a:lnTo>
                    <a:pt x="876" y="739"/>
                  </a:lnTo>
                  <a:lnTo>
                    <a:pt x="872" y="749"/>
                  </a:lnTo>
                  <a:lnTo>
                    <a:pt x="866" y="760"/>
                  </a:lnTo>
                  <a:lnTo>
                    <a:pt x="858" y="770"/>
                  </a:lnTo>
                  <a:lnTo>
                    <a:pt x="841" y="790"/>
                  </a:lnTo>
                  <a:lnTo>
                    <a:pt x="826" y="805"/>
                  </a:lnTo>
                  <a:lnTo>
                    <a:pt x="826" y="805"/>
                  </a:lnTo>
                  <a:lnTo>
                    <a:pt x="823" y="810"/>
                  </a:lnTo>
                  <a:lnTo>
                    <a:pt x="821" y="816"/>
                  </a:lnTo>
                  <a:lnTo>
                    <a:pt x="820" y="831"/>
                  </a:lnTo>
                  <a:lnTo>
                    <a:pt x="819" y="839"/>
                  </a:lnTo>
                  <a:lnTo>
                    <a:pt x="816" y="846"/>
                  </a:lnTo>
                  <a:lnTo>
                    <a:pt x="813" y="853"/>
                  </a:lnTo>
                  <a:lnTo>
                    <a:pt x="808" y="859"/>
                  </a:lnTo>
                  <a:lnTo>
                    <a:pt x="808" y="859"/>
                  </a:lnTo>
                  <a:lnTo>
                    <a:pt x="793" y="867"/>
                  </a:lnTo>
                  <a:lnTo>
                    <a:pt x="776" y="874"/>
                  </a:lnTo>
                  <a:lnTo>
                    <a:pt x="760" y="883"/>
                  </a:lnTo>
                  <a:lnTo>
                    <a:pt x="753" y="889"/>
                  </a:lnTo>
                  <a:lnTo>
                    <a:pt x="745" y="895"/>
                  </a:lnTo>
                  <a:lnTo>
                    <a:pt x="745" y="895"/>
                  </a:lnTo>
                  <a:lnTo>
                    <a:pt x="740" y="903"/>
                  </a:lnTo>
                  <a:lnTo>
                    <a:pt x="733" y="916"/>
                  </a:lnTo>
                  <a:lnTo>
                    <a:pt x="725" y="929"/>
                  </a:lnTo>
                  <a:lnTo>
                    <a:pt x="721" y="935"/>
                  </a:lnTo>
                  <a:lnTo>
                    <a:pt x="716" y="939"/>
                  </a:lnTo>
                  <a:lnTo>
                    <a:pt x="716" y="939"/>
                  </a:lnTo>
                  <a:lnTo>
                    <a:pt x="709" y="944"/>
                  </a:lnTo>
                  <a:lnTo>
                    <a:pt x="704" y="946"/>
                  </a:lnTo>
                  <a:lnTo>
                    <a:pt x="694" y="949"/>
                  </a:lnTo>
                  <a:lnTo>
                    <a:pt x="691" y="952"/>
                  </a:lnTo>
                  <a:lnTo>
                    <a:pt x="689" y="955"/>
                  </a:lnTo>
                  <a:lnTo>
                    <a:pt x="687" y="960"/>
                  </a:lnTo>
                  <a:lnTo>
                    <a:pt x="686" y="969"/>
                  </a:lnTo>
                  <a:lnTo>
                    <a:pt x="686" y="969"/>
                  </a:lnTo>
                  <a:lnTo>
                    <a:pt x="686" y="1009"/>
                  </a:lnTo>
                  <a:lnTo>
                    <a:pt x="686" y="1009"/>
                  </a:lnTo>
                  <a:lnTo>
                    <a:pt x="686" y="1020"/>
                  </a:lnTo>
                  <a:lnTo>
                    <a:pt x="683" y="1030"/>
                  </a:lnTo>
                  <a:lnTo>
                    <a:pt x="679" y="1040"/>
                  </a:lnTo>
                  <a:lnTo>
                    <a:pt x="674" y="1050"/>
                  </a:lnTo>
                  <a:lnTo>
                    <a:pt x="668" y="1059"/>
                  </a:lnTo>
                  <a:lnTo>
                    <a:pt x="660" y="1067"/>
                  </a:lnTo>
                  <a:lnTo>
                    <a:pt x="652" y="1075"/>
                  </a:lnTo>
                  <a:lnTo>
                    <a:pt x="643" y="1083"/>
                  </a:lnTo>
                  <a:lnTo>
                    <a:pt x="632" y="1090"/>
                  </a:lnTo>
                  <a:lnTo>
                    <a:pt x="622" y="1096"/>
                  </a:lnTo>
                  <a:lnTo>
                    <a:pt x="610" y="1101"/>
                  </a:lnTo>
                  <a:lnTo>
                    <a:pt x="599" y="1106"/>
                  </a:lnTo>
                  <a:lnTo>
                    <a:pt x="576" y="1115"/>
                  </a:lnTo>
                  <a:lnTo>
                    <a:pt x="553" y="1120"/>
                  </a:lnTo>
                  <a:lnTo>
                    <a:pt x="553" y="1120"/>
                  </a:lnTo>
                  <a:lnTo>
                    <a:pt x="556" y="1131"/>
                  </a:lnTo>
                  <a:lnTo>
                    <a:pt x="557" y="1138"/>
                  </a:lnTo>
                  <a:lnTo>
                    <a:pt x="557" y="1145"/>
                  </a:lnTo>
                  <a:lnTo>
                    <a:pt x="557" y="1145"/>
                  </a:lnTo>
                  <a:lnTo>
                    <a:pt x="551" y="1150"/>
                  </a:lnTo>
                  <a:lnTo>
                    <a:pt x="542" y="1154"/>
                  </a:lnTo>
                  <a:lnTo>
                    <a:pt x="526" y="1161"/>
                  </a:lnTo>
                  <a:lnTo>
                    <a:pt x="519" y="1166"/>
                  </a:lnTo>
                  <a:lnTo>
                    <a:pt x="514" y="1172"/>
                  </a:lnTo>
                  <a:lnTo>
                    <a:pt x="509" y="1180"/>
                  </a:lnTo>
                  <a:lnTo>
                    <a:pt x="508" y="1184"/>
                  </a:lnTo>
                  <a:lnTo>
                    <a:pt x="507" y="1189"/>
                  </a:lnTo>
                  <a:lnTo>
                    <a:pt x="507" y="1189"/>
                  </a:lnTo>
                  <a:lnTo>
                    <a:pt x="500" y="1188"/>
                  </a:lnTo>
                  <a:lnTo>
                    <a:pt x="496" y="1185"/>
                  </a:lnTo>
                  <a:lnTo>
                    <a:pt x="495" y="1182"/>
                  </a:lnTo>
                  <a:lnTo>
                    <a:pt x="495" y="1178"/>
                  </a:lnTo>
                  <a:lnTo>
                    <a:pt x="496" y="1170"/>
                  </a:lnTo>
                  <a:lnTo>
                    <a:pt x="495" y="1165"/>
                  </a:lnTo>
                  <a:lnTo>
                    <a:pt x="492" y="1160"/>
                  </a:lnTo>
                  <a:lnTo>
                    <a:pt x="492" y="1160"/>
                  </a:lnTo>
                  <a:lnTo>
                    <a:pt x="487" y="1151"/>
                  </a:lnTo>
                  <a:lnTo>
                    <a:pt x="481" y="1144"/>
                  </a:lnTo>
                  <a:lnTo>
                    <a:pt x="477" y="1141"/>
                  </a:lnTo>
                  <a:lnTo>
                    <a:pt x="472" y="1139"/>
                  </a:lnTo>
                  <a:lnTo>
                    <a:pt x="467" y="1139"/>
                  </a:lnTo>
                  <a:lnTo>
                    <a:pt x="461" y="1141"/>
                  </a:lnTo>
                  <a:lnTo>
                    <a:pt x="453" y="1141"/>
                  </a:lnTo>
                  <a:lnTo>
                    <a:pt x="445" y="1142"/>
                  </a:lnTo>
                  <a:lnTo>
                    <a:pt x="445" y="1142"/>
                  </a:lnTo>
                  <a:lnTo>
                    <a:pt x="437" y="1141"/>
                  </a:lnTo>
                  <a:lnTo>
                    <a:pt x="431" y="1138"/>
                  </a:lnTo>
                  <a:lnTo>
                    <a:pt x="427" y="1134"/>
                  </a:lnTo>
                  <a:lnTo>
                    <a:pt x="424" y="1128"/>
                  </a:lnTo>
                  <a:lnTo>
                    <a:pt x="419" y="1116"/>
                  </a:lnTo>
                  <a:lnTo>
                    <a:pt x="415" y="1105"/>
                  </a:lnTo>
                  <a:lnTo>
                    <a:pt x="415" y="1105"/>
                  </a:lnTo>
                  <a:lnTo>
                    <a:pt x="411" y="1099"/>
                  </a:lnTo>
                  <a:lnTo>
                    <a:pt x="407" y="1093"/>
                  </a:lnTo>
                  <a:lnTo>
                    <a:pt x="399" y="1085"/>
                  </a:lnTo>
                  <a:lnTo>
                    <a:pt x="388" y="1078"/>
                  </a:lnTo>
                  <a:lnTo>
                    <a:pt x="378" y="1073"/>
                  </a:lnTo>
                  <a:lnTo>
                    <a:pt x="368" y="1068"/>
                  </a:lnTo>
                  <a:lnTo>
                    <a:pt x="358" y="1061"/>
                  </a:lnTo>
                  <a:lnTo>
                    <a:pt x="349" y="1053"/>
                  </a:lnTo>
                  <a:lnTo>
                    <a:pt x="346" y="1047"/>
                  </a:lnTo>
                  <a:lnTo>
                    <a:pt x="341" y="1042"/>
                  </a:lnTo>
                  <a:lnTo>
                    <a:pt x="341" y="1042"/>
                  </a:lnTo>
                  <a:lnTo>
                    <a:pt x="337" y="1044"/>
                  </a:lnTo>
                  <a:lnTo>
                    <a:pt x="332" y="1045"/>
                  </a:lnTo>
                  <a:lnTo>
                    <a:pt x="327" y="1045"/>
                  </a:lnTo>
                  <a:lnTo>
                    <a:pt x="324" y="1045"/>
                  </a:lnTo>
                  <a:lnTo>
                    <a:pt x="318" y="1043"/>
                  </a:lnTo>
                  <a:lnTo>
                    <a:pt x="312" y="1042"/>
                  </a:lnTo>
                  <a:lnTo>
                    <a:pt x="312" y="1042"/>
                  </a:lnTo>
                  <a:lnTo>
                    <a:pt x="305" y="1042"/>
                  </a:lnTo>
                  <a:lnTo>
                    <a:pt x="299" y="1040"/>
                  </a:lnTo>
                  <a:lnTo>
                    <a:pt x="287" y="1037"/>
                  </a:lnTo>
                  <a:lnTo>
                    <a:pt x="277" y="1032"/>
                  </a:lnTo>
                  <a:lnTo>
                    <a:pt x="269" y="1025"/>
                  </a:lnTo>
                  <a:lnTo>
                    <a:pt x="249" y="1010"/>
                  </a:lnTo>
                  <a:lnTo>
                    <a:pt x="238" y="1004"/>
                  </a:lnTo>
                  <a:lnTo>
                    <a:pt x="224" y="998"/>
                  </a:lnTo>
                  <a:lnTo>
                    <a:pt x="224" y="998"/>
                  </a:lnTo>
                  <a:lnTo>
                    <a:pt x="213" y="994"/>
                  </a:lnTo>
                  <a:lnTo>
                    <a:pt x="202" y="992"/>
                  </a:lnTo>
                  <a:lnTo>
                    <a:pt x="181" y="987"/>
                  </a:lnTo>
                  <a:lnTo>
                    <a:pt x="172" y="985"/>
                  </a:lnTo>
                  <a:lnTo>
                    <a:pt x="163" y="981"/>
                  </a:lnTo>
                  <a:lnTo>
                    <a:pt x="155" y="976"/>
                  </a:lnTo>
                  <a:lnTo>
                    <a:pt x="147" y="969"/>
                  </a:lnTo>
                  <a:lnTo>
                    <a:pt x="147" y="969"/>
                  </a:lnTo>
                  <a:lnTo>
                    <a:pt x="144" y="966"/>
                  </a:lnTo>
                  <a:lnTo>
                    <a:pt x="142" y="962"/>
                  </a:lnTo>
                  <a:lnTo>
                    <a:pt x="140" y="953"/>
                  </a:lnTo>
                  <a:lnTo>
                    <a:pt x="135" y="933"/>
                  </a:lnTo>
                  <a:lnTo>
                    <a:pt x="133" y="924"/>
                  </a:lnTo>
                  <a:lnTo>
                    <a:pt x="129" y="917"/>
                  </a:lnTo>
                  <a:lnTo>
                    <a:pt x="126" y="914"/>
                  </a:lnTo>
                  <a:lnTo>
                    <a:pt x="122" y="912"/>
                  </a:lnTo>
                  <a:lnTo>
                    <a:pt x="118" y="910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105" y="910"/>
                  </a:lnTo>
                  <a:lnTo>
                    <a:pt x="97" y="914"/>
                  </a:lnTo>
                  <a:lnTo>
                    <a:pt x="91" y="920"/>
                  </a:lnTo>
                  <a:lnTo>
                    <a:pt x="84" y="926"/>
                  </a:lnTo>
                  <a:lnTo>
                    <a:pt x="80" y="933"/>
                  </a:lnTo>
                  <a:lnTo>
                    <a:pt x="74" y="943"/>
                  </a:lnTo>
                  <a:lnTo>
                    <a:pt x="64" y="961"/>
                  </a:lnTo>
                  <a:lnTo>
                    <a:pt x="53" y="978"/>
                  </a:lnTo>
                  <a:lnTo>
                    <a:pt x="48" y="985"/>
                  </a:lnTo>
                  <a:lnTo>
                    <a:pt x="42" y="992"/>
                  </a:lnTo>
                  <a:lnTo>
                    <a:pt x="35" y="997"/>
                  </a:lnTo>
                  <a:lnTo>
                    <a:pt x="27" y="999"/>
                  </a:lnTo>
                  <a:lnTo>
                    <a:pt x="18" y="1000"/>
                  </a:lnTo>
                  <a:lnTo>
                    <a:pt x="7" y="998"/>
                  </a:lnTo>
                  <a:lnTo>
                    <a:pt x="7" y="998"/>
                  </a:lnTo>
                  <a:lnTo>
                    <a:pt x="6" y="1004"/>
                  </a:lnTo>
                  <a:lnTo>
                    <a:pt x="9" y="1009"/>
                  </a:lnTo>
                  <a:lnTo>
                    <a:pt x="12" y="1021"/>
                  </a:lnTo>
                  <a:lnTo>
                    <a:pt x="14" y="1027"/>
                  </a:lnTo>
                  <a:lnTo>
                    <a:pt x="14" y="1031"/>
                  </a:lnTo>
                  <a:lnTo>
                    <a:pt x="13" y="1033"/>
                  </a:lnTo>
                  <a:lnTo>
                    <a:pt x="12" y="1035"/>
                  </a:lnTo>
                  <a:lnTo>
                    <a:pt x="7" y="1038"/>
                  </a:lnTo>
                  <a:lnTo>
                    <a:pt x="7" y="1038"/>
                  </a:lnTo>
                  <a:lnTo>
                    <a:pt x="6" y="1044"/>
                  </a:lnTo>
                  <a:lnTo>
                    <a:pt x="4" y="1051"/>
                  </a:lnTo>
                  <a:lnTo>
                    <a:pt x="0" y="1058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2" y="1077"/>
                  </a:lnTo>
                  <a:lnTo>
                    <a:pt x="5" y="1085"/>
                  </a:lnTo>
                  <a:lnTo>
                    <a:pt x="10" y="1092"/>
                  </a:lnTo>
                  <a:lnTo>
                    <a:pt x="15" y="1099"/>
                  </a:lnTo>
                  <a:lnTo>
                    <a:pt x="28" y="1111"/>
                  </a:lnTo>
                  <a:lnTo>
                    <a:pt x="33" y="1115"/>
                  </a:lnTo>
                  <a:lnTo>
                    <a:pt x="36" y="1119"/>
                  </a:lnTo>
                  <a:lnTo>
                    <a:pt x="36" y="1119"/>
                  </a:lnTo>
                  <a:lnTo>
                    <a:pt x="72" y="1127"/>
                  </a:lnTo>
                  <a:lnTo>
                    <a:pt x="109" y="1135"/>
                  </a:lnTo>
                  <a:lnTo>
                    <a:pt x="187" y="1151"/>
                  </a:lnTo>
                  <a:lnTo>
                    <a:pt x="263" y="1167"/>
                  </a:lnTo>
                  <a:lnTo>
                    <a:pt x="300" y="1176"/>
                  </a:lnTo>
                  <a:lnTo>
                    <a:pt x="334" y="1185"/>
                  </a:lnTo>
                  <a:lnTo>
                    <a:pt x="334" y="1185"/>
                  </a:lnTo>
                  <a:lnTo>
                    <a:pt x="340" y="1188"/>
                  </a:lnTo>
                  <a:lnTo>
                    <a:pt x="345" y="1190"/>
                  </a:lnTo>
                  <a:lnTo>
                    <a:pt x="354" y="1197"/>
                  </a:lnTo>
                  <a:lnTo>
                    <a:pt x="361" y="1205"/>
                  </a:lnTo>
                  <a:lnTo>
                    <a:pt x="368" y="1215"/>
                  </a:lnTo>
                  <a:lnTo>
                    <a:pt x="373" y="1227"/>
                  </a:lnTo>
                  <a:lnTo>
                    <a:pt x="378" y="1238"/>
                  </a:lnTo>
                  <a:lnTo>
                    <a:pt x="388" y="1264"/>
                  </a:lnTo>
                  <a:lnTo>
                    <a:pt x="394" y="1276"/>
                  </a:lnTo>
                  <a:lnTo>
                    <a:pt x="401" y="1288"/>
                  </a:lnTo>
                  <a:lnTo>
                    <a:pt x="408" y="1299"/>
                  </a:lnTo>
                  <a:lnTo>
                    <a:pt x="417" y="1309"/>
                  </a:lnTo>
                  <a:lnTo>
                    <a:pt x="429" y="1317"/>
                  </a:lnTo>
                  <a:lnTo>
                    <a:pt x="434" y="1320"/>
                  </a:lnTo>
                  <a:lnTo>
                    <a:pt x="441" y="1323"/>
                  </a:lnTo>
                  <a:lnTo>
                    <a:pt x="448" y="1326"/>
                  </a:lnTo>
                  <a:lnTo>
                    <a:pt x="456" y="1327"/>
                  </a:lnTo>
                  <a:lnTo>
                    <a:pt x="464" y="1328"/>
                  </a:lnTo>
                  <a:lnTo>
                    <a:pt x="473" y="1328"/>
                  </a:lnTo>
                  <a:lnTo>
                    <a:pt x="473" y="1328"/>
                  </a:lnTo>
                  <a:lnTo>
                    <a:pt x="495" y="1327"/>
                  </a:lnTo>
                  <a:lnTo>
                    <a:pt x="515" y="1325"/>
                  </a:lnTo>
                  <a:lnTo>
                    <a:pt x="532" y="1320"/>
                  </a:lnTo>
                  <a:lnTo>
                    <a:pt x="547" y="1314"/>
                  </a:lnTo>
                  <a:lnTo>
                    <a:pt x="562" y="1307"/>
                  </a:lnTo>
                  <a:lnTo>
                    <a:pt x="575" y="1300"/>
                  </a:lnTo>
                  <a:lnTo>
                    <a:pt x="600" y="1284"/>
                  </a:lnTo>
                  <a:lnTo>
                    <a:pt x="613" y="1276"/>
                  </a:lnTo>
                  <a:lnTo>
                    <a:pt x="625" y="1268"/>
                  </a:lnTo>
                  <a:lnTo>
                    <a:pt x="640" y="1260"/>
                  </a:lnTo>
                  <a:lnTo>
                    <a:pt x="655" y="1254"/>
                  </a:lnTo>
                  <a:lnTo>
                    <a:pt x="674" y="1249"/>
                  </a:lnTo>
                  <a:lnTo>
                    <a:pt x="693" y="1244"/>
                  </a:lnTo>
                  <a:lnTo>
                    <a:pt x="716" y="1241"/>
                  </a:lnTo>
                  <a:lnTo>
                    <a:pt x="742" y="1241"/>
                  </a:lnTo>
                  <a:lnTo>
                    <a:pt x="742" y="1241"/>
                  </a:lnTo>
                  <a:lnTo>
                    <a:pt x="752" y="1241"/>
                  </a:lnTo>
                  <a:lnTo>
                    <a:pt x="762" y="1242"/>
                  </a:lnTo>
                  <a:lnTo>
                    <a:pt x="771" y="1244"/>
                  </a:lnTo>
                  <a:lnTo>
                    <a:pt x="781" y="1246"/>
                  </a:lnTo>
                  <a:lnTo>
                    <a:pt x="798" y="1253"/>
                  </a:lnTo>
                  <a:lnTo>
                    <a:pt x="814" y="1261"/>
                  </a:lnTo>
                  <a:lnTo>
                    <a:pt x="829" y="1268"/>
                  </a:lnTo>
                  <a:lnTo>
                    <a:pt x="843" y="1273"/>
                  </a:lnTo>
                  <a:lnTo>
                    <a:pt x="849" y="1274"/>
                  </a:lnTo>
                  <a:lnTo>
                    <a:pt x="855" y="1275"/>
                  </a:lnTo>
                  <a:lnTo>
                    <a:pt x="861" y="1275"/>
                  </a:lnTo>
                  <a:lnTo>
                    <a:pt x="867" y="1274"/>
                  </a:lnTo>
                  <a:lnTo>
                    <a:pt x="867" y="1274"/>
                  </a:lnTo>
                  <a:lnTo>
                    <a:pt x="873" y="1272"/>
                  </a:lnTo>
                  <a:lnTo>
                    <a:pt x="877" y="1271"/>
                  </a:lnTo>
                  <a:lnTo>
                    <a:pt x="884" y="1269"/>
                  </a:lnTo>
                  <a:lnTo>
                    <a:pt x="889" y="1266"/>
                  </a:lnTo>
                  <a:lnTo>
                    <a:pt x="889" y="1269"/>
                  </a:lnTo>
                  <a:lnTo>
                    <a:pt x="889" y="1269"/>
                  </a:lnTo>
                  <a:lnTo>
                    <a:pt x="891" y="1261"/>
                  </a:lnTo>
                  <a:lnTo>
                    <a:pt x="893" y="1254"/>
                  </a:lnTo>
                  <a:lnTo>
                    <a:pt x="897" y="1248"/>
                  </a:lnTo>
                  <a:lnTo>
                    <a:pt x="901" y="1241"/>
                  </a:lnTo>
                  <a:lnTo>
                    <a:pt x="911" y="1229"/>
                  </a:lnTo>
                  <a:lnTo>
                    <a:pt x="921" y="1219"/>
                  </a:lnTo>
                  <a:lnTo>
                    <a:pt x="931" y="1208"/>
                  </a:lnTo>
                  <a:lnTo>
                    <a:pt x="941" y="1197"/>
                  </a:lnTo>
                  <a:lnTo>
                    <a:pt x="945" y="1191"/>
                  </a:lnTo>
                  <a:lnTo>
                    <a:pt x="948" y="1185"/>
                  </a:lnTo>
                  <a:lnTo>
                    <a:pt x="950" y="1178"/>
                  </a:lnTo>
                  <a:lnTo>
                    <a:pt x="951" y="1170"/>
                  </a:lnTo>
                  <a:lnTo>
                    <a:pt x="951" y="1170"/>
                  </a:lnTo>
                  <a:lnTo>
                    <a:pt x="938" y="1168"/>
                  </a:lnTo>
                  <a:lnTo>
                    <a:pt x="929" y="1167"/>
                  </a:lnTo>
                  <a:lnTo>
                    <a:pt x="920" y="1165"/>
                  </a:lnTo>
                  <a:lnTo>
                    <a:pt x="911" y="1161"/>
                  </a:lnTo>
                  <a:lnTo>
                    <a:pt x="903" y="1157"/>
                  </a:lnTo>
                  <a:lnTo>
                    <a:pt x="900" y="1153"/>
                  </a:lnTo>
                  <a:lnTo>
                    <a:pt x="898" y="1150"/>
                  </a:lnTo>
                  <a:lnTo>
                    <a:pt x="897" y="1146"/>
                  </a:lnTo>
                  <a:lnTo>
                    <a:pt x="896" y="1142"/>
                  </a:lnTo>
                  <a:lnTo>
                    <a:pt x="896" y="1142"/>
                  </a:lnTo>
                  <a:lnTo>
                    <a:pt x="897" y="1132"/>
                  </a:lnTo>
                  <a:lnTo>
                    <a:pt x="899" y="1124"/>
                  </a:lnTo>
                  <a:lnTo>
                    <a:pt x="903" y="1116"/>
                  </a:lnTo>
                  <a:lnTo>
                    <a:pt x="906" y="1109"/>
                  </a:lnTo>
                  <a:lnTo>
                    <a:pt x="916" y="1096"/>
                  </a:lnTo>
                  <a:lnTo>
                    <a:pt x="926" y="1083"/>
                  </a:lnTo>
                  <a:lnTo>
                    <a:pt x="926" y="1083"/>
                  </a:lnTo>
                  <a:lnTo>
                    <a:pt x="919" y="1077"/>
                  </a:lnTo>
                  <a:lnTo>
                    <a:pt x="912" y="1070"/>
                  </a:lnTo>
                  <a:lnTo>
                    <a:pt x="908" y="1066"/>
                  </a:lnTo>
                  <a:lnTo>
                    <a:pt x="906" y="1061"/>
                  </a:lnTo>
                  <a:lnTo>
                    <a:pt x="904" y="1057"/>
                  </a:lnTo>
                  <a:lnTo>
                    <a:pt x="904" y="1050"/>
                  </a:lnTo>
                  <a:lnTo>
                    <a:pt x="904" y="1050"/>
                  </a:lnTo>
                  <a:lnTo>
                    <a:pt x="904" y="1046"/>
                  </a:lnTo>
                  <a:lnTo>
                    <a:pt x="905" y="1043"/>
                  </a:lnTo>
                  <a:lnTo>
                    <a:pt x="907" y="1039"/>
                  </a:lnTo>
                  <a:lnTo>
                    <a:pt x="911" y="1036"/>
                  </a:lnTo>
                  <a:lnTo>
                    <a:pt x="918" y="1031"/>
                  </a:lnTo>
                  <a:lnTo>
                    <a:pt x="927" y="1029"/>
                  </a:lnTo>
                  <a:lnTo>
                    <a:pt x="938" y="1027"/>
                  </a:lnTo>
                  <a:lnTo>
                    <a:pt x="950" y="1024"/>
                  </a:lnTo>
                  <a:lnTo>
                    <a:pt x="973" y="1024"/>
                  </a:lnTo>
                  <a:lnTo>
                    <a:pt x="973" y="1024"/>
                  </a:lnTo>
                  <a:lnTo>
                    <a:pt x="979" y="1023"/>
                  </a:lnTo>
                  <a:lnTo>
                    <a:pt x="984" y="1022"/>
                  </a:lnTo>
                  <a:lnTo>
                    <a:pt x="989" y="1020"/>
                  </a:lnTo>
                  <a:lnTo>
                    <a:pt x="992" y="1017"/>
                  </a:lnTo>
                  <a:lnTo>
                    <a:pt x="999" y="1009"/>
                  </a:lnTo>
                  <a:lnTo>
                    <a:pt x="1005" y="1001"/>
                  </a:lnTo>
                  <a:lnTo>
                    <a:pt x="1011" y="993"/>
                  </a:lnTo>
                  <a:lnTo>
                    <a:pt x="1018" y="986"/>
                  </a:lnTo>
                  <a:lnTo>
                    <a:pt x="1022" y="984"/>
                  </a:lnTo>
                  <a:lnTo>
                    <a:pt x="1027" y="982"/>
                  </a:lnTo>
                  <a:lnTo>
                    <a:pt x="1033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57" y="981"/>
                  </a:lnTo>
                  <a:lnTo>
                    <a:pt x="1073" y="979"/>
                  </a:lnTo>
                  <a:lnTo>
                    <a:pt x="1081" y="978"/>
                  </a:lnTo>
                  <a:lnTo>
                    <a:pt x="1089" y="976"/>
                  </a:lnTo>
                  <a:lnTo>
                    <a:pt x="1096" y="974"/>
                  </a:lnTo>
                  <a:lnTo>
                    <a:pt x="1102" y="969"/>
                  </a:lnTo>
                  <a:lnTo>
                    <a:pt x="1102" y="969"/>
                  </a:lnTo>
                  <a:lnTo>
                    <a:pt x="1105" y="964"/>
                  </a:lnTo>
                  <a:lnTo>
                    <a:pt x="1106" y="960"/>
                  </a:lnTo>
                  <a:lnTo>
                    <a:pt x="1107" y="954"/>
                  </a:lnTo>
                  <a:lnTo>
                    <a:pt x="1107" y="949"/>
                  </a:lnTo>
                  <a:lnTo>
                    <a:pt x="1107" y="944"/>
                  </a:lnTo>
                  <a:lnTo>
                    <a:pt x="1109" y="939"/>
                  </a:lnTo>
                  <a:lnTo>
                    <a:pt x="1110" y="933"/>
                  </a:lnTo>
                  <a:lnTo>
                    <a:pt x="1113" y="928"/>
                  </a:lnTo>
                  <a:lnTo>
                    <a:pt x="1113" y="928"/>
                  </a:lnTo>
                  <a:lnTo>
                    <a:pt x="1137" y="905"/>
                  </a:lnTo>
                  <a:lnTo>
                    <a:pt x="1149" y="893"/>
                  </a:lnTo>
                  <a:lnTo>
                    <a:pt x="1158" y="883"/>
                  </a:lnTo>
                  <a:lnTo>
                    <a:pt x="1166" y="870"/>
                  </a:lnTo>
                  <a:lnTo>
                    <a:pt x="1174" y="856"/>
                  </a:lnTo>
                  <a:lnTo>
                    <a:pt x="1181" y="839"/>
                  </a:lnTo>
                  <a:lnTo>
                    <a:pt x="1187" y="818"/>
                  </a:lnTo>
                  <a:lnTo>
                    <a:pt x="1187" y="818"/>
                  </a:lnTo>
                  <a:lnTo>
                    <a:pt x="1194" y="817"/>
                  </a:lnTo>
                  <a:lnTo>
                    <a:pt x="1202" y="816"/>
                  </a:lnTo>
                  <a:lnTo>
                    <a:pt x="1209" y="814"/>
                  </a:lnTo>
                  <a:lnTo>
                    <a:pt x="1216" y="811"/>
                  </a:lnTo>
                  <a:lnTo>
                    <a:pt x="1229" y="805"/>
                  </a:lnTo>
                  <a:lnTo>
                    <a:pt x="1242" y="795"/>
                  </a:lnTo>
                  <a:lnTo>
                    <a:pt x="1255" y="785"/>
                  </a:lnTo>
                  <a:lnTo>
                    <a:pt x="1266" y="77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303" y="738"/>
                  </a:lnTo>
                  <a:lnTo>
                    <a:pt x="1312" y="731"/>
                  </a:lnTo>
                  <a:lnTo>
                    <a:pt x="1319" y="723"/>
                  </a:lnTo>
                  <a:lnTo>
                    <a:pt x="1325" y="715"/>
                  </a:lnTo>
                  <a:lnTo>
                    <a:pt x="1330" y="704"/>
                  </a:lnTo>
                  <a:lnTo>
                    <a:pt x="1333" y="693"/>
                  </a:lnTo>
                  <a:lnTo>
                    <a:pt x="1333" y="679"/>
                  </a:lnTo>
                  <a:lnTo>
                    <a:pt x="1333" y="679"/>
                  </a:lnTo>
                  <a:lnTo>
                    <a:pt x="1333" y="670"/>
                  </a:lnTo>
                  <a:lnTo>
                    <a:pt x="1331" y="662"/>
                  </a:lnTo>
                  <a:lnTo>
                    <a:pt x="1327" y="655"/>
                  </a:lnTo>
                  <a:lnTo>
                    <a:pt x="1323" y="649"/>
                  </a:lnTo>
                  <a:lnTo>
                    <a:pt x="1318" y="643"/>
                  </a:lnTo>
                  <a:lnTo>
                    <a:pt x="1312" y="638"/>
                  </a:lnTo>
                  <a:lnTo>
                    <a:pt x="1301" y="628"/>
                  </a:lnTo>
                  <a:lnTo>
                    <a:pt x="1288" y="619"/>
                  </a:lnTo>
                  <a:lnTo>
                    <a:pt x="1282" y="615"/>
                  </a:lnTo>
                  <a:lnTo>
                    <a:pt x="1278" y="610"/>
                  </a:lnTo>
                  <a:lnTo>
                    <a:pt x="1273" y="604"/>
                  </a:lnTo>
                  <a:lnTo>
                    <a:pt x="1270" y="599"/>
                  </a:lnTo>
                  <a:lnTo>
                    <a:pt x="1267" y="592"/>
                  </a:lnTo>
                  <a:lnTo>
                    <a:pt x="1267" y="584"/>
                  </a:lnTo>
                  <a:lnTo>
                    <a:pt x="1267" y="584"/>
                  </a:lnTo>
                  <a:lnTo>
                    <a:pt x="1267" y="579"/>
                  </a:lnTo>
                  <a:lnTo>
                    <a:pt x="1269" y="574"/>
                  </a:lnTo>
                  <a:lnTo>
                    <a:pt x="1270" y="571"/>
                  </a:lnTo>
                  <a:lnTo>
                    <a:pt x="1272" y="569"/>
                  </a:lnTo>
                  <a:lnTo>
                    <a:pt x="1278" y="563"/>
                  </a:lnTo>
                  <a:lnTo>
                    <a:pt x="1285" y="558"/>
                  </a:lnTo>
                  <a:lnTo>
                    <a:pt x="1300" y="550"/>
                  </a:lnTo>
                  <a:lnTo>
                    <a:pt x="1307" y="546"/>
                  </a:lnTo>
                  <a:lnTo>
                    <a:pt x="1311" y="540"/>
                  </a:lnTo>
                  <a:lnTo>
                    <a:pt x="1311" y="540"/>
                  </a:lnTo>
                  <a:lnTo>
                    <a:pt x="1319" y="520"/>
                  </a:lnTo>
                  <a:lnTo>
                    <a:pt x="1328" y="498"/>
                  </a:lnTo>
                  <a:lnTo>
                    <a:pt x="1338" y="477"/>
                  </a:lnTo>
                  <a:lnTo>
                    <a:pt x="1347" y="454"/>
                  </a:lnTo>
                  <a:lnTo>
                    <a:pt x="1358" y="433"/>
                  </a:lnTo>
                  <a:lnTo>
                    <a:pt x="1370" y="413"/>
                  </a:lnTo>
                  <a:lnTo>
                    <a:pt x="1377" y="405"/>
                  </a:lnTo>
                  <a:lnTo>
                    <a:pt x="1384" y="397"/>
                  </a:lnTo>
                  <a:lnTo>
                    <a:pt x="1392" y="390"/>
                  </a:lnTo>
                  <a:lnTo>
                    <a:pt x="1400" y="386"/>
                  </a:lnTo>
                  <a:lnTo>
                    <a:pt x="1400" y="386"/>
                  </a:lnTo>
                  <a:lnTo>
                    <a:pt x="1408" y="380"/>
                  </a:lnTo>
                  <a:lnTo>
                    <a:pt x="1417" y="375"/>
                  </a:lnTo>
                  <a:lnTo>
                    <a:pt x="1425" y="371"/>
                  </a:lnTo>
                  <a:lnTo>
                    <a:pt x="1433" y="365"/>
                  </a:lnTo>
                  <a:lnTo>
                    <a:pt x="1441" y="358"/>
                  </a:lnTo>
                  <a:lnTo>
                    <a:pt x="1446" y="349"/>
                  </a:lnTo>
                  <a:lnTo>
                    <a:pt x="1448" y="344"/>
                  </a:lnTo>
                  <a:lnTo>
                    <a:pt x="1449" y="337"/>
                  </a:lnTo>
                  <a:lnTo>
                    <a:pt x="1450" y="330"/>
                  </a:lnTo>
                  <a:lnTo>
                    <a:pt x="1452" y="324"/>
                  </a:lnTo>
                  <a:lnTo>
                    <a:pt x="1452" y="324"/>
                  </a:lnTo>
                  <a:lnTo>
                    <a:pt x="1450" y="313"/>
                  </a:lnTo>
                  <a:lnTo>
                    <a:pt x="1447" y="305"/>
                  </a:lnTo>
                  <a:lnTo>
                    <a:pt x="1442" y="298"/>
                  </a:lnTo>
                  <a:lnTo>
                    <a:pt x="1438" y="291"/>
                  </a:lnTo>
                  <a:lnTo>
                    <a:pt x="1431" y="287"/>
                  </a:lnTo>
                  <a:lnTo>
                    <a:pt x="1423" y="281"/>
                  </a:lnTo>
                  <a:lnTo>
                    <a:pt x="1407" y="272"/>
                  </a:lnTo>
                  <a:lnTo>
                    <a:pt x="1407" y="272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5075810" y="2304720"/>
              <a:ext cx="1938311" cy="2411636"/>
            </a:xfrm>
            <a:custGeom>
              <a:avLst/>
              <a:gdLst/>
              <a:ahLst/>
              <a:cxnLst>
                <a:cxn ang="0">
                  <a:pos x="2493" y="1466"/>
                </a:cxn>
                <a:cxn ang="0">
                  <a:pos x="2473" y="1235"/>
                </a:cxn>
                <a:cxn ang="0">
                  <a:pos x="2466" y="1160"/>
                </a:cxn>
                <a:cxn ang="0">
                  <a:pos x="2562" y="1080"/>
                </a:cxn>
                <a:cxn ang="0">
                  <a:pos x="2636" y="943"/>
                </a:cxn>
                <a:cxn ang="0">
                  <a:pos x="2569" y="794"/>
                </a:cxn>
                <a:cxn ang="0">
                  <a:pos x="2530" y="702"/>
                </a:cxn>
                <a:cxn ang="0">
                  <a:pos x="2600" y="590"/>
                </a:cxn>
                <a:cxn ang="0">
                  <a:pos x="2666" y="489"/>
                </a:cxn>
                <a:cxn ang="0">
                  <a:pos x="2554" y="396"/>
                </a:cxn>
                <a:cxn ang="0">
                  <a:pos x="2434" y="339"/>
                </a:cxn>
                <a:cxn ang="0">
                  <a:pos x="2475" y="157"/>
                </a:cxn>
                <a:cxn ang="0">
                  <a:pos x="2391" y="7"/>
                </a:cxn>
                <a:cxn ang="0">
                  <a:pos x="2428" y="141"/>
                </a:cxn>
                <a:cxn ang="0">
                  <a:pos x="2236" y="98"/>
                </a:cxn>
                <a:cxn ang="0">
                  <a:pos x="2011" y="72"/>
                </a:cxn>
                <a:cxn ang="0">
                  <a:pos x="1886" y="320"/>
                </a:cxn>
                <a:cxn ang="0">
                  <a:pos x="1690" y="354"/>
                </a:cxn>
                <a:cxn ang="0">
                  <a:pos x="1559" y="350"/>
                </a:cxn>
                <a:cxn ang="0">
                  <a:pos x="1537" y="418"/>
                </a:cxn>
                <a:cxn ang="0">
                  <a:pos x="1510" y="389"/>
                </a:cxn>
                <a:cxn ang="0">
                  <a:pos x="1311" y="532"/>
                </a:cxn>
                <a:cxn ang="0">
                  <a:pos x="1324" y="616"/>
                </a:cxn>
                <a:cxn ang="0">
                  <a:pos x="1315" y="733"/>
                </a:cxn>
                <a:cxn ang="0">
                  <a:pos x="1223" y="808"/>
                </a:cxn>
                <a:cxn ang="0">
                  <a:pos x="1073" y="890"/>
                </a:cxn>
                <a:cxn ang="0">
                  <a:pos x="1055" y="1063"/>
                </a:cxn>
                <a:cxn ang="0">
                  <a:pos x="892" y="900"/>
                </a:cxn>
                <a:cxn ang="0">
                  <a:pos x="725" y="798"/>
                </a:cxn>
                <a:cxn ang="0">
                  <a:pos x="563" y="853"/>
                </a:cxn>
                <a:cxn ang="0">
                  <a:pos x="567" y="1004"/>
                </a:cxn>
                <a:cxn ang="0">
                  <a:pos x="372" y="972"/>
                </a:cxn>
                <a:cxn ang="0">
                  <a:pos x="137" y="1022"/>
                </a:cxn>
                <a:cxn ang="0">
                  <a:pos x="47" y="1150"/>
                </a:cxn>
                <a:cxn ang="0">
                  <a:pos x="183" y="1338"/>
                </a:cxn>
                <a:cxn ang="0">
                  <a:pos x="228" y="1472"/>
                </a:cxn>
                <a:cxn ang="0">
                  <a:pos x="136" y="1703"/>
                </a:cxn>
                <a:cxn ang="0">
                  <a:pos x="68" y="1924"/>
                </a:cxn>
                <a:cxn ang="0">
                  <a:pos x="52" y="2190"/>
                </a:cxn>
                <a:cxn ang="0">
                  <a:pos x="121" y="2315"/>
                </a:cxn>
                <a:cxn ang="0">
                  <a:pos x="152" y="2556"/>
                </a:cxn>
                <a:cxn ang="0">
                  <a:pos x="350" y="2595"/>
                </a:cxn>
                <a:cxn ang="0">
                  <a:pos x="437" y="2755"/>
                </a:cxn>
                <a:cxn ang="0">
                  <a:pos x="511" y="2908"/>
                </a:cxn>
                <a:cxn ang="0">
                  <a:pos x="583" y="3273"/>
                </a:cxn>
                <a:cxn ang="0">
                  <a:pos x="772" y="3188"/>
                </a:cxn>
                <a:cxn ang="0">
                  <a:pos x="896" y="3130"/>
                </a:cxn>
                <a:cxn ang="0">
                  <a:pos x="1057" y="2945"/>
                </a:cxn>
                <a:cxn ang="0">
                  <a:pos x="1220" y="3003"/>
                </a:cxn>
                <a:cxn ang="0">
                  <a:pos x="1365" y="3190"/>
                </a:cxn>
                <a:cxn ang="0">
                  <a:pos x="1712" y="3260"/>
                </a:cxn>
                <a:cxn ang="0">
                  <a:pos x="1885" y="3281"/>
                </a:cxn>
                <a:cxn ang="0">
                  <a:pos x="2116" y="3182"/>
                </a:cxn>
                <a:cxn ang="0">
                  <a:pos x="2317" y="3039"/>
                </a:cxn>
                <a:cxn ang="0">
                  <a:pos x="2241" y="2815"/>
                </a:cxn>
                <a:cxn ang="0">
                  <a:pos x="2218" y="2657"/>
                </a:cxn>
                <a:cxn ang="0">
                  <a:pos x="2284" y="2428"/>
                </a:cxn>
                <a:cxn ang="0">
                  <a:pos x="2389" y="2323"/>
                </a:cxn>
                <a:cxn ang="0">
                  <a:pos x="2445" y="2182"/>
                </a:cxn>
                <a:cxn ang="0">
                  <a:pos x="2346" y="1950"/>
                </a:cxn>
                <a:cxn ang="0">
                  <a:pos x="2345" y="1732"/>
                </a:cxn>
                <a:cxn ang="0">
                  <a:pos x="2530" y="1660"/>
                </a:cxn>
                <a:cxn ang="0">
                  <a:pos x="2568" y="1592"/>
                </a:cxn>
              </a:cxnLst>
              <a:rect l="0" t="0" r="r" b="b"/>
              <a:pathLst>
                <a:path w="2667" h="3308">
                  <a:moveTo>
                    <a:pt x="2568" y="1592"/>
                  </a:moveTo>
                  <a:lnTo>
                    <a:pt x="2568" y="1592"/>
                  </a:lnTo>
                  <a:lnTo>
                    <a:pt x="2567" y="1582"/>
                  </a:lnTo>
                  <a:lnTo>
                    <a:pt x="2565" y="1573"/>
                  </a:lnTo>
                  <a:lnTo>
                    <a:pt x="2561" y="1567"/>
                  </a:lnTo>
                  <a:lnTo>
                    <a:pt x="2557" y="1560"/>
                  </a:lnTo>
                  <a:lnTo>
                    <a:pt x="2550" y="1548"/>
                  </a:lnTo>
                  <a:lnTo>
                    <a:pt x="2548" y="1542"/>
                  </a:lnTo>
                  <a:lnTo>
                    <a:pt x="2546" y="1537"/>
                  </a:lnTo>
                  <a:lnTo>
                    <a:pt x="2546" y="1537"/>
                  </a:lnTo>
                  <a:lnTo>
                    <a:pt x="2546" y="1511"/>
                  </a:lnTo>
                  <a:lnTo>
                    <a:pt x="2546" y="1511"/>
                  </a:lnTo>
                  <a:lnTo>
                    <a:pt x="2546" y="1506"/>
                  </a:lnTo>
                  <a:lnTo>
                    <a:pt x="2544" y="1502"/>
                  </a:lnTo>
                  <a:lnTo>
                    <a:pt x="2542" y="1498"/>
                  </a:lnTo>
                  <a:lnTo>
                    <a:pt x="2539" y="1494"/>
                  </a:lnTo>
                  <a:lnTo>
                    <a:pt x="2531" y="1489"/>
                  </a:lnTo>
                  <a:lnTo>
                    <a:pt x="2523" y="1485"/>
                  </a:lnTo>
                  <a:lnTo>
                    <a:pt x="2513" y="1480"/>
                  </a:lnTo>
                  <a:lnTo>
                    <a:pt x="2505" y="1476"/>
                  </a:lnTo>
                  <a:lnTo>
                    <a:pt x="2497" y="1470"/>
                  </a:lnTo>
                  <a:lnTo>
                    <a:pt x="2493" y="1466"/>
                  </a:lnTo>
                  <a:lnTo>
                    <a:pt x="2491" y="1463"/>
                  </a:lnTo>
                  <a:lnTo>
                    <a:pt x="2491" y="1463"/>
                  </a:lnTo>
                  <a:lnTo>
                    <a:pt x="2481" y="1446"/>
                  </a:lnTo>
                  <a:lnTo>
                    <a:pt x="2470" y="1432"/>
                  </a:lnTo>
                  <a:lnTo>
                    <a:pt x="2459" y="1417"/>
                  </a:lnTo>
                  <a:lnTo>
                    <a:pt x="2449" y="1402"/>
                  </a:lnTo>
                  <a:lnTo>
                    <a:pt x="2439" y="1387"/>
                  </a:lnTo>
                  <a:lnTo>
                    <a:pt x="2436" y="1378"/>
                  </a:lnTo>
                  <a:lnTo>
                    <a:pt x="2432" y="1369"/>
                  </a:lnTo>
                  <a:lnTo>
                    <a:pt x="2429" y="1358"/>
                  </a:lnTo>
                  <a:lnTo>
                    <a:pt x="2427" y="1347"/>
                  </a:lnTo>
                  <a:lnTo>
                    <a:pt x="2426" y="1334"/>
                  </a:lnTo>
                  <a:lnTo>
                    <a:pt x="2426" y="1320"/>
                  </a:lnTo>
                  <a:lnTo>
                    <a:pt x="2426" y="1320"/>
                  </a:lnTo>
                  <a:lnTo>
                    <a:pt x="2427" y="1308"/>
                  </a:lnTo>
                  <a:lnTo>
                    <a:pt x="2429" y="1294"/>
                  </a:lnTo>
                  <a:lnTo>
                    <a:pt x="2434" y="1281"/>
                  </a:lnTo>
                  <a:lnTo>
                    <a:pt x="2439" y="1270"/>
                  </a:lnTo>
                  <a:lnTo>
                    <a:pt x="2446" y="1258"/>
                  </a:lnTo>
                  <a:lnTo>
                    <a:pt x="2454" y="1249"/>
                  </a:lnTo>
                  <a:lnTo>
                    <a:pt x="2464" y="1241"/>
                  </a:lnTo>
                  <a:lnTo>
                    <a:pt x="2473" y="1235"/>
                  </a:lnTo>
                  <a:lnTo>
                    <a:pt x="2473" y="1235"/>
                  </a:lnTo>
                  <a:lnTo>
                    <a:pt x="2481" y="1233"/>
                  </a:lnTo>
                  <a:lnTo>
                    <a:pt x="2487" y="1233"/>
                  </a:lnTo>
                  <a:lnTo>
                    <a:pt x="2496" y="1231"/>
                  </a:lnTo>
                  <a:lnTo>
                    <a:pt x="2499" y="1229"/>
                  </a:lnTo>
                  <a:lnTo>
                    <a:pt x="2500" y="1226"/>
                  </a:lnTo>
                  <a:lnTo>
                    <a:pt x="2502" y="1221"/>
                  </a:lnTo>
                  <a:lnTo>
                    <a:pt x="2503" y="1213"/>
                  </a:lnTo>
                  <a:lnTo>
                    <a:pt x="2503" y="1213"/>
                  </a:lnTo>
                  <a:lnTo>
                    <a:pt x="2502" y="1208"/>
                  </a:lnTo>
                  <a:lnTo>
                    <a:pt x="2500" y="1203"/>
                  </a:lnTo>
                  <a:lnTo>
                    <a:pt x="2499" y="1199"/>
                  </a:lnTo>
                  <a:lnTo>
                    <a:pt x="2497" y="1196"/>
                  </a:lnTo>
                  <a:lnTo>
                    <a:pt x="2490" y="1190"/>
                  </a:lnTo>
                  <a:lnTo>
                    <a:pt x="2484" y="1185"/>
                  </a:lnTo>
                  <a:lnTo>
                    <a:pt x="2477" y="1181"/>
                  </a:lnTo>
                  <a:lnTo>
                    <a:pt x="2470" y="1176"/>
                  </a:lnTo>
                  <a:lnTo>
                    <a:pt x="2467" y="1172"/>
                  </a:lnTo>
                  <a:lnTo>
                    <a:pt x="2466" y="1168"/>
                  </a:lnTo>
                  <a:lnTo>
                    <a:pt x="2465" y="1165"/>
                  </a:lnTo>
                  <a:lnTo>
                    <a:pt x="2465" y="1165"/>
                  </a:lnTo>
                  <a:lnTo>
                    <a:pt x="2466" y="1160"/>
                  </a:lnTo>
                  <a:lnTo>
                    <a:pt x="2467" y="1156"/>
                  </a:lnTo>
                  <a:lnTo>
                    <a:pt x="2469" y="1151"/>
                  </a:lnTo>
                  <a:lnTo>
                    <a:pt x="2473" y="1148"/>
                  </a:lnTo>
                  <a:lnTo>
                    <a:pt x="2480" y="1141"/>
                  </a:lnTo>
                  <a:lnTo>
                    <a:pt x="2489" y="1134"/>
                  </a:lnTo>
                  <a:lnTo>
                    <a:pt x="2498" y="1128"/>
                  </a:lnTo>
                  <a:lnTo>
                    <a:pt x="2507" y="1121"/>
                  </a:lnTo>
                  <a:lnTo>
                    <a:pt x="2515" y="1113"/>
                  </a:lnTo>
                  <a:lnTo>
                    <a:pt x="2518" y="1109"/>
                  </a:lnTo>
                  <a:lnTo>
                    <a:pt x="2521" y="1103"/>
                  </a:lnTo>
                  <a:lnTo>
                    <a:pt x="2521" y="1103"/>
                  </a:lnTo>
                  <a:lnTo>
                    <a:pt x="2522" y="1095"/>
                  </a:lnTo>
                  <a:lnTo>
                    <a:pt x="2525" y="1083"/>
                  </a:lnTo>
                  <a:lnTo>
                    <a:pt x="2527" y="1079"/>
                  </a:lnTo>
                  <a:lnTo>
                    <a:pt x="2529" y="1074"/>
                  </a:lnTo>
                  <a:lnTo>
                    <a:pt x="2531" y="1072"/>
                  </a:lnTo>
                  <a:lnTo>
                    <a:pt x="2535" y="1071"/>
                  </a:lnTo>
                  <a:lnTo>
                    <a:pt x="2535" y="1071"/>
                  </a:lnTo>
                  <a:lnTo>
                    <a:pt x="2542" y="1071"/>
                  </a:lnTo>
                  <a:lnTo>
                    <a:pt x="2546" y="1072"/>
                  </a:lnTo>
                  <a:lnTo>
                    <a:pt x="2554" y="1076"/>
                  </a:lnTo>
                  <a:lnTo>
                    <a:pt x="2562" y="1080"/>
                  </a:lnTo>
                  <a:lnTo>
                    <a:pt x="2568" y="1081"/>
                  </a:lnTo>
                  <a:lnTo>
                    <a:pt x="2576" y="1081"/>
                  </a:lnTo>
                  <a:lnTo>
                    <a:pt x="2576" y="1081"/>
                  </a:lnTo>
                  <a:lnTo>
                    <a:pt x="2586" y="1080"/>
                  </a:lnTo>
                  <a:lnTo>
                    <a:pt x="2592" y="1077"/>
                  </a:lnTo>
                  <a:lnTo>
                    <a:pt x="2598" y="1073"/>
                  </a:lnTo>
                  <a:lnTo>
                    <a:pt x="2603" y="1066"/>
                  </a:lnTo>
                  <a:lnTo>
                    <a:pt x="2607" y="1059"/>
                  </a:lnTo>
                  <a:lnTo>
                    <a:pt x="2610" y="1050"/>
                  </a:lnTo>
                  <a:lnTo>
                    <a:pt x="2613" y="1030"/>
                  </a:lnTo>
                  <a:lnTo>
                    <a:pt x="2617" y="1011"/>
                  </a:lnTo>
                  <a:lnTo>
                    <a:pt x="2619" y="1000"/>
                  </a:lnTo>
                  <a:lnTo>
                    <a:pt x="2622" y="991"/>
                  </a:lnTo>
                  <a:lnTo>
                    <a:pt x="2626" y="983"/>
                  </a:lnTo>
                  <a:lnTo>
                    <a:pt x="2632" y="975"/>
                  </a:lnTo>
                  <a:lnTo>
                    <a:pt x="2637" y="968"/>
                  </a:lnTo>
                  <a:lnTo>
                    <a:pt x="2645" y="964"/>
                  </a:lnTo>
                  <a:lnTo>
                    <a:pt x="2645" y="964"/>
                  </a:lnTo>
                  <a:lnTo>
                    <a:pt x="2645" y="960"/>
                  </a:lnTo>
                  <a:lnTo>
                    <a:pt x="2644" y="956"/>
                  </a:lnTo>
                  <a:lnTo>
                    <a:pt x="2641" y="950"/>
                  </a:lnTo>
                  <a:lnTo>
                    <a:pt x="2636" y="943"/>
                  </a:lnTo>
                  <a:lnTo>
                    <a:pt x="2635" y="941"/>
                  </a:lnTo>
                  <a:lnTo>
                    <a:pt x="2635" y="938"/>
                  </a:lnTo>
                  <a:lnTo>
                    <a:pt x="2635" y="938"/>
                  </a:lnTo>
                  <a:lnTo>
                    <a:pt x="2634" y="931"/>
                  </a:lnTo>
                  <a:lnTo>
                    <a:pt x="2633" y="926"/>
                  </a:lnTo>
                  <a:lnTo>
                    <a:pt x="2630" y="920"/>
                  </a:lnTo>
                  <a:lnTo>
                    <a:pt x="2627" y="915"/>
                  </a:lnTo>
                  <a:lnTo>
                    <a:pt x="2619" y="907"/>
                  </a:lnTo>
                  <a:lnTo>
                    <a:pt x="2610" y="901"/>
                  </a:lnTo>
                  <a:lnTo>
                    <a:pt x="2591" y="889"/>
                  </a:lnTo>
                  <a:lnTo>
                    <a:pt x="2584" y="883"/>
                  </a:lnTo>
                  <a:lnTo>
                    <a:pt x="2581" y="880"/>
                  </a:lnTo>
                  <a:lnTo>
                    <a:pt x="2580" y="876"/>
                  </a:lnTo>
                  <a:lnTo>
                    <a:pt x="2580" y="876"/>
                  </a:lnTo>
                  <a:lnTo>
                    <a:pt x="2580" y="858"/>
                  </a:lnTo>
                  <a:lnTo>
                    <a:pt x="2580" y="837"/>
                  </a:lnTo>
                  <a:lnTo>
                    <a:pt x="2579" y="825"/>
                  </a:lnTo>
                  <a:lnTo>
                    <a:pt x="2577" y="815"/>
                  </a:lnTo>
                  <a:lnTo>
                    <a:pt x="2575" y="806"/>
                  </a:lnTo>
                  <a:lnTo>
                    <a:pt x="2573" y="798"/>
                  </a:lnTo>
                  <a:lnTo>
                    <a:pt x="2573" y="798"/>
                  </a:lnTo>
                  <a:lnTo>
                    <a:pt x="2569" y="794"/>
                  </a:lnTo>
                  <a:lnTo>
                    <a:pt x="2567" y="792"/>
                  </a:lnTo>
                  <a:lnTo>
                    <a:pt x="2560" y="789"/>
                  </a:lnTo>
                  <a:lnTo>
                    <a:pt x="2546" y="783"/>
                  </a:lnTo>
                  <a:lnTo>
                    <a:pt x="2539" y="781"/>
                  </a:lnTo>
                  <a:lnTo>
                    <a:pt x="2534" y="776"/>
                  </a:lnTo>
                  <a:lnTo>
                    <a:pt x="2531" y="773"/>
                  </a:lnTo>
                  <a:lnTo>
                    <a:pt x="2529" y="768"/>
                  </a:lnTo>
                  <a:lnTo>
                    <a:pt x="2529" y="763"/>
                  </a:lnTo>
                  <a:lnTo>
                    <a:pt x="2528" y="758"/>
                  </a:lnTo>
                  <a:lnTo>
                    <a:pt x="2528" y="758"/>
                  </a:lnTo>
                  <a:lnTo>
                    <a:pt x="2529" y="753"/>
                  </a:lnTo>
                  <a:lnTo>
                    <a:pt x="2531" y="748"/>
                  </a:lnTo>
                  <a:lnTo>
                    <a:pt x="2538" y="738"/>
                  </a:lnTo>
                  <a:lnTo>
                    <a:pt x="2546" y="730"/>
                  </a:lnTo>
                  <a:lnTo>
                    <a:pt x="2553" y="724"/>
                  </a:lnTo>
                  <a:lnTo>
                    <a:pt x="2553" y="724"/>
                  </a:lnTo>
                  <a:lnTo>
                    <a:pt x="2552" y="721"/>
                  </a:lnTo>
                  <a:lnTo>
                    <a:pt x="2551" y="717"/>
                  </a:lnTo>
                  <a:lnTo>
                    <a:pt x="2546" y="713"/>
                  </a:lnTo>
                  <a:lnTo>
                    <a:pt x="2542" y="709"/>
                  </a:lnTo>
                  <a:lnTo>
                    <a:pt x="2536" y="706"/>
                  </a:lnTo>
                  <a:lnTo>
                    <a:pt x="2530" y="702"/>
                  </a:lnTo>
                  <a:lnTo>
                    <a:pt x="2526" y="698"/>
                  </a:lnTo>
                  <a:lnTo>
                    <a:pt x="2522" y="692"/>
                  </a:lnTo>
                  <a:lnTo>
                    <a:pt x="2521" y="689"/>
                  </a:lnTo>
                  <a:lnTo>
                    <a:pt x="2521" y="684"/>
                  </a:lnTo>
                  <a:lnTo>
                    <a:pt x="2521" y="684"/>
                  </a:lnTo>
                  <a:lnTo>
                    <a:pt x="2521" y="677"/>
                  </a:lnTo>
                  <a:lnTo>
                    <a:pt x="2523" y="671"/>
                  </a:lnTo>
                  <a:lnTo>
                    <a:pt x="2526" y="666"/>
                  </a:lnTo>
                  <a:lnTo>
                    <a:pt x="2529" y="661"/>
                  </a:lnTo>
                  <a:lnTo>
                    <a:pt x="2534" y="656"/>
                  </a:lnTo>
                  <a:lnTo>
                    <a:pt x="2539" y="652"/>
                  </a:lnTo>
                  <a:lnTo>
                    <a:pt x="2551" y="645"/>
                  </a:lnTo>
                  <a:lnTo>
                    <a:pt x="2562" y="638"/>
                  </a:lnTo>
                  <a:lnTo>
                    <a:pt x="2575" y="631"/>
                  </a:lnTo>
                  <a:lnTo>
                    <a:pt x="2581" y="626"/>
                  </a:lnTo>
                  <a:lnTo>
                    <a:pt x="2586" y="622"/>
                  </a:lnTo>
                  <a:lnTo>
                    <a:pt x="2590" y="617"/>
                  </a:lnTo>
                  <a:lnTo>
                    <a:pt x="2594" y="611"/>
                  </a:lnTo>
                  <a:lnTo>
                    <a:pt x="2594" y="611"/>
                  </a:lnTo>
                  <a:lnTo>
                    <a:pt x="2597" y="606"/>
                  </a:lnTo>
                  <a:lnTo>
                    <a:pt x="2599" y="600"/>
                  </a:lnTo>
                  <a:lnTo>
                    <a:pt x="2600" y="590"/>
                  </a:lnTo>
                  <a:lnTo>
                    <a:pt x="2602" y="585"/>
                  </a:lnTo>
                  <a:lnTo>
                    <a:pt x="2603" y="582"/>
                  </a:lnTo>
                  <a:lnTo>
                    <a:pt x="2606" y="579"/>
                  </a:lnTo>
                  <a:lnTo>
                    <a:pt x="2612" y="578"/>
                  </a:lnTo>
                  <a:lnTo>
                    <a:pt x="2612" y="578"/>
                  </a:lnTo>
                  <a:lnTo>
                    <a:pt x="2622" y="578"/>
                  </a:lnTo>
                  <a:lnTo>
                    <a:pt x="2632" y="579"/>
                  </a:lnTo>
                  <a:lnTo>
                    <a:pt x="2640" y="579"/>
                  </a:lnTo>
                  <a:lnTo>
                    <a:pt x="2645" y="578"/>
                  </a:lnTo>
                  <a:lnTo>
                    <a:pt x="2645" y="578"/>
                  </a:lnTo>
                  <a:lnTo>
                    <a:pt x="2645" y="538"/>
                  </a:lnTo>
                  <a:lnTo>
                    <a:pt x="2645" y="538"/>
                  </a:lnTo>
                  <a:lnTo>
                    <a:pt x="2646" y="531"/>
                  </a:lnTo>
                  <a:lnTo>
                    <a:pt x="2649" y="525"/>
                  </a:lnTo>
                  <a:lnTo>
                    <a:pt x="2652" y="521"/>
                  </a:lnTo>
                  <a:lnTo>
                    <a:pt x="2657" y="516"/>
                  </a:lnTo>
                  <a:lnTo>
                    <a:pt x="2660" y="510"/>
                  </a:lnTo>
                  <a:lnTo>
                    <a:pt x="2664" y="506"/>
                  </a:lnTo>
                  <a:lnTo>
                    <a:pt x="2666" y="500"/>
                  </a:lnTo>
                  <a:lnTo>
                    <a:pt x="2667" y="493"/>
                  </a:lnTo>
                  <a:lnTo>
                    <a:pt x="2667" y="493"/>
                  </a:lnTo>
                  <a:lnTo>
                    <a:pt x="2666" y="489"/>
                  </a:lnTo>
                  <a:lnTo>
                    <a:pt x="2664" y="485"/>
                  </a:lnTo>
                  <a:lnTo>
                    <a:pt x="2656" y="476"/>
                  </a:lnTo>
                  <a:lnTo>
                    <a:pt x="2648" y="466"/>
                  </a:lnTo>
                  <a:lnTo>
                    <a:pt x="2642" y="461"/>
                  </a:lnTo>
                  <a:lnTo>
                    <a:pt x="2642" y="461"/>
                  </a:lnTo>
                  <a:lnTo>
                    <a:pt x="2635" y="460"/>
                  </a:lnTo>
                  <a:lnTo>
                    <a:pt x="2629" y="456"/>
                  </a:lnTo>
                  <a:lnTo>
                    <a:pt x="2625" y="453"/>
                  </a:lnTo>
                  <a:lnTo>
                    <a:pt x="2621" y="448"/>
                  </a:lnTo>
                  <a:lnTo>
                    <a:pt x="2619" y="443"/>
                  </a:lnTo>
                  <a:lnTo>
                    <a:pt x="2617" y="438"/>
                  </a:lnTo>
                  <a:lnTo>
                    <a:pt x="2612" y="426"/>
                  </a:lnTo>
                  <a:lnTo>
                    <a:pt x="2606" y="414"/>
                  </a:lnTo>
                  <a:lnTo>
                    <a:pt x="2603" y="409"/>
                  </a:lnTo>
                  <a:lnTo>
                    <a:pt x="2599" y="404"/>
                  </a:lnTo>
                  <a:lnTo>
                    <a:pt x="2594" y="400"/>
                  </a:lnTo>
                  <a:lnTo>
                    <a:pt x="2587" y="396"/>
                  </a:lnTo>
                  <a:lnTo>
                    <a:pt x="2579" y="395"/>
                  </a:lnTo>
                  <a:lnTo>
                    <a:pt x="2568" y="394"/>
                  </a:lnTo>
                  <a:lnTo>
                    <a:pt x="2568" y="394"/>
                  </a:lnTo>
                  <a:lnTo>
                    <a:pt x="2561" y="394"/>
                  </a:lnTo>
                  <a:lnTo>
                    <a:pt x="2554" y="396"/>
                  </a:lnTo>
                  <a:lnTo>
                    <a:pt x="2543" y="400"/>
                  </a:lnTo>
                  <a:lnTo>
                    <a:pt x="2530" y="403"/>
                  </a:lnTo>
                  <a:lnTo>
                    <a:pt x="2523" y="404"/>
                  </a:lnTo>
                  <a:lnTo>
                    <a:pt x="2516" y="405"/>
                  </a:lnTo>
                  <a:lnTo>
                    <a:pt x="2516" y="405"/>
                  </a:lnTo>
                  <a:lnTo>
                    <a:pt x="2506" y="404"/>
                  </a:lnTo>
                  <a:lnTo>
                    <a:pt x="2496" y="402"/>
                  </a:lnTo>
                  <a:lnTo>
                    <a:pt x="2487" y="399"/>
                  </a:lnTo>
                  <a:lnTo>
                    <a:pt x="2478" y="395"/>
                  </a:lnTo>
                  <a:lnTo>
                    <a:pt x="2472" y="391"/>
                  </a:lnTo>
                  <a:lnTo>
                    <a:pt x="2466" y="385"/>
                  </a:lnTo>
                  <a:lnTo>
                    <a:pt x="2462" y="380"/>
                  </a:lnTo>
                  <a:lnTo>
                    <a:pt x="2461" y="376"/>
                  </a:lnTo>
                  <a:lnTo>
                    <a:pt x="2461" y="376"/>
                  </a:lnTo>
                  <a:lnTo>
                    <a:pt x="2462" y="358"/>
                  </a:lnTo>
                  <a:lnTo>
                    <a:pt x="2461" y="349"/>
                  </a:lnTo>
                  <a:lnTo>
                    <a:pt x="2460" y="344"/>
                  </a:lnTo>
                  <a:lnTo>
                    <a:pt x="2458" y="339"/>
                  </a:lnTo>
                  <a:lnTo>
                    <a:pt x="2458" y="339"/>
                  </a:lnTo>
                  <a:lnTo>
                    <a:pt x="2449" y="340"/>
                  </a:lnTo>
                  <a:lnTo>
                    <a:pt x="2441" y="340"/>
                  </a:lnTo>
                  <a:lnTo>
                    <a:pt x="2434" y="339"/>
                  </a:lnTo>
                  <a:lnTo>
                    <a:pt x="2428" y="336"/>
                  </a:lnTo>
                  <a:lnTo>
                    <a:pt x="2423" y="333"/>
                  </a:lnTo>
                  <a:lnTo>
                    <a:pt x="2420" y="327"/>
                  </a:lnTo>
                  <a:lnTo>
                    <a:pt x="2419" y="319"/>
                  </a:lnTo>
                  <a:lnTo>
                    <a:pt x="2418" y="309"/>
                  </a:lnTo>
                  <a:lnTo>
                    <a:pt x="2418" y="309"/>
                  </a:lnTo>
                  <a:lnTo>
                    <a:pt x="2419" y="300"/>
                  </a:lnTo>
                  <a:lnTo>
                    <a:pt x="2420" y="292"/>
                  </a:lnTo>
                  <a:lnTo>
                    <a:pt x="2422" y="284"/>
                  </a:lnTo>
                  <a:lnTo>
                    <a:pt x="2424" y="275"/>
                  </a:lnTo>
                  <a:lnTo>
                    <a:pt x="2432" y="262"/>
                  </a:lnTo>
                  <a:lnTo>
                    <a:pt x="2442" y="248"/>
                  </a:lnTo>
                  <a:lnTo>
                    <a:pt x="2461" y="221"/>
                  </a:lnTo>
                  <a:lnTo>
                    <a:pt x="2469" y="208"/>
                  </a:lnTo>
                  <a:lnTo>
                    <a:pt x="2474" y="201"/>
                  </a:lnTo>
                  <a:lnTo>
                    <a:pt x="2476" y="193"/>
                  </a:lnTo>
                  <a:lnTo>
                    <a:pt x="2476" y="193"/>
                  </a:lnTo>
                  <a:lnTo>
                    <a:pt x="2477" y="187"/>
                  </a:lnTo>
                  <a:lnTo>
                    <a:pt x="2477" y="182"/>
                  </a:lnTo>
                  <a:lnTo>
                    <a:pt x="2475" y="172"/>
                  </a:lnTo>
                  <a:lnTo>
                    <a:pt x="2474" y="163"/>
                  </a:lnTo>
                  <a:lnTo>
                    <a:pt x="2475" y="157"/>
                  </a:lnTo>
                  <a:lnTo>
                    <a:pt x="2476" y="152"/>
                  </a:lnTo>
                  <a:lnTo>
                    <a:pt x="2476" y="152"/>
                  </a:lnTo>
                  <a:lnTo>
                    <a:pt x="2478" y="145"/>
                  </a:lnTo>
                  <a:lnTo>
                    <a:pt x="2482" y="141"/>
                  </a:lnTo>
                  <a:lnTo>
                    <a:pt x="2491" y="132"/>
                  </a:lnTo>
                  <a:lnTo>
                    <a:pt x="2495" y="126"/>
                  </a:lnTo>
                  <a:lnTo>
                    <a:pt x="2499" y="118"/>
                  </a:lnTo>
                  <a:lnTo>
                    <a:pt x="2502" y="109"/>
                  </a:lnTo>
                  <a:lnTo>
                    <a:pt x="2503" y="96"/>
                  </a:lnTo>
                  <a:lnTo>
                    <a:pt x="2503" y="96"/>
                  </a:lnTo>
                  <a:lnTo>
                    <a:pt x="2502" y="88"/>
                  </a:lnTo>
                  <a:lnTo>
                    <a:pt x="2498" y="80"/>
                  </a:lnTo>
                  <a:lnTo>
                    <a:pt x="2493" y="72"/>
                  </a:lnTo>
                  <a:lnTo>
                    <a:pt x="2488" y="64"/>
                  </a:lnTo>
                  <a:lnTo>
                    <a:pt x="2481" y="56"/>
                  </a:lnTo>
                  <a:lnTo>
                    <a:pt x="2473" y="48"/>
                  </a:lnTo>
                  <a:lnTo>
                    <a:pt x="2464" y="41"/>
                  </a:lnTo>
                  <a:lnTo>
                    <a:pt x="2453" y="34"/>
                  </a:lnTo>
                  <a:lnTo>
                    <a:pt x="2432" y="22"/>
                  </a:lnTo>
                  <a:lnTo>
                    <a:pt x="2411" y="13"/>
                  </a:lnTo>
                  <a:lnTo>
                    <a:pt x="2400" y="10"/>
                  </a:lnTo>
                  <a:lnTo>
                    <a:pt x="2391" y="7"/>
                  </a:lnTo>
                  <a:lnTo>
                    <a:pt x="2382" y="5"/>
                  </a:lnTo>
                  <a:lnTo>
                    <a:pt x="2374" y="5"/>
                  </a:lnTo>
                  <a:lnTo>
                    <a:pt x="2374" y="5"/>
                  </a:lnTo>
                  <a:lnTo>
                    <a:pt x="2369" y="4"/>
                  </a:lnTo>
                  <a:lnTo>
                    <a:pt x="2363" y="2"/>
                  </a:lnTo>
                  <a:lnTo>
                    <a:pt x="2355" y="0"/>
                  </a:lnTo>
                  <a:lnTo>
                    <a:pt x="2351" y="0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50" y="18"/>
                  </a:lnTo>
                  <a:lnTo>
                    <a:pt x="2358" y="35"/>
                  </a:lnTo>
                  <a:lnTo>
                    <a:pt x="2367" y="51"/>
                  </a:lnTo>
                  <a:lnTo>
                    <a:pt x="2377" y="66"/>
                  </a:lnTo>
                  <a:lnTo>
                    <a:pt x="2388" y="80"/>
                  </a:lnTo>
                  <a:lnTo>
                    <a:pt x="2399" y="92"/>
                  </a:lnTo>
                  <a:lnTo>
                    <a:pt x="2408" y="103"/>
                  </a:lnTo>
                  <a:lnTo>
                    <a:pt x="2418" y="111"/>
                  </a:lnTo>
                  <a:lnTo>
                    <a:pt x="2418" y="111"/>
                  </a:lnTo>
                  <a:lnTo>
                    <a:pt x="2426" y="127"/>
                  </a:lnTo>
                  <a:lnTo>
                    <a:pt x="2429" y="136"/>
                  </a:lnTo>
                  <a:lnTo>
                    <a:pt x="2429" y="139"/>
                  </a:lnTo>
                  <a:lnTo>
                    <a:pt x="2428" y="141"/>
                  </a:lnTo>
                  <a:lnTo>
                    <a:pt x="2426" y="141"/>
                  </a:lnTo>
                  <a:lnTo>
                    <a:pt x="2423" y="141"/>
                  </a:lnTo>
                  <a:lnTo>
                    <a:pt x="2415" y="136"/>
                  </a:lnTo>
                  <a:lnTo>
                    <a:pt x="2405" y="130"/>
                  </a:lnTo>
                  <a:lnTo>
                    <a:pt x="2377" y="112"/>
                  </a:lnTo>
                  <a:lnTo>
                    <a:pt x="2361" y="102"/>
                  </a:lnTo>
                  <a:lnTo>
                    <a:pt x="2344" y="92"/>
                  </a:lnTo>
                  <a:lnTo>
                    <a:pt x="2328" y="83"/>
                  </a:lnTo>
                  <a:lnTo>
                    <a:pt x="2310" y="78"/>
                  </a:lnTo>
                  <a:lnTo>
                    <a:pt x="2302" y="74"/>
                  </a:lnTo>
                  <a:lnTo>
                    <a:pt x="2294" y="73"/>
                  </a:lnTo>
                  <a:lnTo>
                    <a:pt x="2287" y="72"/>
                  </a:lnTo>
                  <a:lnTo>
                    <a:pt x="2279" y="73"/>
                  </a:lnTo>
                  <a:lnTo>
                    <a:pt x="2274" y="74"/>
                  </a:lnTo>
                  <a:lnTo>
                    <a:pt x="2267" y="76"/>
                  </a:lnTo>
                  <a:lnTo>
                    <a:pt x="2261" y="80"/>
                  </a:lnTo>
                  <a:lnTo>
                    <a:pt x="2256" y="86"/>
                  </a:lnTo>
                  <a:lnTo>
                    <a:pt x="2256" y="86"/>
                  </a:lnTo>
                  <a:lnTo>
                    <a:pt x="2250" y="92"/>
                  </a:lnTo>
                  <a:lnTo>
                    <a:pt x="2244" y="96"/>
                  </a:lnTo>
                  <a:lnTo>
                    <a:pt x="2239" y="98"/>
                  </a:lnTo>
                  <a:lnTo>
                    <a:pt x="2236" y="98"/>
                  </a:lnTo>
                  <a:lnTo>
                    <a:pt x="2233" y="97"/>
                  </a:lnTo>
                  <a:lnTo>
                    <a:pt x="2230" y="94"/>
                  </a:lnTo>
                  <a:lnTo>
                    <a:pt x="2223" y="82"/>
                  </a:lnTo>
                  <a:lnTo>
                    <a:pt x="2218" y="76"/>
                  </a:lnTo>
                  <a:lnTo>
                    <a:pt x="2212" y="69"/>
                  </a:lnTo>
                  <a:lnTo>
                    <a:pt x="2205" y="61"/>
                  </a:lnTo>
                  <a:lnTo>
                    <a:pt x="2194" y="55"/>
                  </a:lnTo>
                  <a:lnTo>
                    <a:pt x="2183" y="48"/>
                  </a:lnTo>
                  <a:lnTo>
                    <a:pt x="2169" y="41"/>
                  </a:lnTo>
                  <a:lnTo>
                    <a:pt x="2152" y="35"/>
                  </a:lnTo>
                  <a:lnTo>
                    <a:pt x="2131" y="30"/>
                  </a:lnTo>
                  <a:lnTo>
                    <a:pt x="2131" y="30"/>
                  </a:lnTo>
                  <a:lnTo>
                    <a:pt x="2121" y="29"/>
                  </a:lnTo>
                  <a:lnTo>
                    <a:pt x="2111" y="29"/>
                  </a:lnTo>
                  <a:lnTo>
                    <a:pt x="2101" y="29"/>
                  </a:lnTo>
                  <a:lnTo>
                    <a:pt x="2092" y="30"/>
                  </a:lnTo>
                  <a:lnTo>
                    <a:pt x="2083" y="32"/>
                  </a:lnTo>
                  <a:lnTo>
                    <a:pt x="2073" y="34"/>
                  </a:lnTo>
                  <a:lnTo>
                    <a:pt x="2056" y="41"/>
                  </a:lnTo>
                  <a:lnTo>
                    <a:pt x="2040" y="50"/>
                  </a:lnTo>
                  <a:lnTo>
                    <a:pt x="2025" y="60"/>
                  </a:lnTo>
                  <a:lnTo>
                    <a:pt x="2011" y="72"/>
                  </a:lnTo>
                  <a:lnTo>
                    <a:pt x="1999" y="86"/>
                  </a:lnTo>
                  <a:lnTo>
                    <a:pt x="1987" y="99"/>
                  </a:lnTo>
                  <a:lnTo>
                    <a:pt x="1977" y="113"/>
                  </a:lnTo>
                  <a:lnTo>
                    <a:pt x="1968" y="128"/>
                  </a:lnTo>
                  <a:lnTo>
                    <a:pt x="1961" y="143"/>
                  </a:lnTo>
                  <a:lnTo>
                    <a:pt x="1955" y="157"/>
                  </a:lnTo>
                  <a:lnTo>
                    <a:pt x="1951" y="170"/>
                  </a:lnTo>
                  <a:lnTo>
                    <a:pt x="1949" y="182"/>
                  </a:lnTo>
                  <a:lnTo>
                    <a:pt x="1948" y="193"/>
                  </a:lnTo>
                  <a:lnTo>
                    <a:pt x="1948" y="193"/>
                  </a:lnTo>
                  <a:lnTo>
                    <a:pt x="1947" y="208"/>
                  </a:lnTo>
                  <a:lnTo>
                    <a:pt x="1943" y="231"/>
                  </a:lnTo>
                  <a:lnTo>
                    <a:pt x="1941" y="244"/>
                  </a:lnTo>
                  <a:lnTo>
                    <a:pt x="1937" y="257"/>
                  </a:lnTo>
                  <a:lnTo>
                    <a:pt x="1932" y="271"/>
                  </a:lnTo>
                  <a:lnTo>
                    <a:pt x="1926" y="284"/>
                  </a:lnTo>
                  <a:lnTo>
                    <a:pt x="1918" y="295"/>
                  </a:lnTo>
                  <a:lnTo>
                    <a:pt x="1909" y="305"/>
                  </a:lnTo>
                  <a:lnTo>
                    <a:pt x="1904" y="310"/>
                  </a:lnTo>
                  <a:lnTo>
                    <a:pt x="1899" y="315"/>
                  </a:lnTo>
                  <a:lnTo>
                    <a:pt x="1893" y="317"/>
                  </a:lnTo>
                  <a:lnTo>
                    <a:pt x="1886" y="320"/>
                  </a:lnTo>
                  <a:lnTo>
                    <a:pt x="1879" y="321"/>
                  </a:lnTo>
                  <a:lnTo>
                    <a:pt x="1871" y="323"/>
                  </a:lnTo>
                  <a:lnTo>
                    <a:pt x="1864" y="323"/>
                  </a:lnTo>
                  <a:lnTo>
                    <a:pt x="1855" y="323"/>
                  </a:lnTo>
                  <a:lnTo>
                    <a:pt x="1846" y="320"/>
                  </a:lnTo>
                  <a:lnTo>
                    <a:pt x="1836" y="318"/>
                  </a:lnTo>
                  <a:lnTo>
                    <a:pt x="1826" y="315"/>
                  </a:lnTo>
                  <a:lnTo>
                    <a:pt x="1816" y="309"/>
                  </a:lnTo>
                  <a:lnTo>
                    <a:pt x="1816" y="309"/>
                  </a:lnTo>
                  <a:lnTo>
                    <a:pt x="1798" y="313"/>
                  </a:lnTo>
                  <a:lnTo>
                    <a:pt x="1783" y="318"/>
                  </a:lnTo>
                  <a:lnTo>
                    <a:pt x="1770" y="323"/>
                  </a:lnTo>
                  <a:lnTo>
                    <a:pt x="1757" y="328"/>
                  </a:lnTo>
                  <a:lnTo>
                    <a:pt x="1735" y="339"/>
                  </a:lnTo>
                  <a:lnTo>
                    <a:pt x="1718" y="349"/>
                  </a:lnTo>
                  <a:lnTo>
                    <a:pt x="1705" y="357"/>
                  </a:lnTo>
                  <a:lnTo>
                    <a:pt x="1697" y="362"/>
                  </a:lnTo>
                  <a:lnTo>
                    <a:pt x="1694" y="362"/>
                  </a:lnTo>
                  <a:lnTo>
                    <a:pt x="1691" y="361"/>
                  </a:lnTo>
                  <a:lnTo>
                    <a:pt x="1690" y="358"/>
                  </a:lnTo>
                  <a:lnTo>
                    <a:pt x="1690" y="354"/>
                  </a:lnTo>
                  <a:lnTo>
                    <a:pt x="1690" y="354"/>
                  </a:lnTo>
                  <a:lnTo>
                    <a:pt x="1691" y="341"/>
                  </a:lnTo>
                  <a:lnTo>
                    <a:pt x="1694" y="326"/>
                  </a:lnTo>
                  <a:lnTo>
                    <a:pt x="1695" y="312"/>
                  </a:lnTo>
                  <a:lnTo>
                    <a:pt x="1695" y="305"/>
                  </a:lnTo>
                  <a:lnTo>
                    <a:pt x="1694" y="300"/>
                  </a:lnTo>
                  <a:lnTo>
                    <a:pt x="1690" y="295"/>
                  </a:lnTo>
                  <a:lnTo>
                    <a:pt x="1685" y="292"/>
                  </a:lnTo>
                  <a:lnTo>
                    <a:pt x="1678" y="289"/>
                  </a:lnTo>
                  <a:lnTo>
                    <a:pt x="1668" y="289"/>
                  </a:lnTo>
                  <a:lnTo>
                    <a:pt x="1657" y="290"/>
                  </a:lnTo>
                  <a:lnTo>
                    <a:pt x="1642" y="294"/>
                  </a:lnTo>
                  <a:lnTo>
                    <a:pt x="1624" y="301"/>
                  </a:lnTo>
                  <a:lnTo>
                    <a:pt x="1602" y="309"/>
                  </a:lnTo>
                  <a:lnTo>
                    <a:pt x="1602" y="309"/>
                  </a:lnTo>
                  <a:lnTo>
                    <a:pt x="1594" y="312"/>
                  </a:lnTo>
                  <a:lnTo>
                    <a:pt x="1586" y="317"/>
                  </a:lnTo>
                  <a:lnTo>
                    <a:pt x="1579" y="321"/>
                  </a:lnTo>
                  <a:lnTo>
                    <a:pt x="1573" y="326"/>
                  </a:lnTo>
                  <a:lnTo>
                    <a:pt x="1568" y="332"/>
                  </a:lnTo>
                  <a:lnTo>
                    <a:pt x="1564" y="338"/>
                  </a:lnTo>
                  <a:lnTo>
                    <a:pt x="1561" y="344"/>
                  </a:lnTo>
                  <a:lnTo>
                    <a:pt x="1559" y="350"/>
                  </a:lnTo>
                  <a:lnTo>
                    <a:pt x="1557" y="365"/>
                  </a:lnTo>
                  <a:lnTo>
                    <a:pt x="1557" y="380"/>
                  </a:lnTo>
                  <a:lnTo>
                    <a:pt x="1558" y="395"/>
                  </a:lnTo>
                  <a:lnTo>
                    <a:pt x="1561" y="410"/>
                  </a:lnTo>
                  <a:lnTo>
                    <a:pt x="1567" y="441"/>
                  </a:lnTo>
                  <a:lnTo>
                    <a:pt x="1571" y="455"/>
                  </a:lnTo>
                  <a:lnTo>
                    <a:pt x="1572" y="468"/>
                  </a:lnTo>
                  <a:lnTo>
                    <a:pt x="1573" y="479"/>
                  </a:lnTo>
                  <a:lnTo>
                    <a:pt x="1572" y="484"/>
                  </a:lnTo>
                  <a:lnTo>
                    <a:pt x="1571" y="488"/>
                  </a:lnTo>
                  <a:lnTo>
                    <a:pt x="1568" y="492"/>
                  </a:lnTo>
                  <a:lnTo>
                    <a:pt x="1566" y="495"/>
                  </a:lnTo>
                  <a:lnTo>
                    <a:pt x="1563" y="499"/>
                  </a:lnTo>
                  <a:lnTo>
                    <a:pt x="1558" y="500"/>
                  </a:lnTo>
                  <a:lnTo>
                    <a:pt x="1558" y="500"/>
                  </a:lnTo>
                  <a:lnTo>
                    <a:pt x="1557" y="502"/>
                  </a:lnTo>
                  <a:lnTo>
                    <a:pt x="1556" y="500"/>
                  </a:lnTo>
                  <a:lnTo>
                    <a:pt x="1553" y="491"/>
                  </a:lnTo>
                  <a:lnTo>
                    <a:pt x="1548" y="457"/>
                  </a:lnTo>
                  <a:lnTo>
                    <a:pt x="1544" y="439"/>
                  </a:lnTo>
                  <a:lnTo>
                    <a:pt x="1540" y="424"/>
                  </a:lnTo>
                  <a:lnTo>
                    <a:pt x="1537" y="418"/>
                  </a:lnTo>
                  <a:lnTo>
                    <a:pt x="1535" y="415"/>
                  </a:lnTo>
                  <a:lnTo>
                    <a:pt x="1531" y="415"/>
                  </a:lnTo>
                  <a:lnTo>
                    <a:pt x="1528" y="416"/>
                  </a:lnTo>
                  <a:lnTo>
                    <a:pt x="1528" y="416"/>
                  </a:lnTo>
                  <a:lnTo>
                    <a:pt x="1517" y="426"/>
                  </a:lnTo>
                  <a:lnTo>
                    <a:pt x="1504" y="437"/>
                  </a:lnTo>
                  <a:lnTo>
                    <a:pt x="1491" y="446"/>
                  </a:lnTo>
                  <a:lnTo>
                    <a:pt x="1477" y="456"/>
                  </a:lnTo>
                  <a:lnTo>
                    <a:pt x="1477" y="456"/>
                  </a:lnTo>
                  <a:lnTo>
                    <a:pt x="1473" y="453"/>
                  </a:lnTo>
                  <a:lnTo>
                    <a:pt x="1470" y="449"/>
                  </a:lnTo>
                  <a:lnTo>
                    <a:pt x="1470" y="446"/>
                  </a:lnTo>
                  <a:lnTo>
                    <a:pt x="1473" y="442"/>
                  </a:lnTo>
                  <a:lnTo>
                    <a:pt x="1475" y="438"/>
                  </a:lnTo>
                  <a:lnTo>
                    <a:pt x="1479" y="434"/>
                  </a:lnTo>
                  <a:lnTo>
                    <a:pt x="1488" y="425"/>
                  </a:lnTo>
                  <a:lnTo>
                    <a:pt x="1498" y="416"/>
                  </a:lnTo>
                  <a:lnTo>
                    <a:pt x="1503" y="411"/>
                  </a:lnTo>
                  <a:lnTo>
                    <a:pt x="1506" y="405"/>
                  </a:lnTo>
                  <a:lnTo>
                    <a:pt x="1508" y="401"/>
                  </a:lnTo>
                  <a:lnTo>
                    <a:pt x="1510" y="395"/>
                  </a:lnTo>
                  <a:lnTo>
                    <a:pt x="1510" y="389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493" y="387"/>
                  </a:lnTo>
                  <a:lnTo>
                    <a:pt x="1481" y="393"/>
                  </a:lnTo>
                  <a:lnTo>
                    <a:pt x="1467" y="400"/>
                  </a:lnTo>
                  <a:lnTo>
                    <a:pt x="1453" y="408"/>
                  </a:lnTo>
                  <a:lnTo>
                    <a:pt x="1426" y="428"/>
                  </a:lnTo>
                  <a:lnTo>
                    <a:pt x="1397" y="449"/>
                  </a:lnTo>
                  <a:lnTo>
                    <a:pt x="1382" y="460"/>
                  </a:lnTo>
                  <a:lnTo>
                    <a:pt x="1367" y="469"/>
                  </a:lnTo>
                  <a:lnTo>
                    <a:pt x="1352" y="477"/>
                  </a:lnTo>
                  <a:lnTo>
                    <a:pt x="1337" y="485"/>
                  </a:lnTo>
                  <a:lnTo>
                    <a:pt x="1322" y="489"/>
                  </a:lnTo>
                  <a:lnTo>
                    <a:pt x="1307" y="493"/>
                  </a:lnTo>
                  <a:lnTo>
                    <a:pt x="1291" y="495"/>
                  </a:lnTo>
                  <a:lnTo>
                    <a:pt x="1283" y="494"/>
                  </a:lnTo>
                  <a:lnTo>
                    <a:pt x="1275" y="493"/>
                  </a:lnTo>
                  <a:lnTo>
                    <a:pt x="1275" y="493"/>
                  </a:lnTo>
                  <a:lnTo>
                    <a:pt x="1289" y="506"/>
                  </a:lnTo>
                  <a:lnTo>
                    <a:pt x="1299" y="516"/>
                  </a:lnTo>
                  <a:lnTo>
                    <a:pt x="1306" y="525"/>
                  </a:lnTo>
                  <a:lnTo>
                    <a:pt x="1311" y="532"/>
                  </a:lnTo>
                  <a:lnTo>
                    <a:pt x="1312" y="539"/>
                  </a:lnTo>
                  <a:lnTo>
                    <a:pt x="1311" y="546"/>
                  </a:lnTo>
                  <a:lnTo>
                    <a:pt x="1308" y="552"/>
                  </a:lnTo>
                  <a:lnTo>
                    <a:pt x="1305" y="557"/>
                  </a:lnTo>
                  <a:lnTo>
                    <a:pt x="1293" y="571"/>
                  </a:lnTo>
                  <a:lnTo>
                    <a:pt x="1288" y="579"/>
                  </a:lnTo>
                  <a:lnTo>
                    <a:pt x="1281" y="588"/>
                  </a:lnTo>
                  <a:lnTo>
                    <a:pt x="1275" y="599"/>
                  </a:lnTo>
                  <a:lnTo>
                    <a:pt x="1270" y="611"/>
                  </a:lnTo>
                  <a:lnTo>
                    <a:pt x="1267" y="626"/>
                  </a:lnTo>
                  <a:lnTo>
                    <a:pt x="1265" y="644"/>
                  </a:lnTo>
                  <a:lnTo>
                    <a:pt x="1265" y="644"/>
                  </a:lnTo>
                  <a:lnTo>
                    <a:pt x="1276" y="644"/>
                  </a:lnTo>
                  <a:lnTo>
                    <a:pt x="1286" y="641"/>
                  </a:lnTo>
                  <a:lnTo>
                    <a:pt x="1294" y="637"/>
                  </a:lnTo>
                  <a:lnTo>
                    <a:pt x="1301" y="632"/>
                  </a:lnTo>
                  <a:lnTo>
                    <a:pt x="1306" y="628"/>
                  </a:lnTo>
                  <a:lnTo>
                    <a:pt x="1311" y="623"/>
                  </a:lnTo>
                  <a:lnTo>
                    <a:pt x="1317" y="615"/>
                  </a:lnTo>
                  <a:lnTo>
                    <a:pt x="1320" y="613"/>
                  </a:lnTo>
                  <a:lnTo>
                    <a:pt x="1322" y="613"/>
                  </a:lnTo>
                  <a:lnTo>
                    <a:pt x="1324" y="616"/>
                  </a:lnTo>
                  <a:lnTo>
                    <a:pt x="1327" y="622"/>
                  </a:lnTo>
                  <a:lnTo>
                    <a:pt x="1334" y="644"/>
                  </a:lnTo>
                  <a:lnTo>
                    <a:pt x="1345" y="684"/>
                  </a:lnTo>
                  <a:lnTo>
                    <a:pt x="1345" y="684"/>
                  </a:lnTo>
                  <a:lnTo>
                    <a:pt x="1360" y="690"/>
                  </a:lnTo>
                  <a:lnTo>
                    <a:pt x="1373" y="695"/>
                  </a:lnTo>
                  <a:lnTo>
                    <a:pt x="1382" y="701"/>
                  </a:lnTo>
                  <a:lnTo>
                    <a:pt x="1388" y="707"/>
                  </a:lnTo>
                  <a:lnTo>
                    <a:pt x="1392" y="712"/>
                  </a:lnTo>
                  <a:lnTo>
                    <a:pt x="1395" y="717"/>
                  </a:lnTo>
                  <a:lnTo>
                    <a:pt x="1393" y="722"/>
                  </a:lnTo>
                  <a:lnTo>
                    <a:pt x="1391" y="725"/>
                  </a:lnTo>
                  <a:lnTo>
                    <a:pt x="1388" y="729"/>
                  </a:lnTo>
                  <a:lnTo>
                    <a:pt x="1382" y="732"/>
                  </a:lnTo>
                  <a:lnTo>
                    <a:pt x="1374" y="733"/>
                  </a:lnTo>
                  <a:lnTo>
                    <a:pt x="1366" y="735"/>
                  </a:lnTo>
                  <a:lnTo>
                    <a:pt x="1355" y="735"/>
                  </a:lnTo>
                  <a:lnTo>
                    <a:pt x="1344" y="735"/>
                  </a:lnTo>
                  <a:lnTo>
                    <a:pt x="1332" y="732"/>
                  </a:lnTo>
                  <a:lnTo>
                    <a:pt x="1320" y="729"/>
                  </a:lnTo>
                  <a:lnTo>
                    <a:pt x="1320" y="729"/>
                  </a:lnTo>
                  <a:lnTo>
                    <a:pt x="1315" y="733"/>
                  </a:lnTo>
                  <a:lnTo>
                    <a:pt x="1312" y="738"/>
                  </a:lnTo>
                  <a:lnTo>
                    <a:pt x="1308" y="743"/>
                  </a:lnTo>
                  <a:lnTo>
                    <a:pt x="1307" y="747"/>
                  </a:lnTo>
                  <a:lnTo>
                    <a:pt x="1306" y="752"/>
                  </a:lnTo>
                  <a:lnTo>
                    <a:pt x="1306" y="756"/>
                  </a:lnTo>
                  <a:lnTo>
                    <a:pt x="1308" y="766"/>
                  </a:lnTo>
                  <a:lnTo>
                    <a:pt x="1313" y="775"/>
                  </a:lnTo>
                  <a:lnTo>
                    <a:pt x="1317" y="784"/>
                  </a:lnTo>
                  <a:lnTo>
                    <a:pt x="1330" y="799"/>
                  </a:lnTo>
                  <a:lnTo>
                    <a:pt x="1338" y="811"/>
                  </a:lnTo>
                  <a:lnTo>
                    <a:pt x="1340" y="815"/>
                  </a:lnTo>
                  <a:lnTo>
                    <a:pt x="1340" y="816"/>
                  </a:lnTo>
                  <a:lnTo>
                    <a:pt x="1339" y="817"/>
                  </a:lnTo>
                  <a:lnTo>
                    <a:pt x="1335" y="817"/>
                  </a:lnTo>
                  <a:lnTo>
                    <a:pt x="1325" y="817"/>
                  </a:lnTo>
                  <a:lnTo>
                    <a:pt x="1313" y="814"/>
                  </a:lnTo>
                  <a:lnTo>
                    <a:pt x="1293" y="809"/>
                  </a:lnTo>
                  <a:lnTo>
                    <a:pt x="1293" y="809"/>
                  </a:lnTo>
                  <a:lnTo>
                    <a:pt x="1260" y="808"/>
                  </a:lnTo>
                  <a:lnTo>
                    <a:pt x="1238" y="808"/>
                  </a:lnTo>
                  <a:lnTo>
                    <a:pt x="1230" y="808"/>
                  </a:lnTo>
                  <a:lnTo>
                    <a:pt x="1223" y="808"/>
                  </a:lnTo>
                  <a:lnTo>
                    <a:pt x="1218" y="811"/>
                  </a:lnTo>
                  <a:lnTo>
                    <a:pt x="1215" y="813"/>
                  </a:lnTo>
                  <a:lnTo>
                    <a:pt x="1210" y="816"/>
                  </a:lnTo>
                  <a:lnTo>
                    <a:pt x="1207" y="821"/>
                  </a:lnTo>
                  <a:lnTo>
                    <a:pt x="1200" y="836"/>
                  </a:lnTo>
                  <a:lnTo>
                    <a:pt x="1187" y="858"/>
                  </a:lnTo>
                  <a:lnTo>
                    <a:pt x="1169" y="890"/>
                  </a:lnTo>
                  <a:lnTo>
                    <a:pt x="1169" y="890"/>
                  </a:lnTo>
                  <a:lnTo>
                    <a:pt x="1157" y="898"/>
                  </a:lnTo>
                  <a:lnTo>
                    <a:pt x="1148" y="904"/>
                  </a:lnTo>
                  <a:lnTo>
                    <a:pt x="1138" y="906"/>
                  </a:lnTo>
                  <a:lnTo>
                    <a:pt x="1129" y="906"/>
                  </a:lnTo>
                  <a:lnTo>
                    <a:pt x="1121" y="904"/>
                  </a:lnTo>
                  <a:lnTo>
                    <a:pt x="1113" y="901"/>
                  </a:lnTo>
                  <a:lnTo>
                    <a:pt x="1106" y="898"/>
                  </a:lnTo>
                  <a:lnTo>
                    <a:pt x="1099" y="893"/>
                  </a:lnTo>
                  <a:lnTo>
                    <a:pt x="1088" y="886"/>
                  </a:lnTo>
                  <a:lnTo>
                    <a:pt x="1084" y="883"/>
                  </a:lnTo>
                  <a:lnTo>
                    <a:pt x="1080" y="882"/>
                  </a:lnTo>
                  <a:lnTo>
                    <a:pt x="1077" y="882"/>
                  </a:lnTo>
                  <a:lnTo>
                    <a:pt x="1076" y="884"/>
                  </a:lnTo>
                  <a:lnTo>
                    <a:pt x="1073" y="890"/>
                  </a:lnTo>
                  <a:lnTo>
                    <a:pt x="1073" y="897"/>
                  </a:lnTo>
                  <a:lnTo>
                    <a:pt x="1073" y="897"/>
                  </a:lnTo>
                  <a:lnTo>
                    <a:pt x="1075" y="907"/>
                  </a:lnTo>
                  <a:lnTo>
                    <a:pt x="1077" y="919"/>
                  </a:lnTo>
                  <a:lnTo>
                    <a:pt x="1086" y="946"/>
                  </a:lnTo>
                  <a:lnTo>
                    <a:pt x="1097" y="976"/>
                  </a:lnTo>
                  <a:lnTo>
                    <a:pt x="1101" y="992"/>
                  </a:lnTo>
                  <a:lnTo>
                    <a:pt x="1106" y="1007"/>
                  </a:lnTo>
                  <a:lnTo>
                    <a:pt x="1108" y="1022"/>
                  </a:lnTo>
                  <a:lnTo>
                    <a:pt x="1109" y="1035"/>
                  </a:lnTo>
                  <a:lnTo>
                    <a:pt x="1108" y="1046"/>
                  </a:lnTo>
                  <a:lnTo>
                    <a:pt x="1107" y="1051"/>
                  </a:lnTo>
                  <a:lnTo>
                    <a:pt x="1105" y="1056"/>
                  </a:lnTo>
                  <a:lnTo>
                    <a:pt x="1101" y="1059"/>
                  </a:lnTo>
                  <a:lnTo>
                    <a:pt x="1098" y="1063"/>
                  </a:lnTo>
                  <a:lnTo>
                    <a:pt x="1093" y="1064"/>
                  </a:lnTo>
                  <a:lnTo>
                    <a:pt x="1087" y="1066"/>
                  </a:lnTo>
                  <a:lnTo>
                    <a:pt x="1080" y="1066"/>
                  </a:lnTo>
                  <a:lnTo>
                    <a:pt x="1073" y="1066"/>
                  </a:lnTo>
                  <a:lnTo>
                    <a:pt x="1064" y="1065"/>
                  </a:lnTo>
                  <a:lnTo>
                    <a:pt x="1055" y="1063"/>
                  </a:lnTo>
                  <a:lnTo>
                    <a:pt x="1055" y="1063"/>
                  </a:lnTo>
                  <a:lnTo>
                    <a:pt x="1029" y="1054"/>
                  </a:lnTo>
                  <a:lnTo>
                    <a:pt x="1016" y="1050"/>
                  </a:lnTo>
                  <a:lnTo>
                    <a:pt x="1004" y="1045"/>
                  </a:lnTo>
                  <a:lnTo>
                    <a:pt x="993" y="1040"/>
                  </a:lnTo>
                  <a:lnTo>
                    <a:pt x="983" y="1033"/>
                  </a:lnTo>
                  <a:lnTo>
                    <a:pt x="973" y="1026"/>
                  </a:lnTo>
                  <a:lnTo>
                    <a:pt x="965" y="1018"/>
                  </a:lnTo>
                  <a:lnTo>
                    <a:pt x="957" y="1008"/>
                  </a:lnTo>
                  <a:lnTo>
                    <a:pt x="950" y="999"/>
                  </a:lnTo>
                  <a:lnTo>
                    <a:pt x="945" y="988"/>
                  </a:lnTo>
                  <a:lnTo>
                    <a:pt x="939" y="976"/>
                  </a:lnTo>
                  <a:lnTo>
                    <a:pt x="935" y="964"/>
                  </a:lnTo>
                  <a:lnTo>
                    <a:pt x="932" y="951"/>
                  </a:lnTo>
                  <a:lnTo>
                    <a:pt x="931" y="936"/>
                  </a:lnTo>
                  <a:lnTo>
                    <a:pt x="930" y="920"/>
                  </a:lnTo>
                  <a:lnTo>
                    <a:pt x="930" y="920"/>
                  </a:lnTo>
                  <a:lnTo>
                    <a:pt x="929" y="915"/>
                  </a:lnTo>
                  <a:lnTo>
                    <a:pt x="925" y="911"/>
                  </a:lnTo>
                  <a:lnTo>
                    <a:pt x="920" y="908"/>
                  </a:lnTo>
                  <a:lnTo>
                    <a:pt x="916" y="906"/>
                  </a:lnTo>
                  <a:lnTo>
                    <a:pt x="904" y="903"/>
                  </a:lnTo>
                  <a:lnTo>
                    <a:pt x="892" y="900"/>
                  </a:lnTo>
                  <a:lnTo>
                    <a:pt x="879" y="897"/>
                  </a:lnTo>
                  <a:lnTo>
                    <a:pt x="874" y="893"/>
                  </a:lnTo>
                  <a:lnTo>
                    <a:pt x="870" y="890"/>
                  </a:lnTo>
                  <a:lnTo>
                    <a:pt x="866" y="886"/>
                  </a:lnTo>
                  <a:lnTo>
                    <a:pt x="864" y="881"/>
                  </a:lnTo>
                  <a:lnTo>
                    <a:pt x="863" y="873"/>
                  </a:lnTo>
                  <a:lnTo>
                    <a:pt x="864" y="865"/>
                  </a:lnTo>
                  <a:lnTo>
                    <a:pt x="864" y="865"/>
                  </a:lnTo>
                  <a:lnTo>
                    <a:pt x="858" y="858"/>
                  </a:lnTo>
                  <a:lnTo>
                    <a:pt x="854" y="852"/>
                  </a:lnTo>
                  <a:lnTo>
                    <a:pt x="849" y="838"/>
                  </a:lnTo>
                  <a:lnTo>
                    <a:pt x="843" y="825"/>
                  </a:lnTo>
                  <a:lnTo>
                    <a:pt x="841" y="819"/>
                  </a:lnTo>
                  <a:lnTo>
                    <a:pt x="836" y="813"/>
                  </a:lnTo>
                  <a:lnTo>
                    <a:pt x="832" y="808"/>
                  </a:lnTo>
                  <a:lnTo>
                    <a:pt x="824" y="804"/>
                  </a:lnTo>
                  <a:lnTo>
                    <a:pt x="815" y="800"/>
                  </a:lnTo>
                  <a:lnTo>
                    <a:pt x="803" y="798"/>
                  </a:lnTo>
                  <a:lnTo>
                    <a:pt x="789" y="796"/>
                  </a:lnTo>
                  <a:lnTo>
                    <a:pt x="771" y="796"/>
                  </a:lnTo>
                  <a:lnTo>
                    <a:pt x="750" y="796"/>
                  </a:lnTo>
                  <a:lnTo>
                    <a:pt x="725" y="798"/>
                  </a:lnTo>
                  <a:lnTo>
                    <a:pt x="725" y="798"/>
                  </a:lnTo>
                  <a:lnTo>
                    <a:pt x="724" y="805"/>
                  </a:lnTo>
                  <a:lnTo>
                    <a:pt x="721" y="812"/>
                  </a:lnTo>
                  <a:lnTo>
                    <a:pt x="719" y="816"/>
                  </a:lnTo>
                  <a:lnTo>
                    <a:pt x="717" y="822"/>
                  </a:lnTo>
                  <a:lnTo>
                    <a:pt x="713" y="825"/>
                  </a:lnTo>
                  <a:lnTo>
                    <a:pt x="710" y="829"/>
                  </a:lnTo>
                  <a:lnTo>
                    <a:pt x="705" y="831"/>
                  </a:lnTo>
                  <a:lnTo>
                    <a:pt x="701" y="834"/>
                  </a:lnTo>
                  <a:lnTo>
                    <a:pt x="690" y="837"/>
                  </a:lnTo>
                  <a:lnTo>
                    <a:pt x="679" y="838"/>
                  </a:lnTo>
                  <a:lnTo>
                    <a:pt x="666" y="838"/>
                  </a:lnTo>
                  <a:lnTo>
                    <a:pt x="652" y="837"/>
                  </a:lnTo>
                  <a:lnTo>
                    <a:pt x="626" y="835"/>
                  </a:lnTo>
                  <a:lnTo>
                    <a:pt x="613" y="834"/>
                  </a:lnTo>
                  <a:lnTo>
                    <a:pt x="601" y="835"/>
                  </a:lnTo>
                  <a:lnTo>
                    <a:pt x="589" y="836"/>
                  </a:lnTo>
                  <a:lnTo>
                    <a:pt x="579" y="839"/>
                  </a:lnTo>
                  <a:lnTo>
                    <a:pt x="574" y="842"/>
                  </a:lnTo>
                  <a:lnTo>
                    <a:pt x="569" y="845"/>
                  </a:lnTo>
                  <a:lnTo>
                    <a:pt x="566" y="849"/>
                  </a:lnTo>
                  <a:lnTo>
                    <a:pt x="563" y="853"/>
                  </a:lnTo>
                  <a:lnTo>
                    <a:pt x="563" y="853"/>
                  </a:lnTo>
                  <a:lnTo>
                    <a:pt x="559" y="857"/>
                  </a:lnTo>
                  <a:lnTo>
                    <a:pt x="557" y="860"/>
                  </a:lnTo>
                  <a:lnTo>
                    <a:pt x="556" y="866"/>
                  </a:lnTo>
                  <a:lnTo>
                    <a:pt x="557" y="870"/>
                  </a:lnTo>
                  <a:lnTo>
                    <a:pt x="558" y="876"/>
                  </a:lnTo>
                  <a:lnTo>
                    <a:pt x="561" y="883"/>
                  </a:lnTo>
                  <a:lnTo>
                    <a:pt x="568" y="896"/>
                  </a:lnTo>
                  <a:lnTo>
                    <a:pt x="578" y="909"/>
                  </a:lnTo>
                  <a:lnTo>
                    <a:pt x="587" y="922"/>
                  </a:lnTo>
                  <a:lnTo>
                    <a:pt x="595" y="933"/>
                  </a:lnTo>
                  <a:lnTo>
                    <a:pt x="599" y="942"/>
                  </a:lnTo>
                  <a:lnTo>
                    <a:pt x="599" y="942"/>
                  </a:lnTo>
                  <a:lnTo>
                    <a:pt x="604" y="954"/>
                  </a:lnTo>
                  <a:lnTo>
                    <a:pt x="606" y="965"/>
                  </a:lnTo>
                  <a:lnTo>
                    <a:pt x="605" y="970"/>
                  </a:lnTo>
                  <a:lnTo>
                    <a:pt x="605" y="975"/>
                  </a:lnTo>
                  <a:lnTo>
                    <a:pt x="601" y="982"/>
                  </a:lnTo>
                  <a:lnTo>
                    <a:pt x="595" y="989"/>
                  </a:lnTo>
                  <a:lnTo>
                    <a:pt x="588" y="995"/>
                  </a:lnTo>
                  <a:lnTo>
                    <a:pt x="579" y="999"/>
                  </a:lnTo>
                  <a:lnTo>
                    <a:pt x="567" y="1004"/>
                  </a:lnTo>
                  <a:lnTo>
                    <a:pt x="543" y="1010"/>
                  </a:lnTo>
                  <a:lnTo>
                    <a:pt x="515" y="1015"/>
                  </a:lnTo>
                  <a:lnTo>
                    <a:pt x="489" y="1021"/>
                  </a:lnTo>
                  <a:lnTo>
                    <a:pt x="475" y="1026"/>
                  </a:lnTo>
                  <a:lnTo>
                    <a:pt x="464" y="1029"/>
                  </a:lnTo>
                  <a:lnTo>
                    <a:pt x="464" y="1029"/>
                  </a:lnTo>
                  <a:lnTo>
                    <a:pt x="444" y="1036"/>
                  </a:lnTo>
                  <a:lnTo>
                    <a:pt x="429" y="1040"/>
                  </a:lnTo>
                  <a:lnTo>
                    <a:pt x="422" y="1041"/>
                  </a:lnTo>
                  <a:lnTo>
                    <a:pt x="416" y="1041"/>
                  </a:lnTo>
                  <a:lnTo>
                    <a:pt x="411" y="1040"/>
                  </a:lnTo>
                  <a:lnTo>
                    <a:pt x="406" y="1038"/>
                  </a:lnTo>
                  <a:lnTo>
                    <a:pt x="401" y="1036"/>
                  </a:lnTo>
                  <a:lnTo>
                    <a:pt x="398" y="1034"/>
                  </a:lnTo>
                  <a:lnTo>
                    <a:pt x="392" y="1027"/>
                  </a:lnTo>
                  <a:lnTo>
                    <a:pt x="388" y="1020"/>
                  </a:lnTo>
                  <a:lnTo>
                    <a:pt x="385" y="1012"/>
                  </a:lnTo>
                  <a:lnTo>
                    <a:pt x="381" y="995"/>
                  </a:lnTo>
                  <a:lnTo>
                    <a:pt x="378" y="981"/>
                  </a:lnTo>
                  <a:lnTo>
                    <a:pt x="376" y="975"/>
                  </a:lnTo>
                  <a:lnTo>
                    <a:pt x="374" y="973"/>
                  </a:lnTo>
                  <a:lnTo>
                    <a:pt x="372" y="972"/>
                  </a:lnTo>
                  <a:lnTo>
                    <a:pt x="369" y="972"/>
                  </a:lnTo>
                  <a:lnTo>
                    <a:pt x="365" y="974"/>
                  </a:lnTo>
                  <a:lnTo>
                    <a:pt x="365" y="974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25" y="1018"/>
                  </a:lnTo>
                  <a:lnTo>
                    <a:pt x="212" y="1027"/>
                  </a:lnTo>
                  <a:lnTo>
                    <a:pt x="198" y="1035"/>
                  </a:lnTo>
                  <a:lnTo>
                    <a:pt x="185" y="1042"/>
                  </a:lnTo>
                  <a:lnTo>
                    <a:pt x="178" y="1043"/>
                  </a:lnTo>
                  <a:lnTo>
                    <a:pt x="172" y="1045"/>
                  </a:lnTo>
                  <a:lnTo>
                    <a:pt x="167" y="1045"/>
                  </a:lnTo>
                  <a:lnTo>
                    <a:pt x="162" y="1044"/>
                  </a:lnTo>
                  <a:lnTo>
                    <a:pt x="159" y="1042"/>
                  </a:lnTo>
                  <a:lnTo>
                    <a:pt x="155" y="1037"/>
                  </a:lnTo>
                  <a:lnTo>
                    <a:pt x="155" y="1037"/>
                  </a:lnTo>
                  <a:lnTo>
                    <a:pt x="151" y="1029"/>
                  </a:lnTo>
                  <a:lnTo>
                    <a:pt x="147" y="1025"/>
                  </a:lnTo>
                  <a:lnTo>
                    <a:pt x="144" y="1022"/>
                  </a:lnTo>
                  <a:lnTo>
                    <a:pt x="140" y="1021"/>
                  </a:lnTo>
                  <a:lnTo>
                    <a:pt x="137" y="1022"/>
                  </a:lnTo>
                  <a:lnTo>
                    <a:pt x="133" y="1025"/>
                  </a:lnTo>
                  <a:lnTo>
                    <a:pt x="126" y="1031"/>
                  </a:lnTo>
                  <a:lnTo>
                    <a:pt x="116" y="1040"/>
                  </a:lnTo>
                  <a:lnTo>
                    <a:pt x="110" y="1044"/>
                  </a:lnTo>
                  <a:lnTo>
                    <a:pt x="103" y="1048"/>
                  </a:lnTo>
                  <a:lnTo>
                    <a:pt x="94" y="1050"/>
                  </a:lnTo>
                  <a:lnTo>
                    <a:pt x="84" y="1051"/>
                  </a:lnTo>
                  <a:lnTo>
                    <a:pt x="72" y="1050"/>
                  </a:lnTo>
                  <a:lnTo>
                    <a:pt x="60" y="1048"/>
                  </a:lnTo>
                  <a:lnTo>
                    <a:pt x="60" y="1048"/>
                  </a:lnTo>
                  <a:lnTo>
                    <a:pt x="59" y="1066"/>
                  </a:lnTo>
                  <a:lnTo>
                    <a:pt x="56" y="1077"/>
                  </a:lnTo>
                  <a:lnTo>
                    <a:pt x="53" y="1084"/>
                  </a:lnTo>
                  <a:lnTo>
                    <a:pt x="52" y="1092"/>
                  </a:lnTo>
                  <a:lnTo>
                    <a:pt x="52" y="1092"/>
                  </a:lnTo>
                  <a:lnTo>
                    <a:pt x="52" y="1097"/>
                  </a:lnTo>
                  <a:lnTo>
                    <a:pt x="51" y="1103"/>
                  </a:lnTo>
                  <a:lnTo>
                    <a:pt x="46" y="1113"/>
                  </a:lnTo>
                  <a:lnTo>
                    <a:pt x="39" y="1127"/>
                  </a:lnTo>
                  <a:lnTo>
                    <a:pt x="33" y="1144"/>
                  </a:lnTo>
                  <a:lnTo>
                    <a:pt x="33" y="1144"/>
                  </a:lnTo>
                  <a:lnTo>
                    <a:pt x="47" y="1150"/>
                  </a:lnTo>
                  <a:lnTo>
                    <a:pt x="53" y="1152"/>
                  </a:lnTo>
                  <a:lnTo>
                    <a:pt x="56" y="1156"/>
                  </a:lnTo>
                  <a:lnTo>
                    <a:pt x="60" y="1160"/>
                  </a:lnTo>
                  <a:lnTo>
                    <a:pt x="62" y="1164"/>
                  </a:lnTo>
                  <a:lnTo>
                    <a:pt x="65" y="1172"/>
                  </a:lnTo>
                  <a:lnTo>
                    <a:pt x="71" y="1193"/>
                  </a:lnTo>
                  <a:lnTo>
                    <a:pt x="75" y="1204"/>
                  </a:lnTo>
                  <a:lnTo>
                    <a:pt x="82" y="1217"/>
                  </a:lnTo>
                  <a:lnTo>
                    <a:pt x="82" y="1217"/>
                  </a:lnTo>
                  <a:lnTo>
                    <a:pt x="86" y="1225"/>
                  </a:lnTo>
                  <a:lnTo>
                    <a:pt x="91" y="1232"/>
                  </a:lnTo>
                  <a:lnTo>
                    <a:pt x="100" y="1244"/>
                  </a:lnTo>
                  <a:lnTo>
                    <a:pt x="112" y="1255"/>
                  </a:lnTo>
                  <a:lnTo>
                    <a:pt x="123" y="1264"/>
                  </a:lnTo>
                  <a:lnTo>
                    <a:pt x="147" y="1282"/>
                  </a:lnTo>
                  <a:lnTo>
                    <a:pt x="159" y="1293"/>
                  </a:lnTo>
                  <a:lnTo>
                    <a:pt x="170" y="1305"/>
                  </a:lnTo>
                  <a:lnTo>
                    <a:pt x="170" y="1305"/>
                  </a:lnTo>
                  <a:lnTo>
                    <a:pt x="174" y="1310"/>
                  </a:lnTo>
                  <a:lnTo>
                    <a:pt x="176" y="1316"/>
                  </a:lnTo>
                  <a:lnTo>
                    <a:pt x="181" y="1326"/>
                  </a:lnTo>
                  <a:lnTo>
                    <a:pt x="183" y="1338"/>
                  </a:lnTo>
                  <a:lnTo>
                    <a:pt x="184" y="1350"/>
                  </a:lnTo>
                  <a:lnTo>
                    <a:pt x="185" y="1362"/>
                  </a:lnTo>
                  <a:lnTo>
                    <a:pt x="186" y="1374"/>
                  </a:lnTo>
                  <a:lnTo>
                    <a:pt x="190" y="1386"/>
                  </a:lnTo>
                  <a:lnTo>
                    <a:pt x="192" y="1392"/>
                  </a:lnTo>
                  <a:lnTo>
                    <a:pt x="196" y="1397"/>
                  </a:lnTo>
                  <a:lnTo>
                    <a:pt x="196" y="1397"/>
                  </a:lnTo>
                  <a:lnTo>
                    <a:pt x="200" y="1402"/>
                  </a:lnTo>
                  <a:lnTo>
                    <a:pt x="207" y="1407"/>
                  </a:lnTo>
                  <a:lnTo>
                    <a:pt x="221" y="1416"/>
                  </a:lnTo>
                  <a:lnTo>
                    <a:pt x="228" y="1420"/>
                  </a:lnTo>
                  <a:lnTo>
                    <a:pt x="233" y="1427"/>
                  </a:lnTo>
                  <a:lnTo>
                    <a:pt x="236" y="1431"/>
                  </a:lnTo>
                  <a:lnTo>
                    <a:pt x="238" y="1435"/>
                  </a:lnTo>
                  <a:lnTo>
                    <a:pt x="239" y="1440"/>
                  </a:lnTo>
                  <a:lnTo>
                    <a:pt x="239" y="1445"/>
                  </a:lnTo>
                  <a:lnTo>
                    <a:pt x="239" y="1445"/>
                  </a:lnTo>
                  <a:lnTo>
                    <a:pt x="238" y="1451"/>
                  </a:lnTo>
                  <a:lnTo>
                    <a:pt x="237" y="1457"/>
                  </a:lnTo>
                  <a:lnTo>
                    <a:pt x="235" y="1463"/>
                  </a:lnTo>
                  <a:lnTo>
                    <a:pt x="231" y="1468"/>
                  </a:lnTo>
                  <a:lnTo>
                    <a:pt x="228" y="1472"/>
                  </a:lnTo>
                  <a:lnTo>
                    <a:pt x="223" y="1476"/>
                  </a:lnTo>
                  <a:lnTo>
                    <a:pt x="214" y="1483"/>
                  </a:lnTo>
                  <a:lnTo>
                    <a:pt x="204" y="1488"/>
                  </a:lnTo>
                  <a:lnTo>
                    <a:pt x="193" y="1493"/>
                  </a:lnTo>
                  <a:lnTo>
                    <a:pt x="184" y="1499"/>
                  </a:lnTo>
                  <a:lnTo>
                    <a:pt x="177" y="1503"/>
                  </a:lnTo>
                  <a:lnTo>
                    <a:pt x="177" y="1503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6" y="1642"/>
                  </a:lnTo>
                  <a:lnTo>
                    <a:pt x="129" y="1648"/>
                  </a:lnTo>
                  <a:lnTo>
                    <a:pt x="135" y="1660"/>
                  </a:lnTo>
                  <a:lnTo>
                    <a:pt x="141" y="1671"/>
                  </a:lnTo>
                  <a:lnTo>
                    <a:pt x="144" y="1677"/>
                  </a:lnTo>
                  <a:lnTo>
                    <a:pt x="144" y="1684"/>
                  </a:lnTo>
                  <a:lnTo>
                    <a:pt x="144" y="1684"/>
                  </a:lnTo>
                  <a:lnTo>
                    <a:pt x="144" y="1690"/>
                  </a:lnTo>
                  <a:lnTo>
                    <a:pt x="143" y="1694"/>
                  </a:lnTo>
                  <a:lnTo>
                    <a:pt x="140" y="1699"/>
                  </a:lnTo>
                  <a:lnTo>
                    <a:pt x="138" y="1701"/>
                  </a:lnTo>
                  <a:lnTo>
                    <a:pt x="136" y="1703"/>
                  </a:lnTo>
                  <a:lnTo>
                    <a:pt x="132" y="1705"/>
                  </a:lnTo>
                  <a:lnTo>
                    <a:pt x="124" y="1706"/>
                  </a:lnTo>
                  <a:lnTo>
                    <a:pt x="106" y="1706"/>
                  </a:lnTo>
                  <a:lnTo>
                    <a:pt x="95" y="1707"/>
                  </a:lnTo>
                  <a:lnTo>
                    <a:pt x="90" y="1708"/>
                  </a:lnTo>
                  <a:lnTo>
                    <a:pt x="85" y="1709"/>
                  </a:lnTo>
                  <a:lnTo>
                    <a:pt x="85" y="1709"/>
                  </a:lnTo>
                  <a:lnTo>
                    <a:pt x="80" y="1712"/>
                  </a:lnTo>
                  <a:lnTo>
                    <a:pt x="77" y="1714"/>
                  </a:lnTo>
                  <a:lnTo>
                    <a:pt x="67" y="1723"/>
                  </a:lnTo>
                  <a:lnTo>
                    <a:pt x="57" y="1735"/>
                  </a:lnTo>
                  <a:lnTo>
                    <a:pt x="47" y="1747"/>
                  </a:lnTo>
                  <a:lnTo>
                    <a:pt x="36" y="1760"/>
                  </a:lnTo>
                  <a:lnTo>
                    <a:pt x="24" y="1773"/>
                  </a:lnTo>
                  <a:lnTo>
                    <a:pt x="13" y="1783"/>
                  </a:lnTo>
                  <a:lnTo>
                    <a:pt x="7" y="1786"/>
                  </a:lnTo>
                  <a:lnTo>
                    <a:pt x="0" y="1790"/>
                  </a:lnTo>
                  <a:lnTo>
                    <a:pt x="0" y="1790"/>
                  </a:lnTo>
                  <a:lnTo>
                    <a:pt x="22" y="1827"/>
                  </a:lnTo>
                  <a:lnTo>
                    <a:pt x="41" y="1865"/>
                  </a:lnTo>
                  <a:lnTo>
                    <a:pt x="60" y="1904"/>
                  </a:lnTo>
                  <a:lnTo>
                    <a:pt x="68" y="1924"/>
                  </a:lnTo>
                  <a:lnTo>
                    <a:pt x="76" y="1944"/>
                  </a:lnTo>
                  <a:lnTo>
                    <a:pt x="83" y="1965"/>
                  </a:lnTo>
                  <a:lnTo>
                    <a:pt x="88" y="1987"/>
                  </a:lnTo>
                  <a:lnTo>
                    <a:pt x="94" y="2008"/>
                  </a:lnTo>
                  <a:lnTo>
                    <a:pt x="99" y="2030"/>
                  </a:lnTo>
                  <a:lnTo>
                    <a:pt x="102" y="2052"/>
                  </a:lnTo>
                  <a:lnTo>
                    <a:pt x="105" y="2075"/>
                  </a:lnTo>
                  <a:lnTo>
                    <a:pt x="106" y="2098"/>
                  </a:lnTo>
                  <a:lnTo>
                    <a:pt x="107" y="2121"/>
                  </a:lnTo>
                  <a:lnTo>
                    <a:pt x="107" y="2121"/>
                  </a:lnTo>
                  <a:lnTo>
                    <a:pt x="106" y="2127"/>
                  </a:lnTo>
                  <a:lnTo>
                    <a:pt x="105" y="2133"/>
                  </a:lnTo>
                  <a:lnTo>
                    <a:pt x="102" y="2137"/>
                  </a:lnTo>
                  <a:lnTo>
                    <a:pt x="99" y="2142"/>
                  </a:lnTo>
                  <a:lnTo>
                    <a:pt x="92" y="2149"/>
                  </a:lnTo>
                  <a:lnTo>
                    <a:pt x="83" y="2156"/>
                  </a:lnTo>
                  <a:lnTo>
                    <a:pt x="72" y="2161"/>
                  </a:lnTo>
                  <a:lnTo>
                    <a:pt x="63" y="2170"/>
                  </a:lnTo>
                  <a:lnTo>
                    <a:pt x="60" y="2173"/>
                  </a:lnTo>
                  <a:lnTo>
                    <a:pt x="56" y="2179"/>
                  </a:lnTo>
                  <a:lnTo>
                    <a:pt x="54" y="2183"/>
                  </a:lnTo>
                  <a:lnTo>
                    <a:pt x="52" y="2190"/>
                  </a:lnTo>
                  <a:lnTo>
                    <a:pt x="52" y="2190"/>
                  </a:lnTo>
                  <a:lnTo>
                    <a:pt x="70" y="2194"/>
                  </a:lnTo>
                  <a:lnTo>
                    <a:pt x="88" y="2198"/>
                  </a:lnTo>
                  <a:lnTo>
                    <a:pt x="97" y="2201"/>
                  </a:lnTo>
                  <a:lnTo>
                    <a:pt x="103" y="2205"/>
                  </a:lnTo>
                  <a:lnTo>
                    <a:pt x="108" y="2210"/>
                  </a:lnTo>
                  <a:lnTo>
                    <a:pt x="110" y="2213"/>
                  </a:lnTo>
                  <a:lnTo>
                    <a:pt x="112" y="2217"/>
                  </a:lnTo>
                  <a:lnTo>
                    <a:pt x="112" y="2217"/>
                  </a:lnTo>
                  <a:lnTo>
                    <a:pt x="113" y="2225"/>
                  </a:lnTo>
                  <a:lnTo>
                    <a:pt x="113" y="2233"/>
                  </a:lnTo>
                  <a:lnTo>
                    <a:pt x="112" y="2240"/>
                  </a:lnTo>
                  <a:lnTo>
                    <a:pt x="109" y="2248"/>
                  </a:lnTo>
                  <a:lnTo>
                    <a:pt x="107" y="2256"/>
                  </a:lnTo>
                  <a:lnTo>
                    <a:pt x="106" y="2265"/>
                  </a:lnTo>
                  <a:lnTo>
                    <a:pt x="106" y="2273"/>
                  </a:lnTo>
                  <a:lnTo>
                    <a:pt x="107" y="2282"/>
                  </a:lnTo>
                  <a:lnTo>
                    <a:pt x="107" y="2282"/>
                  </a:lnTo>
                  <a:lnTo>
                    <a:pt x="109" y="2291"/>
                  </a:lnTo>
                  <a:lnTo>
                    <a:pt x="112" y="2300"/>
                  </a:lnTo>
                  <a:lnTo>
                    <a:pt x="116" y="2308"/>
                  </a:lnTo>
                  <a:lnTo>
                    <a:pt x="121" y="2315"/>
                  </a:lnTo>
                  <a:lnTo>
                    <a:pt x="132" y="2329"/>
                  </a:lnTo>
                  <a:lnTo>
                    <a:pt x="145" y="2343"/>
                  </a:lnTo>
                  <a:lnTo>
                    <a:pt x="156" y="2357"/>
                  </a:lnTo>
                  <a:lnTo>
                    <a:pt x="167" y="2371"/>
                  </a:lnTo>
                  <a:lnTo>
                    <a:pt x="171" y="2379"/>
                  </a:lnTo>
                  <a:lnTo>
                    <a:pt x="174" y="2387"/>
                  </a:lnTo>
                  <a:lnTo>
                    <a:pt x="176" y="2395"/>
                  </a:lnTo>
                  <a:lnTo>
                    <a:pt x="177" y="2404"/>
                  </a:lnTo>
                  <a:lnTo>
                    <a:pt x="177" y="2404"/>
                  </a:lnTo>
                  <a:lnTo>
                    <a:pt x="176" y="2407"/>
                  </a:lnTo>
                  <a:lnTo>
                    <a:pt x="176" y="2410"/>
                  </a:lnTo>
                  <a:lnTo>
                    <a:pt x="171" y="2417"/>
                  </a:lnTo>
                  <a:lnTo>
                    <a:pt x="160" y="2431"/>
                  </a:lnTo>
                  <a:lnTo>
                    <a:pt x="154" y="2439"/>
                  </a:lnTo>
                  <a:lnTo>
                    <a:pt x="149" y="2448"/>
                  </a:lnTo>
                  <a:lnTo>
                    <a:pt x="145" y="2458"/>
                  </a:lnTo>
                  <a:lnTo>
                    <a:pt x="145" y="2464"/>
                  </a:lnTo>
                  <a:lnTo>
                    <a:pt x="144" y="2470"/>
                  </a:lnTo>
                  <a:lnTo>
                    <a:pt x="144" y="2470"/>
                  </a:lnTo>
                  <a:lnTo>
                    <a:pt x="144" y="2554"/>
                  </a:lnTo>
                  <a:lnTo>
                    <a:pt x="144" y="2554"/>
                  </a:lnTo>
                  <a:lnTo>
                    <a:pt x="152" y="2556"/>
                  </a:lnTo>
                  <a:lnTo>
                    <a:pt x="160" y="2557"/>
                  </a:lnTo>
                  <a:lnTo>
                    <a:pt x="177" y="2557"/>
                  </a:lnTo>
                  <a:lnTo>
                    <a:pt x="193" y="2555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20" y="2555"/>
                  </a:lnTo>
                  <a:lnTo>
                    <a:pt x="229" y="2558"/>
                  </a:lnTo>
                  <a:lnTo>
                    <a:pt x="240" y="2563"/>
                  </a:lnTo>
                  <a:lnTo>
                    <a:pt x="254" y="2569"/>
                  </a:lnTo>
                  <a:lnTo>
                    <a:pt x="254" y="2569"/>
                  </a:lnTo>
                  <a:lnTo>
                    <a:pt x="261" y="2571"/>
                  </a:lnTo>
                  <a:lnTo>
                    <a:pt x="269" y="2571"/>
                  </a:lnTo>
                  <a:lnTo>
                    <a:pt x="284" y="2572"/>
                  </a:lnTo>
                  <a:lnTo>
                    <a:pt x="315" y="2571"/>
                  </a:lnTo>
                  <a:lnTo>
                    <a:pt x="329" y="2572"/>
                  </a:lnTo>
                  <a:lnTo>
                    <a:pt x="335" y="2573"/>
                  </a:lnTo>
                  <a:lnTo>
                    <a:pt x="341" y="2576"/>
                  </a:lnTo>
                  <a:lnTo>
                    <a:pt x="344" y="2578"/>
                  </a:lnTo>
                  <a:lnTo>
                    <a:pt x="347" y="2583"/>
                  </a:lnTo>
                  <a:lnTo>
                    <a:pt x="349" y="2588"/>
                  </a:lnTo>
                  <a:lnTo>
                    <a:pt x="350" y="2595"/>
                  </a:lnTo>
                  <a:lnTo>
                    <a:pt x="350" y="2595"/>
                  </a:lnTo>
                  <a:lnTo>
                    <a:pt x="349" y="2602"/>
                  </a:lnTo>
                  <a:lnTo>
                    <a:pt x="347" y="2608"/>
                  </a:lnTo>
                  <a:lnTo>
                    <a:pt x="345" y="2614"/>
                  </a:lnTo>
                  <a:lnTo>
                    <a:pt x="342" y="2618"/>
                  </a:lnTo>
                  <a:lnTo>
                    <a:pt x="336" y="2627"/>
                  </a:lnTo>
                  <a:lnTo>
                    <a:pt x="332" y="2632"/>
                  </a:lnTo>
                  <a:lnTo>
                    <a:pt x="331" y="2639"/>
                  </a:lnTo>
                  <a:lnTo>
                    <a:pt x="331" y="2639"/>
                  </a:lnTo>
                  <a:lnTo>
                    <a:pt x="349" y="2642"/>
                  </a:lnTo>
                  <a:lnTo>
                    <a:pt x="365" y="2646"/>
                  </a:lnTo>
                  <a:lnTo>
                    <a:pt x="378" y="2651"/>
                  </a:lnTo>
                  <a:lnTo>
                    <a:pt x="391" y="2657"/>
                  </a:lnTo>
                  <a:lnTo>
                    <a:pt x="401" y="2665"/>
                  </a:lnTo>
                  <a:lnTo>
                    <a:pt x="410" y="2676"/>
                  </a:lnTo>
                  <a:lnTo>
                    <a:pt x="418" y="2687"/>
                  </a:lnTo>
                  <a:lnTo>
                    <a:pt x="423" y="2701"/>
                  </a:lnTo>
                  <a:lnTo>
                    <a:pt x="423" y="2701"/>
                  </a:lnTo>
                  <a:lnTo>
                    <a:pt x="429" y="2713"/>
                  </a:lnTo>
                  <a:lnTo>
                    <a:pt x="433" y="2723"/>
                  </a:lnTo>
                  <a:lnTo>
                    <a:pt x="435" y="2733"/>
                  </a:lnTo>
                  <a:lnTo>
                    <a:pt x="436" y="2744"/>
                  </a:lnTo>
                  <a:lnTo>
                    <a:pt x="437" y="2755"/>
                  </a:lnTo>
                  <a:lnTo>
                    <a:pt x="439" y="2766"/>
                  </a:lnTo>
                  <a:lnTo>
                    <a:pt x="443" y="2777"/>
                  </a:lnTo>
                  <a:lnTo>
                    <a:pt x="449" y="2790"/>
                  </a:lnTo>
                  <a:lnTo>
                    <a:pt x="449" y="2790"/>
                  </a:lnTo>
                  <a:lnTo>
                    <a:pt x="451" y="2792"/>
                  </a:lnTo>
                  <a:lnTo>
                    <a:pt x="454" y="2795"/>
                  </a:lnTo>
                  <a:lnTo>
                    <a:pt x="461" y="2799"/>
                  </a:lnTo>
                  <a:lnTo>
                    <a:pt x="481" y="2806"/>
                  </a:lnTo>
                  <a:lnTo>
                    <a:pt x="489" y="2810"/>
                  </a:lnTo>
                  <a:lnTo>
                    <a:pt x="494" y="2813"/>
                  </a:lnTo>
                  <a:lnTo>
                    <a:pt x="497" y="2815"/>
                  </a:lnTo>
                  <a:lnTo>
                    <a:pt x="499" y="2819"/>
                  </a:lnTo>
                  <a:lnTo>
                    <a:pt x="502" y="2823"/>
                  </a:lnTo>
                  <a:lnTo>
                    <a:pt x="503" y="2828"/>
                  </a:lnTo>
                  <a:lnTo>
                    <a:pt x="504" y="2833"/>
                  </a:lnTo>
                  <a:lnTo>
                    <a:pt x="504" y="2833"/>
                  </a:lnTo>
                  <a:lnTo>
                    <a:pt x="504" y="2874"/>
                  </a:lnTo>
                  <a:lnTo>
                    <a:pt x="504" y="2874"/>
                  </a:lnTo>
                  <a:lnTo>
                    <a:pt x="504" y="2883"/>
                  </a:lnTo>
                  <a:lnTo>
                    <a:pt x="505" y="2892"/>
                  </a:lnTo>
                  <a:lnTo>
                    <a:pt x="507" y="2900"/>
                  </a:lnTo>
                  <a:lnTo>
                    <a:pt x="511" y="2908"/>
                  </a:lnTo>
                  <a:lnTo>
                    <a:pt x="514" y="2916"/>
                  </a:lnTo>
                  <a:lnTo>
                    <a:pt x="519" y="2923"/>
                  </a:lnTo>
                  <a:lnTo>
                    <a:pt x="523" y="2930"/>
                  </a:lnTo>
                  <a:lnTo>
                    <a:pt x="529" y="2937"/>
                  </a:lnTo>
                  <a:lnTo>
                    <a:pt x="543" y="2949"/>
                  </a:lnTo>
                  <a:lnTo>
                    <a:pt x="558" y="2960"/>
                  </a:lnTo>
                  <a:lnTo>
                    <a:pt x="576" y="2970"/>
                  </a:lnTo>
                  <a:lnTo>
                    <a:pt x="596" y="2981"/>
                  </a:lnTo>
                  <a:lnTo>
                    <a:pt x="596" y="2981"/>
                  </a:lnTo>
                  <a:lnTo>
                    <a:pt x="594" y="2991"/>
                  </a:lnTo>
                  <a:lnTo>
                    <a:pt x="591" y="3001"/>
                  </a:lnTo>
                  <a:lnTo>
                    <a:pt x="586" y="3020"/>
                  </a:lnTo>
                  <a:lnTo>
                    <a:pt x="582" y="3029"/>
                  </a:lnTo>
                  <a:lnTo>
                    <a:pt x="580" y="3038"/>
                  </a:lnTo>
                  <a:lnTo>
                    <a:pt x="578" y="3050"/>
                  </a:lnTo>
                  <a:lnTo>
                    <a:pt x="578" y="3061"/>
                  </a:lnTo>
                  <a:lnTo>
                    <a:pt x="578" y="3061"/>
                  </a:lnTo>
                  <a:lnTo>
                    <a:pt x="578" y="3234"/>
                  </a:lnTo>
                  <a:lnTo>
                    <a:pt x="578" y="3234"/>
                  </a:lnTo>
                  <a:lnTo>
                    <a:pt x="578" y="3255"/>
                  </a:lnTo>
                  <a:lnTo>
                    <a:pt x="580" y="3264"/>
                  </a:lnTo>
                  <a:lnTo>
                    <a:pt x="583" y="3273"/>
                  </a:lnTo>
                  <a:lnTo>
                    <a:pt x="586" y="3278"/>
                  </a:lnTo>
                  <a:lnTo>
                    <a:pt x="588" y="3281"/>
                  </a:lnTo>
                  <a:lnTo>
                    <a:pt x="591" y="3285"/>
                  </a:lnTo>
                  <a:lnTo>
                    <a:pt x="596" y="3287"/>
                  </a:lnTo>
                  <a:lnTo>
                    <a:pt x="601" y="3289"/>
                  </a:lnTo>
                  <a:lnTo>
                    <a:pt x="606" y="3291"/>
                  </a:lnTo>
                  <a:lnTo>
                    <a:pt x="613" y="3293"/>
                  </a:lnTo>
                  <a:lnTo>
                    <a:pt x="621" y="3293"/>
                  </a:lnTo>
                  <a:lnTo>
                    <a:pt x="621" y="3293"/>
                  </a:lnTo>
                  <a:lnTo>
                    <a:pt x="635" y="3291"/>
                  </a:lnTo>
                  <a:lnTo>
                    <a:pt x="648" y="3288"/>
                  </a:lnTo>
                  <a:lnTo>
                    <a:pt x="659" y="3283"/>
                  </a:lnTo>
                  <a:lnTo>
                    <a:pt x="671" y="3276"/>
                  </a:lnTo>
                  <a:lnTo>
                    <a:pt x="680" y="3268"/>
                  </a:lnTo>
                  <a:lnTo>
                    <a:pt x="690" y="3259"/>
                  </a:lnTo>
                  <a:lnTo>
                    <a:pt x="708" y="3240"/>
                  </a:lnTo>
                  <a:lnTo>
                    <a:pt x="725" y="3220"/>
                  </a:lnTo>
                  <a:lnTo>
                    <a:pt x="734" y="3211"/>
                  </a:lnTo>
                  <a:lnTo>
                    <a:pt x="742" y="3203"/>
                  </a:lnTo>
                  <a:lnTo>
                    <a:pt x="751" y="3196"/>
                  </a:lnTo>
                  <a:lnTo>
                    <a:pt x="762" y="3191"/>
                  </a:lnTo>
                  <a:lnTo>
                    <a:pt x="772" y="3188"/>
                  </a:lnTo>
                  <a:lnTo>
                    <a:pt x="784" y="3187"/>
                  </a:lnTo>
                  <a:lnTo>
                    <a:pt x="784" y="3187"/>
                  </a:lnTo>
                  <a:lnTo>
                    <a:pt x="786" y="3187"/>
                  </a:lnTo>
                  <a:lnTo>
                    <a:pt x="789" y="3188"/>
                  </a:lnTo>
                  <a:lnTo>
                    <a:pt x="795" y="3192"/>
                  </a:lnTo>
                  <a:lnTo>
                    <a:pt x="801" y="3199"/>
                  </a:lnTo>
                  <a:lnTo>
                    <a:pt x="807" y="3206"/>
                  </a:lnTo>
                  <a:lnTo>
                    <a:pt x="813" y="3213"/>
                  </a:lnTo>
                  <a:lnTo>
                    <a:pt x="821" y="3220"/>
                  </a:lnTo>
                  <a:lnTo>
                    <a:pt x="826" y="3222"/>
                  </a:lnTo>
                  <a:lnTo>
                    <a:pt x="831" y="3225"/>
                  </a:lnTo>
                  <a:lnTo>
                    <a:pt x="836" y="3226"/>
                  </a:lnTo>
                  <a:lnTo>
                    <a:pt x="842" y="3226"/>
                  </a:lnTo>
                  <a:lnTo>
                    <a:pt x="842" y="3226"/>
                  </a:lnTo>
                  <a:lnTo>
                    <a:pt x="843" y="3217"/>
                  </a:lnTo>
                  <a:lnTo>
                    <a:pt x="847" y="3209"/>
                  </a:lnTo>
                  <a:lnTo>
                    <a:pt x="849" y="3199"/>
                  </a:lnTo>
                  <a:lnTo>
                    <a:pt x="854" y="3191"/>
                  </a:lnTo>
                  <a:lnTo>
                    <a:pt x="863" y="3176"/>
                  </a:lnTo>
                  <a:lnTo>
                    <a:pt x="874" y="3161"/>
                  </a:lnTo>
                  <a:lnTo>
                    <a:pt x="885" y="3146"/>
                  </a:lnTo>
                  <a:lnTo>
                    <a:pt x="896" y="3130"/>
                  </a:lnTo>
                  <a:lnTo>
                    <a:pt x="905" y="3113"/>
                  </a:lnTo>
                  <a:lnTo>
                    <a:pt x="909" y="3104"/>
                  </a:lnTo>
                  <a:lnTo>
                    <a:pt x="912" y="3094"/>
                  </a:lnTo>
                  <a:lnTo>
                    <a:pt x="912" y="3094"/>
                  </a:lnTo>
                  <a:lnTo>
                    <a:pt x="916" y="3076"/>
                  </a:lnTo>
                  <a:lnTo>
                    <a:pt x="919" y="3059"/>
                  </a:lnTo>
                  <a:lnTo>
                    <a:pt x="923" y="3028"/>
                  </a:lnTo>
                  <a:lnTo>
                    <a:pt x="926" y="3000"/>
                  </a:lnTo>
                  <a:lnTo>
                    <a:pt x="929" y="2989"/>
                  </a:lnTo>
                  <a:lnTo>
                    <a:pt x="932" y="2978"/>
                  </a:lnTo>
                  <a:lnTo>
                    <a:pt x="937" y="2968"/>
                  </a:lnTo>
                  <a:lnTo>
                    <a:pt x="942" y="2960"/>
                  </a:lnTo>
                  <a:lnTo>
                    <a:pt x="949" y="2953"/>
                  </a:lnTo>
                  <a:lnTo>
                    <a:pt x="958" y="2947"/>
                  </a:lnTo>
                  <a:lnTo>
                    <a:pt x="970" y="2943"/>
                  </a:lnTo>
                  <a:lnTo>
                    <a:pt x="984" y="2939"/>
                  </a:lnTo>
                  <a:lnTo>
                    <a:pt x="1001" y="2937"/>
                  </a:lnTo>
                  <a:lnTo>
                    <a:pt x="1022" y="2937"/>
                  </a:lnTo>
                  <a:lnTo>
                    <a:pt x="1022" y="2937"/>
                  </a:lnTo>
                  <a:lnTo>
                    <a:pt x="1036" y="2937"/>
                  </a:lnTo>
                  <a:lnTo>
                    <a:pt x="1048" y="2940"/>
                  </a:lnTo>
                  <a:lnTo>
                    <a:pt x="1057" y="2945"/>
                  </a:lnTo>
                  <a:lnTo>
                    <a:pt x="1067" y="2952"/>
                  </a:lnTo>
                  <a:lnTo>
                    <a:pt x="1073" y="2959"/>
                  </a:lnTo>
                  <a:lnTo>
                    <a:pt x="1079" y="2968"/>
                  </a:lnTo>
                  <a:lnTo>
                    <a:pt x="1091" y="2985"/>
                  </a:lnTo>
                  <a:lnTo>
                    <a:pt x="1100" y="3004"/>
                  </a:lnTo>
                  <a:lnTo>
                    <a:pt x="1106" y="3012"/>
                  </a:lnTo>
                  <a:lnTo>
                    <a:pt x="1113" y="3020"/>
                  </a:lnTo>
                  <a:lnTo>
                    <a:pt x="1120" y="3026"/>
                  </a:lnTo>
                  <a:lnTo>
                    <a:pt x="1129" y="3031"/>
                  </a:lnTo>
                  <a:lnTo>
                    <a:pt x="1138" y="3034"/>
                  </a:lnTo>
                  <a:lnTo>
                    <a:pt x="1151" y="3035"/>
                  </a:lnTo>
                  <a:lnTo>
                    <a:pt x="1151" y="3035"/>
                  </a:lnTo>
                  <a:lnTo>
                    <a:pt x="1159" y="3035"/>
                  </a:lnTo>
                  <a:lnTo>
                    <a:pt x="1166" y="3034"/>
                  </a:lnTo>
                  <a:lnTo>
                    <a:pt x="1171" y="3030"/>
                  </a:lnTo>
                  <a:lnTo>
                    <a:pt x="1175" y="3027"/>
                  </a:lnTo>
                  <a:lnTo>
                    <a:pt x="1178" y="3022"/>
                  </a:lnTo>
                  <a:lnTo>
                    <a:pt x="1181" y="3016"/>
                  </a:lnTo>
                  <a:lnTo>
                    <a:pt x="1184" y="3003"/>
                  </a:lnTo>
                  <a:lnTo>
                    <a:pt x="1184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9" y="3010"/>
                  </a:lnTo>
                  <a:lnTo>
                    <a:pt x="1235" y="3016"/>
                  </a:lnTo>
                  <a:lnTo>
                    <a:pt x="1239" y="3024"/>
                  </a:lnTo>
                  <a:lnTo>
                    <a:pt x="1243" y="3034"/>
                  </a:lnTo>
                  <a:lnTo>
                    <a:pt x="1247" y="3053"/>
                  </a:lnTo>
                  <a:lnTo>
                    <a:pt x="1250" y="3064"/>
                  </a:lnTo>
                  <a:lnTo>
                    <a:pt x="1253" y="3076"/>
                  </a:lnTo>
                  <a:lnTo>
                    <a:pt x="1253" y="3076"/>
                  </a:lnTo>
                  <a:lnTo>
                    <a:pt x="1255" y="3081"/>
                  </a:lnTo>
                  <a:lnTo>
                    <a:pt x="1259" y="3085"/>
                  </a:lnTo>
                  <a:lnTo>
                    <a:pt x="1267" y="3095"/>
                  </a:lnTo>
                  <a:lnTo>
                    <a:pt x="1277" y="3103"/>
                  </a:lnTo>
                  <a:lnTo>
                    <a:pt x="1289" y="3112"/>
                  </a:lnTo>
                  <a:lnTo>
                    <a:pt x="1312" y="3128"/>
                  </a:lnTo>
                  <a:lnTo>
                    <a:pt x="1322" y="3135"/>
                  </a:lnTo>
                  <a:lnTo>
                    <a:pt x="1330" y="3142"/>
                  </a:lnTo>
                  <a:lnTo>
                    <a:pt x="1330" y="3142"/>
                  </a:lnTo>
                  <a:lnTo>
                    <a:pt x="1340" y="3152"/>
                  </a:lnTo>
                  <a:lnTo>
                    <a:pt x="1350" y="3164"/>
                  </a:lnTo>
                  <a:lnTo>
                    <a:pt x="1358" y="3176"/>
                  </a:lnTo>
                  <a:lnTo>
                    <a:pt x="1365" y="3190"/>
                  </a:lnTo>
                  <a:lnTo>
                    <a:pt x="1378" y="3217"/>
                  </a:lnTo>
                  <a:lnTo>
                    <a:pt x="1392" y="3244"/>
                  </a:lnTo>
                  <a:lnTo>
                    <a:pt x="1399" y="3257"/>
                  </a:lnTo>
                  <a:lnTo>
                    <a:pt x="1408" y="3268"/>
                  </a:lnTo>
                  <a:lnTo>
                    <a:pt x="1418" y="3280"/>
                  </a:lnTo>
                  <a:lnTo>
                    <a:pt x="1429" y="3289"/>
                  </a:lnTo>
                  <a:lnTo>
                    <a:pt x="1442" y="3296"/>
                  </a:lnTo>
                  <a:lnTo>
                    <a:pt x="1456" y="3303"/>
                  </a:lnTo>
                  <a:lnTo>
                    <a:pt x="1464" y="3304"/>
                  </a:lnTo>
                  <a:lnTo>
                    <a:pt x="1473" y="3306"/>
                  </a:lnTo>
                  <a:lnTo>
                    <a:pt x="1492" y="3308"/>
                  </a:lnTo>
                  <a:lnTo>
                    <a:pt x="1492" y="3308"/>
                  </a:lnTo>
                  <a:lnTo>
                    <a:pt x="1498" y="3300"/>
                  </a:lnTo>
                  <a:lnTo>
                    <a:pt x="1505" y="3290"/>
                  </a:lnTo>
                  <a:lnTo>
                    <a:pt x="1512" y="3282"/>
                  </a:lnTo>
                  <a:lnTo>
                    <a:pt x="1521" y="3275"/>
                  </a:lnTo>
                  <a:lnTo>
                    <a:pt x="1530" y="3270"/>
                  </a:lnTo>
                  <a:lnTo>
                    <a:pt x="1542" y="3264"/>
                  </a:lnTo>
                  <a:lnTo>
                    <a:pt x="1554" y="3262"/>
                  </a:lnTo>
                  <a:lnTo>
                    <a:pt x="1569" y="3260"/>
                  </a:lnTo>
                  <a:lnTo>
                    <a:pt x="1569" y="3260"/>
                  </a:lnTo>
                  <a:lnTo>
                    <a:pt x="1712" y="3260"/>
                  </a:lnTo>
                  <a:lnTo>
                    <a:pt x="1712" y="3260"/>
                  </a:lnTo>
                  <a:lnTo>
                    <a:pt x="1722" y="3259"/>
                  </a:lnTo>
                  <a:lnTo>
                    <a:pt x="1732" y="3257"/>
                  </a:lnTo>
                  <a:lnTo>
                    <a:pt x="1750" y="3250"/>
                  </a:lnTo>
                  <a:lnTo>
                    <a:pt x="1760" y="3247"/>
                  </a:lnTo>
                  <a:lnTo>
                    <a:pt x="1771" y="3244"/>
                  </a:lnTo>
                  <a:lnTo>
                    <a:pt x="1781" y="3242"/>
                  </a:lnTo>
                  <a:lnTo>
                    <a:pt x="1793" y="3241"/>
                  </a:lnTo>
                  <a:lnTo>
                    <a:pt x="1793" y="3241"/>
                  </a:lnTo>
                  <a:lnTo>
                    <a:pt x="1800" y="3242"/>
                  </a:lnTo>
                  <a:lnTo>
                    <a:pt x="1806" y="3243"/>
                  </a:lnTo>
                  <a:lnTo>
                    <a:pt x="1811" y="3244"/>
                  </a:lnTo>
                  <a:lnTo>
                    <a:pt x="1817" y="3248"/>
                  </a:lnTo>
                  <a:lnTo>
                    <a:pt x="1827" y="3253"/>
                  </a:lnTo>
                  <a:lnTo>
                    <a:pt x="1836" y="3262"/>
                  </a:lnTo>
                  <a:lnTo>
                    <a:pt x="1847" y="3268"/>
                  </a:lnTo>
                  <a:lnTo>
                    <a:pt x="1857" y="3275"/>
                  </a:lnTo>
                  <a:lnTo>
                    <a:pt x="1863" y="3278"/>
                  </a:lnTo>
                  <a:lnTo>
                    <a:pt x="1870" y="3280"/>
                  </a:lnTo>
                  <a:lnTo>
                    <a:pt x="1877" y="3281"/>
                  </a:lnTo>
                  <a:lnTo>
                    <a:pt x="1885" y="3281"/>
                  </a:lnTo>
                  <a:lnTo>
                    <a:pt x="1885" y="3281"/>
                  </a:lnTo>
                  <a:lnTo>
                    <a:pt x="1894" y="3281"/>
                  </a:lnTo>
                  <a:lnTo>
                    <a:pt x="1902" y="3280"/>
                  </a:lnTo>
                  <a:lnTo>
                    <a:pt x="1918" y="3276"/>
                  </a:lnTo>
                  <a:lnTo>
                    <a:pt x="1932" y="3271"/>
                  </a:lnTo>
                  <a:lnTo>
                    <a:pt x="1947" y="3265"/>
                  </a:lnTo>
                  <a:lnTo>
                    <a:pt x="1962" y="3259"/>
                  </a:lnTo>
                  <a:lnTo>
                    <a:pt x="1977" y="3253"/>
                  </a:lnTo>
                  <a:lnTo>
                    <a:pt x="1994" y="3250"/>
                  </a:lnTo>
                  <a:lnTo>
                    <a:pt x="2003" y="3249"/>
                  </a:lnTo>
                  <a:lnTo>
                    <a:pt x="2014" y="3249"/>
                  </a:lnTo>
                  <a:lnTo>
                    <a:pt x="2014" y="3249"/>
                  </a:lnTo>
                  <a:lnTo>
                    <a:pt x="2023" y="3248"/>
                  </a:lnTo>
                  <a:lnTo>
                    <a:pt x="2032" y="3247"/>
                  </a:lnTo>
                  <a:lnTo>
                    <a:pt x="2040" y="3244"/>
                  </a:lnTo>
                  <a:lnTo>
                    <a:pt x="2048" y="3242"/>
                  </a:lnTo>
                  <a:lnTo>
                    <a:pt x="2055" y="3239"/>
                  </a:lnTo>
                  <a:lnTo>
                    <a:pt x="2062" y="3234"/>
                  </a:lnTo>
                  <a:lnTo>
                    <a:pt x="2075" y="3225"/>
                  </a:lnTo>
                  <a:lnTo>
                    <a:pt x="2086" y="3214"/>
                  </a:lnTo>
                  <a:lnTo>
                    <a:pt x="2096" y="3204"/>
                  </a:lnTo>
                  <a:lnTo>
                    <a:pt x="2116" y="3182"/>
                  </a:lnTo>
                  <a:lnTo>
                    <a:pt x="2116" y="3182"/>
                  </a:lnTo>
                  <a:lnTo>
                    <a:pt x="2121" y="3179"/>
                  </a:lnTo>
                  <a:lnTo>
                    <a:pt x="2124" y="3176"/>
                  </a:lnTo>
                  <a:lnTo>
                    <a:pt x="2134" y="3173"/>
                  </a:lnTo>
                  <a:lnTo>
                    <a:pt x="2146" y="3169"/>
                  </a:lnTo>
                  <a:lnTo>
                    <a:pt x="2157" y="3167"/>
                  </a:lnTo>
                  <a:lnTo>
                    <a:pt x="2169" y="3166"/>
                  </a:lnTo>
                  <a:lnTo>
                    <a:pt x="2182" y="3163"/>
                  </a:lnTo>
                  <a:lnTo>
                    <a:pt x="2192" y="3159"/>
                  </a:lnTo>
                  <a:lnTo>
                    <a:pt x="2197" y="3156"/>
                  </a:lnTo>
                  <a:lnTo>
                    <a:pt x="2201" y="3152"/>
                  </a:lnTo>
                  <a:lnTo>
                    <a:pt x="2201" y="3152"/>
                  </a:lnTo>
                  <a:lnTo>
                    <a:pt x="2213" y="3145"/>
                  </a:lnTo>
                  <a:lnTo>
                    <a:pt x="2222" y="3137"/>
                  </a:lnTo>
                  <a:lnTo>
                    <a:pt x="2231" y="3129"/>
                  </a:lnTo>
                  <a:lnTo>
                    <a:pt x="2239" y="3120"/>
                  </a:lnTo>
                  <a:lnTo>
                    <a:pt x="2254" y="3103"/>
                  </a:lnTo>
                  <a:lnTo>
                    <a:pt x="2268" y="3085"/>
                  </a:lnTo>
                  <a:lnTo>
                    <a:pt x="2282" y="3068"/>
                  </a:lnTo>
                  <a:lnTo>
                    <a:pt x="2290" y="3060"/>
                  </a:lnTo>
                  <a:lnTo>
                    <a:pt x="2298" y="3053"/>
                  </a:lnTo>
                  <a:lnTo>
                    <a:pt x="2307" y="3046"/>
                  </a:lnTo>
                  <a:lnTo>
                    <a:pt x="2317" y="3039"/>
                  </a:lnTo>
                  <a:lnTo>
                    <a:pt x="2328" y="3034"/>
                  </a:lnTo>
                  <a:lnTo>
                    <a:pt x="2340" y="3028"/>
                  </a:lnTo>
                  <a:lnTo>
                    <a:pt x="2340" y="3028"/>
                  </a:lnTo>
                  <a:lnTo>
                    <a:pt x="2336" y="2988"/>
                  </a:lnTo>
                  <a:lnTo>
                    <a:pt x="2332" y="2950"/>
                  </a:lnTo>
                  <a:lnTo>
                    <a:pt x="2330" y="2914"/>
                  </a:lnTo>
                  <a:lnTo>
                    <a:pt x="2329" y="2881"/>
                  </a:lnTo>
                  <a:lnTo>
                    <a:pt x="2329" y="2881"/>
                  </a:lnTo>
                  <a:lnTo>
                    <a:pt x="2329" y="2873"/>
                  </a:lnTo>
                  <a:lnTo>
                    <a:pt x="2325" y="2865"/>
                  </a:lnTo>
                  <a:lnTo>
                    <a:pt x="2321" y="2859"/>
                  </a:lnTo>
                  <a:lnTo>
                    <a:pt x="2315" y="2854"/>
                  </a:lnTo>
                  <a:lnTo>
                    <a:pt x="2309" y="2850"/>
                  </a:lnTo>
                  <a:lnTo>
                    <a:pt x="2301" y="2846"/>
                  </a:lnTo>
                  <a:lnTo>
                    <a:pt x="2285" y="2842"/>
                  </a:lnTo>
                  <a:lnTo>
                    <a:pt x="2269" y="2837"/>
                  </a:lnTo>
                  <a:lnTo>
                    <a:pt x="2255" y="2832"/>
                  </a:lnTo>
                  <a:lnTo>
                    <a:pt x="2250" y="2829"/>
                  </a:lnTo>
                  <a:lnTo>
                    <a:pt x="2245" y="2825"/>
                  </a:lnTo>
                  <a:lnTo>
                    <a:pt x="2243" y="2821"/>
                  </a:lnTo>
                  <a:lnTo>
                    <a:pt x="2241" y="2815"/>
                  </a:lnTo>
                  <a:lnTo>
                    <a:pt x="2241" y="2815"/>
                  </a:lnTo>
                  <a:lnTo>
                    <a:pt x="2241" y="2810"/>
                  </a:lnTo>
                  <a:lnTo>
                    <a:pt x="2243" y="2806"/>
                  </a:lnTo>
                  <a:lnTo>
                    <a:pt x="2247" y="2798"/>
                  </a:lnTo>
                  <a:lnTo>
                    <a:pt x="2254" y="2790"/>
                  </a:lnTo>
                  <a:lnTo>
                    <a:pt x="2260" y="2782"/>
                  </a:lnTo>
                  <a:lnTo>
                    <a:pt x="2260" y="2782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32" y="2723"/>
                  </a:lnTo>
                  <a:lnTo>
                    <a:pt x="2222" y="2721"/>
                  </a:lnTo>
                  <a:lnTo>
                    <a:pt x="2213" y="2718"/>
                  </a:lnTo>
                  <a:lnTo>
                    <a:pt x="2205" y="2715"/>
                  </a:lnTo>
                  <a:lnTo>
                    <a:pt x="2198" y="2710"/>
                  </a:lnTo>
                  <a:lnTo>
                    <a:pt x="2191" y="2703"/>
                  </a:lnTo>
                  <a:lnTo>
                    <a:pt x="2183" y="2693"/>
                  </a:lnTo>
                  <a:lnTo>
                    <a:pt x="2183" y="2693"/>
                  </a:lnTo>
                  <a:lnTo>
                    <a:pt x="2193" y="2685"/>
                  </a:lnTo>
                  <a:lnTo>
                    <a:pt x="2205" y="2676"/>
                  </a:lnTo>
                  <a:lnTo>
                    <a:pt x="2210" y="2670"/>
                  </a:lnTo>
                  <a:lnTo>
                    <a:pt x="2215" y="2664"/>
                  </a:lnTo>
                  <a:lnTo>
                    <a:pt x="2218" y="2657"/>
                  </a:lnTo>
                  <a:lnTo>
                    <a:pt x="2220" y="2649"/>
                  </a:lnTo>
                  <a:lnTo>
                    <a:pt x="2220" y="2649"/>
                  </a:lnTo>
                  <a:lnTo>
                    <a:pt x="2218" y="2636"/>
                  </a:lnTo>
                  <a:lnTo>
                    <a:pt x="2216" y="2623"/>
                  </a:lnTo>
                  <a:lnTo>
                    <a:pt x="2210" y="2598"/>
                  </a:lnTo>
                  <a:lnTo>
                    <a:pt x="2205" y="2572"/>
                  </a:lnTo>
                  <a:lnTo>
                    <a:pt x="2202" y="2557"/>
                  </a:lnTo>
                  <a:lnTo>
                    <a:pt x="2201" y="2543"/>
                  </a:lnTo>
                  <a:lnTo>
                    <a:pt x="2201" y="2543"/>
                  </a:lnTo>
                  <a:lnTo>
                    <a:pt x="2201" y="2531"/>
                  </a:lnTo>
                  <a:lnTo>
                    <a:pt x="2202" y="2520"/>
                  </a:lnTo>
                  <a:lnTo>
                    <a:pt x="2205" y="2510"/>
                  </a:lnTo>
                  <a:lnTo>
                    <a:pt x="2207" y="2502"/>
                  </a:lnTo>
                  <a:lnTo>
                    <a:pt x="2209" y="2493"/>
                  </a:lnTo>
                  <a:lnTo>
                    <a:pt x="2213" y="2486"/>
                  </a:lnTo>
                  <a:lnTo>
                    <a:pt x="2216" y="2479"/>
                  </a:lnTo>
                  <a:lnTo>
                    <a:pt x="2221" y="2473"/>
                  </a:lnTo>
                  <a:lnTo>
                    <a:pt x="2230" y="2463"/>
                  </a:lnTo>
                  <a:lnTo>
                    <a:pt x="2239" y="2455"/>
                  </a:lnTo>
                  <a:lnTo>
                    <a:pt x="2251" y="2448"/>
                  </a:lnTo>
                  <a:lnTo>
                    <a:pt x="2262" y="2441"/>
                  </a:lnTo>
                  <a:lnTo>
                    <a:pt x="2284" y="2428"/>
                  </a:lnTo>
                  <a:lnTo>
                    <a:pt x="2294" y="2422"/>
                  </a:lnTo>
                  <a:lnTo>
                    <a:pt x="2304" y="2413"/>
                  </a:lnTo>
                  <a:lnTo>
                    <a:pt x="2312" y="2403"/>
                  </a:lnTo>
                  <a:lnTo>
                    <a:pt x="2314" y="2397"/>
                  </a:lnTo>
                  <a:lnTo>
                    <a:pt x="2317" y="2390"/>
                  </a:lnTo>
                  <a:lnTo>
                    <a:pt x="2320" y="2384"/>
                  </a:lnTo>
                  <a:lnTo>
                    <a:pt x="2321" y="2374"/>
                  </a:lnTo>
                  <a:lnTo>
                    <a:pt x="2322" y="2366"/>
                  </a:lnTo>
                  <a:lnTo>
                    <a:pt x="2322" y="2356"/>
                  </a:lnTo>
                  <a:lnTo>
                    <a:pt x="2322" y="2356"/>
                  </a:lnTo>
                  <a:lnTo>
                    <a:pt x="2323" y="2349"/>
                  </a:lnTo>
                  <a:lnTo>
                    <a:pt x="2324" y="2343"/>
                  </a:lnTo>
                  <a:lnTo>
                    <a:pt x="2327" y="2339"/>
                  </a:lnTo>
                  <a:lnTo>
                    <a:pt x="2329" y="2335"/>
                  </a:lnTo>
                  <a:lnTo>
                    <a:pt x="2332" y="2333"/>
                  </a:lnTo>
                  <a:lnTo>
                    <a:pt x="2337" y="2331"/>
                  </a:lnTo>
                  <a:lnTo>
                    <a:pt x="2346" y="2328"/>
                  </a:lnTo>
                  <a:lnTo>
                    <a:pt x="2357" y="2327"/>
                  </a:lnTo>
                  <a:lnTo>
                    <a:pt x="2367" y="2327"/>
                  </a:lnTo>
                  <a:lnTo>
                    <a:pt x="2378" y="2326"/>
                  </a:lnTo>
                  <a:lnTo>
                    <a:pt x="2389" y="2323"/>
                  </a:lnTo>
                  <a:lnTo>
                    <a:pt x="2389" y="2323"/>
                  </a:lnTo>
                  <a:lnTo>
                    <a:pt x="2396" y="2319"/>
                  </a:lnTo>
                  <a:lnTo>
                    <a:pt x="2401" y="2316"/>
                  </a:lnTo>
                  <a:lnTo>
                    <a:pt x="2406" y="2312"/>
                  </a:lnTo>
                  <a:lnTo>
                    <a:pt x="2411" y="2308"/>
                  </a:lnTo>
                  <a:lnTo>
                    <a:pt x="2414" y="2302"/>
                  </a:lnTo>
                  <a:lnTo>
                    <a:pt x="2416" y="2297"/>
                  </a:lnTo>
                  <a:lnTo>
                    <a:pt x="2420" y="2285"/>
                  </a:lnTo>
                  <a:lnTo>
                    <a:pt x="2422" y="2272"/>
                  </a:lnTo>
                  <a:lnTo>
                    <a:pt x="2422" y="2259"/>
                  </a:lnTo>
                  <a:lnTo>
                    <a:pt x="2422" y="2231"/>
                  </a:lnTo>
                  <a:lnTo>
                    <a:pt x="2422" y="2231"/>
                  </a:lnTo>
                  <a:lnTo>
                    <a:pt x="2423" y="2225"/>
                  </a:lnTo>
                  <a:lnTo>
                    <a:pt x="2426" y="2220"/>
                  </a:lnTo>
                  <a:lnTo>
                    <a:pt x="2430" y="2217"/>
                  </a:lnTo>
                  <a:lnTo>
                    <a:pt x="2435" y="2213"/>
                  </a:lnTo>
                  <a:lnTo>
                    <a:pt x="2439" y="2210"/>
                  </a:lnTo>
                  <a:lnTo>
                    <a:pt x="2443" y="2206"/>
                  </a:lnTo>
                  <a:lnTo>
                    <a:pt x="2446" y="2203"/>
                  </a:lnTo>
                  <a:lnTo>
                    <a:pt x="2447" y="2198"/>
                  </a:lnTo>
                  <a:lnTo>
                    <a:pt x="2447" y="2198"/>
                  </a:lnTo>
                  <a:lnTo>
                    <a:pt x="2446" y="2190"/>
                  </a:lnTo>
                  <a:lnTo>
                    <a:pt x="2445" y="2182"/>
                  </a:lnTo>
                  <a:lnTo>
                    <a:pt x="2442" y="2168"/>
                  </a:lnTo>
                  <a:lnTo>
                    <a:pt x="2436" y="2156"/>
                  </a:lnTo>
                  <a:lnTo>
                    <a:pt x="2429" y="2144"/>
                  </a:lnTo>
                  <a:lnTo>
                    <a:pt x="2420" y="2133"/>
                  </a:lnTo>
                  <a:lnTo>
                    <a:pt x="2409" y="2123"/>
                  </a:lnTo>
                  <a:lnTo>
                    <a:pt x="2389" y="2105"/>
                  </a:lnTo>
                  <a:lnTo>
                    <a:pt x="2367" y="2086"/>
                  </a:lnTo>
                  <a:lnTo>
                    <a:pt x="2357" y="2076"/>
                  </a:lnTo>
                  <a:lnTo>
                    <a:pt x="2347" y="2066"/>
                  </a:lnTo>
                  <a:lnTo>
                    <a:pt x="2340" y="2054"/>
                  </a:lnTo>
                  <a:lnTo>
                    <a:pt x="2335" y="2043"/>
                  </a:lnTo>
                  <a:lnTo>
                    <a:pt x="2331" y="2029"/>
                  </a:lnTo>
                  <a:lnTo>
                    <a:pt x="2330" y="2021"/>
                  </a:lnTo>
                  <a:lnTo>
                    <a:pt x="2329" y="2014"/>
                  </a:lnTo>
                  <a:lnTo>
                    <a:pt x="2329" y="2014"/>
                  </a:lnTo>
                  <a:lnTo>
                    <a:pt x="2330" y="2006"/>
                  </a:lnTo>
                  <a:lnTo>
                    <a:pt x="2331" y="2000"/>
                  </a:lnTo>
                  <a:lnTo>
                    <a:pt x="2331" y="1995"/>
                  </a:lnTo>
                  <a:lnTo>
                    <a:pt x="2329" y="1989"/>
                  </a:lnTo>
                  <a:lnTo>
                    <a:pt x="2329" y="1989"/>
                  </a:lnTo>
                  <a:lnTo>
                    <a:pt x="2338" y="1968"/>
                  </a:lnTo>
                  <a:lnTo>
                    <a:pt x="2346" y="1950"/>
                  </a:lnTo>
                  <a:lnTo>
                    <a:pt x="2350" y="1941"/>
                  </a:lnTo>
                  <a:lnTo>
                    <a:pt x="2353" y="1930"/>
                  </a:lnTo>
                  <a:lnTo>
                    <a:pt x="2354" y="1920"/>
                  </a:lnTo>
                  <a:lnTo>
                    <a:pt x="2355" y="1907"/>
                  </a:lnTo>
                  <a:lnTo>
                    <a:pt x="2355" y="1907"/>
                  </a:lnTo>
                  <a:lnTo>
                    <a:pt x="2355" y="1899"/>
                  </a:lnTo>
                  <a:lnTo>
                    <a:pt x="2353" y="1890"/>
                  </a:lnTo>
                  <a:lnTo>
                    <a:pt x="2348" y="1870"/>
                  </a:lnTo>
                  <a:lnTo>
                    <a:pt x="2342" y="1851"/>
                  </a:lnTo>
                  <a:lnTo>
                    <a:pt x="2334" y="1830"/>
                  </a:lnTo>
                  <a:lnTo>
                    <a:pt x="2319" y="1793"/>
                  </a:lnTo>
                  <a:lnTo>
                    <a:pt x="2313" y="1777"/>
                  </a:lnTo>
                  <a:lnTo>
                    <a:pt x="2312" y="1770"/>
                  </a:lnTo>
                  <a:lnTo>
                    <a:pt x="2312" y="1764"/>
                  </a:lnTo>
                  <a:lnTo>
                    <a:pt x="2312" y="1764"/>
                  </a:lnTo>
                  <a:lnTo>
                    <a:pt x="2312" y="1760"/>
                  </a:lnTo>
                  <a:lnTo>
                    <a:pt x="2313" y="1755"/>
                  </a:lnTo>
                  <a:lnTo>
                    <a:pt x="2316" y="1748"/>
                  </a:lnTo>
                  <a:lnTo>
                    <a:pt x="2322" y="1743"/>
                  </a:lnTo>
                  <a:lnTo>
                    <a:pt x="2329" y="1738"/>
                  </a:lnTo>
                  <a:lnTo>
                    <a:pt x="2337" y="1735"/>
                  </a:lnTo>
                  <a:lnTo>
                    <a:pt x="2345" y="1732"/>
                  </a:lnTo>
                  <a:lnTo>
                    <a:pt x="2354" y="1731"/>
                  </a:lnTo>
                  <a:lnTo>
                    <a:pt x="2363" y="1731"/>
                  </a:lnTo>
                  <a:lnTo>
                    <a:pt x="2363" y="1731"/>
                  </a:lnTo>
                  <a:lnTo>
                    <a:pt x="2414" y="1731"/>
                  </a:lnTo>
                  <a:lnTo>
                    <a:pt x="2414" y="1731"/>
                  </a:lnTo>
                  <a:lnTo>
                    <a:pt x="2421" y="1733"/>
                  </a:lnTo>
                  <a:lnTo>
                    <a:pt x="2432" y="1737"/>
                  </a:lnTo>
                  <a:lnTo>
                    <a:pt x="2441" y="1738"/>
                  </a:lnTo>
                  <a:lnTo>
                    <a:pt x="2449" y="1739"/>
                  </a:lnTo>
                  <a:lnTo>
                    <a:pt x="2457" y="1738"/>
                  </a:lnTo>
                  <a:lnTo>
                    <a:pt x="2465" y="1736"/>
                  </a:lnTo>
                  <a:lnTo>
                    <a:pt x="2465" y="1736"/>
                  </a:lnTo>
                  <a:lnTo>
                    <a:pt x="2470" y="1732"/>
                  </a:lnTo>
                  <a:lnTo>
                    <a:pt x="2475" y="1728"/>
                  </a:lnTo>
                  <a:lnTo>
                    <a:pt x="2478" y="1723"/>
                  </a:lnTo>
                  <a:lnTo>
                    <a:pt x="2483" y="1717"/>
                  </a:lnTo>
                  <a:lnTo>
                    <a:pt x="2497" y="1691"/>
                  </a:lnTo>
                  <a:lnTo>
                    <a:pt x="2505" y="1678"/>
                  </a:lnTo>
                  <a:lnTo>
                    <a:pt x="2510" y="1672"/>
                  </a:lnTo>
                  <a:lnTo>
                    <a:pt x="2516" y="1668"/>
                  </a:lnTo>
                  <a:lnTo>
                    <a:pt x="2522" y="1663"/>
                  </a:lnTo>
                  <a:lnTo>
                    <a:pt x="2530" y="1660"/>
                  </a:lnTo>
                  <a:lnTo>
                    <a:pt x="2539" y="1659"/>
                  </a:lnTo>
                  <a:lnTo>
                    <a:pt x="2550" y="1657"/>
                  </a:lnTo>
                  <a:lnTo>
                    <a:pt x="2550" y="1657"/>
                  </a:lnTo>
                  <a:lnTo>
                    <a:pt x="2559" y="1657"/>
                  </a:lnTo>
                  <a:lnTo>
                    <a:pt x="2565" y="1659"/>
                  </a:lnTo>
                  <a:lnTo>
                    <a:pt x="2571" y="1662"/>
                  </a:lnTo>
                  <a:lnTo>
                    <a:pt x="2573" y="1662"/>
                  </a:lnTo>
                  <a:lnTo>
                    <a:pt x="2576" y="1662"/>
                  </a:lnTo>
                  <a:lnTo>
                    <a:pt x="2587" y="1657"/>
                  </a:lnTo>
                  <a:lnTo>
                    <a:pt x="2587" y="1657"/>
                  </a:lnTo>
                  <a:lnTo>
                    <a:pt x="2590" y="1655"/>
                  </a:lnTo>
                  <a:lnTo>
                    <a:pt x="2592" y="1653"/>
                  </a:lnTo>
                  <a:lnTo>
                    <a:pt x="2594" y="1649"/>
                  </a:lnTo>
                  <a:lnTo>
                    <a:pt x="2595" y="1645"/>
                  </a:lnTo>
                  <a:lnTo>
                    <a:pt x="2596" y="1633"/>
                  </a:lnTo>
                  <a:lnTo>
                    <a:pt x="2596" y="1622"/>
                  </a:lnTo>
                  <a:lnTo>
                    <a:pt x="2594" y="1601"/>
                  </a:lnTo>
                  <a:lnTo>
                    <a:pt x="2594" y="1594"/>
                  </a:lnTo>
                  <a:lnTo>
                    <a:pt x="2594" y="1592"/>
                  </a:lnTo>
                  <a:lnTo>
                    <a:pt x="2594" y="1592"/>
                  </a:lnTo>
                  <a:lnTo>
                    <a:pt x="2568" y="1592"/>
                  </a:lnTo>
                  <a:lnTo>
                    <a:pt x="2568" y="159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878863" y="1494037"/>
              <a:ext cx="4026283" cy="1907146"/>
              <a:chOff x="2878863" y="1494037"/>
              <a:chExt cx="4026283" cy="1907146"/>
            </a:xfrm>
          </p:grpSpPr>
          <p:sp>
            <p:nvSpPr>
              <p:cNvPr id="65" name="Freeform 51"/>
              <p:cNvSpPr>
                <a:spLocks/>
              </p:cNvSpPr>
              <p:nvPr/>
            </p:nvSpPr>
            <p:spPr bwMode="auto">
              <a:xfrm>
                <a:off x="3141858" y="2918564"/>
                <a:ext cx="229575" cy="332438"/>
              </a:xfrm>
              <a:custGeom>
                <a:avLst/>
                <a:gdLst/>
                <a:ahLst/>
                <a:cxnLst>
                  <a:cxn ang="0">
                    <a:pos x="218" y="8"/>
                  </a:cxn>
                  <a:cxn ang="0">
                    <a:pos x="199" y="0"/>
                  </a:cxn>
                  <a:cxn ang="0">
                    <a:pos x="185" y="40"/>
                  </a:cxn>
                  <a:cxn ang="0">
                    <a:pos x="176" y="50"/>
                  </a:cxn>
                  <a:cxn ang="0">
                    <a:pos x="154" y="39"/>
                  </a:cxn>
                  <a:cxn ang="0">
                    <a:pos x="144" y="38"/>
                  </a:cxn>
                  <a:cxn ang="0">
                    <a:pos x="119" y="55"/>
                  </a:cxn>
                  <a:cxn ang="0">
                    <a:pos x="130" y="73"/>
                  </a:cxn>
                  <a:cxn ang="0">
                    <a:pos x="144" y="88"/>
                  </a:cxn>
                  <a:cxn ang="0">
                    <a:pos x="114" y="94"/>
                  </a:cxn>
                  <a:cxn ang="0">
                    <a:pos x="100" y="103"/>
                  </a:cxn>
                  <a:cxn ang="0">
                    <a:pos x="95" y="115"/>
                  </a:cxn>
                  <a:cxn ang="0">
                    <a:pos x="86" y="137"/>
                  </a:cxn>
                  <a:cxn ang="0">
                    <a:pos x="74" y="140"/>
                  </a:cxn>
                  <a:cxn ang="0">
                    <a:pos x="61" y="133"/>
                  </a:cxn>
                  <a:cxn ang="0">
                    <a:pos x="49" y="118"/>
                  </a:cxn>
                  <a:cxn ang="0">
                    <a:pos x="39" y="118"/>
                  </a:cxn>
                  <a:cxn ang="0">
                    <a:pos x="26" y="124"/>
                  </a:cxn>
                  <a:cxn ang="0">
                    <a:pos x="7" y="15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13" y="217"/>
                  </a:cxn>
                  <a:cxn ang="0">
                    <a:pos x="40" y="238"/>
                  </a:cxn>
                  <a:cxn ang="0">
                    <a:pos x="70" y="250"/>
                  </a:cxn>
                  <a:cxn ang="0">
                    <a:pos x="68" y="270"/>
                  </a:cxn>
                  <a:cxn ang="0">
                    <a:pos x="70" y="285"/>
                  </a:cxn>
                  <a:cxn ang="0">
                    <a:pos x="70" y="298"/>
                  </a:cxn>
                  <a:cxn ang="0">
                    <a:pos x="61" y="313"/>
                  </a:cxn>
                  <a:cxn ang="0">
                    <a:pos x="46" y="325"/>
                  </a:cxn>
                  <a:cxn ang="0">
                    <a:pos x="42" y="338"/>
                  </a:cxn>
                  <a:cxn ang="0">
                    <a:pos x="45" y="360"/>
                  </a:cxn>
                  <a:cxn ang="0">
                    <a:pos x="62" y="387"/>
                  </a:cxn>
                  <a:cxn ang="0">
                    <a:pos x="90" y="410"/>
                  </a:cxn>
                  <a:cxn ang="0">
                    <a:pos x="153" y="446"/>
                  </a:cxn>
                  <a:cxn ang="0">
                    <a:pos x="191" y="455"/>
                  </a:cxn>
                  <a:cxn ang="0">
                    <a:pos x="185" y="423"/>
                  </a:cxn>
                  <a:cxn ang="0">
                    <a:pos x="175" y="362"/>
                  </a:cxn>
                  <a:cxn ang="0">
                    <a:pos x="174" y="323"/>
                  </a:cxn>
                  <a:cxn ang="0">
                    <a:pos x="179" y="261"/>
                  </a:cxn>
                  <a:cxn ang="0">
                    <a:pos x="194" y="216"/>
                  </a:cxn>
                  <a:cxn ang="0">
                    <a:pos x="217" y="183"/>
                  </a:cxn>
                  <a:cxn ang="0">
                    <a:pos x="265" y="138"/>
                  </a:cxn>
                  <a:cxn ang="0">
                    <a:pos x="282" y="115"/>
                  </a:cxn>
                  <a:cxn ang="0">
                    <a:pos x="276" y="107"/>
                  </a:cxn>
                  <a:cxn ang="0">
                    <a:pos x="310" y="95"/>
                  </a:cxn>
                  <a:cxn ang="0">
                    <a:pos x="310" y="84"/>
                  </a:cxn>
                  <a:cxn ang="0">
                    <a:pos x="284" y="55"/>
                  </a:cxn>
                  <a:cxn ang="0">
                    <a:pos x="273" y="26"/>
                  </a:cxn>
                  <a:cxn ang="0">
                    <a:pos x="258" y="24"/>
                  </a:cxn>
                  <a:cxn ang="0">
                    <a:pos x="227" y="13"/>
                  </a:cxn>
                  <a:cxn ang="0">
                    <a:pos x="226" y="11"/>
                  </a:cxn>
                </a:cxnLst>
                <a:rect l="0" t="0" r="r" b="b"/>
                <a:pathLst>
                  <a:path w="317" h="455">
                    <a:moveTo>
                      <a:pt x="226" y="11"/>
                    </a:moveTo>
                    <a:lnTo>
                      <a:pt x="226" y="11"/>
                    </a:lnTo>
                    <a:lnTo>
                      <a:pt x="218" y="8"/>
                    </a:lnTo>
                    <a:lnTo>
                      <a:pt x="212" y="4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5" y="15"/>
                    </a:lnTo>
                    <a:lnTo>
                      <a:pt x="190" y="27"/>
                    </a:lnTo>
                    <a:lnTo>
                      <a:pt x="185" y="4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76" y="50"/>
                    </a:lnTo>
                    <a:lnTo>
                      <a:pt x="172" y="48"/>
                    </a:lnTo>
                    <a:lnTo>
                      <a:pt x="162" y="43"/>
                    </a:lnTo>
                    <a:lnTo>
                      <a:pt x="154" y="39"/>
                    </a:lnTo>
                    <a:lnTo>
                      <a:pt x="150" y="3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19" y="38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19" y="55"/>
                    </a:lnTo>
                    <a:lnTo>
                      <a:pt x="124" y="65"/>
                    </a:lnTo>
                    <a:lnTo>
                      <a:pt x="130" y="73"/>
                    </a:lnTo>
                    <a:lnTo>
                      <a:pt x="136" y="80"/>
                    </a:lnTo>
                    <a:lnTo>
                      <a:pt x="144" y="88"/>
                    </a:lnTo>
                    <a:lnTo>
                      <a:pt x="144" y="88"/>
                    </a:lnTo>
                    <a:lnTo>
                      <a:pt x="135" y="89"/>
                    </a:lnTo>
                    <a:lnTo>
                      <a:pt x="121" y="92"/>
                    </a:lnTo>
                    <a:lnTo>
                      <a:pt x="114" y="94"/>
                    </a:lnTo>
                    <a:lnTo>
                      <a:pt x="107" y="96"/>
                    </a:lnTo>
                    <a:lnTo>
                      <a:pt x="103" y="100"/>
                    </a:lnTo>
                    <a:lnTo>
                      <a:pt x="100" y="103"/>
                    </a:lnTo>
                    <a:lnTo>
                      <a:pt x="100" y="103"/>
                    </a:lnTo>
                    <a:lnTo>
                      <a:pt x="97" y="109"/>
                    </a:lnTo>
                    <a:lnTo>
                      <a:pt x="95" y="115"/>
                    </a:lnTo>
                    <a:lnTo>
                      <a:pt x="91" y="127"/>
                    </a:lnTo>
                    <a:lnTo>
                      <a:pt x="89" y="132"/>
                    </a:lnTo>
                    <a:lnTo>
                      <a:pt x="86" y="137"/>
                    </a:lnTo>
                    <a:lnTo>
                      <a:pt x="81" y="139"/>
                    </a:lnTo>
                    <a:lnTo>
                      <a:pt x="74" y="140"/>
                    </a:lnTo>
                    <a:lnTo>
                      <a:pt x="74" y="140"/>
                    </a:lnTo>
                    <a:lnTo>
                      <a:pt x="69" y="139"/>
                    </a:lnTo>
                    <a:lnTo>
                      <a:pt x="65" y="137"/>
                    </a:lnTo>
                    <a:lnTo>
                      <a:pt x="61" y="133"/>
                    </a:lnTo>
                    <a:lnTo>
                      <a:pt x="58" y="128"/>
                    </a:lnTo>
                    <a:lnTo>
                      <a:pt x="52" y="122"/>
                    </a:lnTo>
                    <a:lnTo>
                      <a:pt x="49" y="118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39" y="118"/>
                    </a:lnTo>
                    <a:lnTo>
                      <a:pt x="35" y="119"/>
                    </a:lnTo>
                    <a:lnTo>
                      <a:pt x="30" y="122"/>
                    </a:lnTo>
                    <a:lnTo>
                      <a:pt x="26" y="124"/>
                    </a:lnTo>
                    <a:lnTo>
                      <a:pt x="17" y="131"/>
                    </a:lnTo>
                    <a:lnTo>
                      <a:pt x="12" y="140"/>
                    </a:lnTo>
                    <a:lnTo>
                      <a:pt x="7" y="150"/>
                    </a:lnTo>
                    <a:lnTo>
                      <a:pt x="4" y="162"/>
                    </a:lnTo>
                    <a:lnTo>
                      <a:pt x="1" y="173"/>
                    </a:lnTo>
                    <a:lnTo>
                      <a:pt x="0" y="184"/>
                    </a:lnTo>
                    <a:lnTo>
                      <a:pt x="0" y="184"/>
                    </a:lnTo>
                    <a:lnTo>
                      <a:pt x="1" y="192"/>
                    </a:lnTo>
                    <a:lnTo>
                      <a:pt x="2" y="199"/>
                    </a:lnTo>
                    <a:lnTo>
                      <a:pt x="6" y="204"/>
                    </a:lnTo>
                    <a:lnTo>
                      <a:pt x="9" y="211"/>
                    </a:lnTo>
                    <a:lnTo>
                      <a:pt x="13" y="217"/>
                    </a:lnTo>
                    <a:lnTo>
                      <a:pt x="17" y="222"/>
                    </a:lnTo>
                    <a:lnTo>
                      <a:pt x="29" y="231"/>
                    </a:lnTo>
                    <a:lnTo>
                      <a:pt x="40" y="238"/>
                    </a:lnTo>
                    <a:lnTo>
                      <a:pt x="52" y="244"/>
                    </a:lnTo>
                    <a:lnTo>
                      <a:pt x="62" y="248"/>
                    </a:lnTo>
                    <a:lnTo>
                      <a:pt x="70" y="250"/>
                    </a:lnTo>
                    <a:lnTo>
                      <a:pt x="70" y="250"/>
                    </a:lnTo>
                    <a:lnTo>
                      <a:pt x="68" y="267"/>
                    </a:lnTo>
                    <a:lnTo>
                      <a:pt x="68" y="270"/>
                    </a:lnTo>
                    <a:lnTo>
                      <a:pt x="68" y="273"/>
                    </a:lnTo>
                    <a:lnTo>
                      <a:pt x="69" y="279"/>
                    </a:lnTo>
                    <a:lnTo>
                      <a:pt x="70" y="285"/>
                    </a:lnTo>
                    <a:lnTo>
                      <a:pt x="70" y="294"/>
                    </a:lnTo>
                    <a:lnTo>
                      <a:pt x="70" y="294"/>
                    </a:lnTo>
                    <a:lnTo>
                      <a:pt x="70" y="298"/>
                    </a:lnTo>
                    <a:lnTo>
                      <a:pt x="69" y="301"/>
                    </a:lnTo>
                    <a:lnTo>
                      <a:pt x="66" y="307"/>
                    </a:lnTo>
                    <a:lnTo>
                      <a:pt x="61" y="313"/>
                    </a:lnTo>
                    <a:lnTo>
                      <a:pt x="55" y="316"/>
                    </a:lnTo>
                    <a:lnTo>
                      <a:pt x="51" y="321"/>
                    </a:lnTo>
                    <a:lnTo>
                      <a:pt x="46" y="325"/>
                    </a:lnTo>
                    <a:lnTo>
                      <a:pt x="43" y="331"/>
                    </a:lnTo>
                    <a:lnTo>
                      <a:pt x="42" y="334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3" y="349"/>
                    </a:lnTo>
                    <a:lnTo>
                      <a:pt x="45" y="360"/>
                    </a:lnTo>
                    <a:lnTo>
                      <a:pt x="50" y="370"/>
                    </a:lnTo>
                    <a:lnTo>
                      <a:pt x="55" y="379"/>
                    </a:lnTo>
                    <a:lnTo>
                      <a:pt x="62" y="387"/>
                    </a:lnTo>
                    <a:lnTo>
                      <a:pt x="72" y="395"/>
                    </a:lnTo>
                    <a:lnTo>
                      <a:pt x="81" y="403"/>
                    </a:lnTo>
                    <a:lnTo>
                      <a:pt x="90" y="410"/>
                    </a:lnTo>
                    <a:lnTo>
                      <a:pt x="112" y="423"/>
                    </a:lnTo>
                    <a:lnTo>
                      <a:pt x="133" y="436"/>
                    </a:lnTo>
                    <a:lnTo>
                      <a:pt x="153" y="446"/>
                    </a:lnTo>
                    <a:lnTo>
                      <a:pt x="170" y="455"/>
                    </a:lnTo>
                    <a:lnTo>
                      <a:pt x="170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91" y="455"/>
                    </a:lnTo>
                    <a:lnTo>
                      <a:pt x="185" y="423"/>
                    </a:lnTo>
                    <a:lnTo>
                      <a:pt x="180" y="394"/>
                    </a:lnTo>
                    <a:lnTo>
                      <a:pt x="177" y="378"/>
                    </a:lnTo>
                    <a:lnTo>
                      <a:pt x="175" y="362"/>
                    </a:lnTo>
                    <a:lnTo>
                      <a:pt x="174" y="344"/>
                    </a:lnTo>
                    <a:lnTo>
                      <a:pt x="174" y="323"/>
                    </a:lnTo>
                    <a:lnTo>
                      <a:pt x="174" y="323"/>
                    </a:lnTo>
                    <a:lnTo>
                      <a:pt x="174" y="300"/>
                    </a:lnTo>
                    <a:lnTo>
                      <a:pt x="176" y="279"/>
                    </a:lnTo>
                    <a:lnTo>
                      <a:pt x="179" y="261"/>
                    </a:lnTo>
                    <a:lnTo>
                      <a:pt x="183" y="244"/>
                    </a:lnTo>
                    <a:lnTo>
                      <a:pt x="188" y="229"/>
                    </a:lnTo>
                    <a:lnTo>
                      <a:pt x="194" y="216"/>
                    </a:lnTo>
                    <a:lnTo>
                      <a:pt x="200" y="203"/>
                    </a:lnTo>
                    <a:lnTo>
                      <a:pt x="208" y="193"/>
                    </a:lnTo>
                    <a:lnTo>
                      <a:pt x="217" y="183"/>
                    </a:lnTo>
                    <a:lnTo>
                      <a:pt x="226" y="173"/>
                    </a:lnTo>
                    <a:lnTo>
                      <a:pt x="244" y="156"/>
                    </a:lnTo>
                    <a:lnTo>
                      <a:pt x="265" y="138"/>
                    </a:lnTo>
                    <a:lnTo>
                      <a:pt x="287" y="118"/>
                    </a:lnTo>
                    <a:lnTo>
                      <a:pt x="287" y="118"/>
                    </a:lnTo>
                    <a:lnTo>
                      <a:pt x="282" y="115"/>
                    </a:lnTo>
                    <a:lnTo>
                      <a:pt x="279" y="112"/>
                    </a:lnTo>
                    <a:lnTo>
                      <a:pt x="278" y="110"/>
                    </a:lnTo>
                    <a:lnTo>
                      <a:pt x="276" y="107"/>
                    </a:lnTo>
                    <a:lnTo>
                      <a:pt x="276" y="107"/>
                    </a:lnTo>
                    <a:lnTo>
                      <a:pt x="301" y="100"/>
                    </a:lnTo>
                    <a:lnTo>
                      <a:pt x="310" y="95"/>
                    </a:lnTo>
                    <a:lnTo>
                      <a:pt x="317" y="93"/>
                    </a:lnTo>
                    <a:lnTo>
                      <a:pt x="317" y="93"/>
                    </a:lnTo>
                    <a:lnTo>
                      <a:pt x="310" y="84"/>
                    </a:lnTo>
                    <a:lnTo>
                      <a:pt x="303" y="76"/>
                    </a:lnTo>
                    <a:lnTo>
                      <a:pt x="290" y="62"/>
                    </a:lnTo>
                    <a:lnTo>
                      <a:pt x="284" y="55"/>
                    </a:lnTo>
                    <a:lnTo>
                      <a:pt x="280" y="47"/>
                    </a:lnTo>
                    <a:lnTo>
                      <a:pt x="276" y="38"/>
                    </a:lnTo>
                    <a:lnTo>
                      <a:pt x="273" y="26"/>
                    </a:lnTo>
                    <a:lnTo>
                      <a:pt x="273" y="26"/>
                    </a:lnTo>
                    <a:lnTo>
                      <a:pt x="266" y="25"/>
                    </a:lnTo>
                    <a:lnTo>
                      <a:pt x="258" y="24"/>
                    </a:lnTo>
                    <a:lnTo>
                      <a:pt x="242" y="20"/>
                    </a:lnTo>
                    <a:lnTo>
                      <a:pt x="230" y="15"/>
                    </a:lnTo>
                    <a:lnTo>
                      <a:pt x="227" y="13"/>
                    </a:lnTo>
                    <a:lnTo>
                      <a:pt x="226" y="11"/>
                    </a:lnTo>
                    <a:lnTo>
                      <a:pt x="226" y="11"/>
                    </a:lnTo>
                    <a:lnTo>
                      <a:pt x="226" y="1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6" name="Freeform 52"/>
              <p:cNvSpPr>
                <a:spLocks/>
              </p:cNvSpPr>
              <p:nvPr/>
            </p:nvSpPr>
            <p:spPr bwMode="auto">
              <a:xfrm>
                <a:off x="3329296" y="2686732"/>
                <a:ext cx="552143" cy="288696"/>
              </a:xfrm>
              <a:custGeom>
                <a:avLst/>
                <a:gdLst/>
                <a:ahLst/>
                <a:cxnLst>
                  <a:cxn ang="0">
                    <a:pos x="665" y="22"/>
                  </a:cxn>
                  <a:cxn ang="0">
                    <a:pos x="642" y="49"/>
                  </a:cxn>
                  <a:cxn ang="0">
                    <a:pos x="605" y="46"/>
                  </a:cxn>
                  <a:cxn ang="0">
                    <a:pos x="550" y="62"/>
                  </a:cxn>
                  <a:cxn ang="0">
                    <a:pos x="518" y="63"/>
                  </a:cxn>
                  <a:cxn ang="0">
                    <a:pos x="460" y="33"/>
                  </a:cxn>
                  <a:cxn ang="0">
                    <a:pos x="433" y="46"/>
                  </a:cxn>
                  <a:cxn ang="0">
                    <a:pos x="316" y="64"/>
                  </a:cxn>
                  <a:cxn ang="0">
                    <a:pos x="283" y="82"/>
                  </a:cxn>
                  <a:cxn ang="0">
                    <a:pos x="272" y="105"/>
                  </a:cxn>
                  <a:cxn ang="0">
                    <a:pos x="245" y="91"/>
                  </a:cxn>
                  <a:cxn ang="0">
                    <a:pos x="213" y="113"/>
                  </a:cxn>
                  <a:cxn ang="0">
                    <a:pos x="204" y="101"/>
                  </a:cxn>
                  <a:cxn ang="0">
                    <a:pos x="186" y="128"/>
                  </a:cxn>
                  <a:cxn ang="0">
                    <a:pos x="201" y="142"/>
                  </a:cxn>
                  <a:cxn ang="0">
                    <a:pos x="176" y="162"/>
                  </a:cxn>
                  <a:cxn ang="0">
                    <a:pos x="169" y="177"/>
                  </a:cxn>
                  <a:cxn ang="0">
                    <a:pos x="143" y="168"/>
                  </a:cxn>
                  <a:cxn ang="0">
                    <a:pos x="143" y="200"/>
                  </a:cxn>
                  <a:cxn ang="0">
                    <a:pos x="124" y="200"/>
                  </a:cxn>
                  <a:cxn ang="0">
                    <a:pos x="113" y="205"/>
                  </a:cxn>
                  <a:cxn ang="0">
                    <a:pos x="102" y="249"/>
                  </a:cxn>
                  <a:cxn ang="0">
                    <a:pos x="72" y="227"/>
                  </a:cxn>
                  <a:cxn ang="0">
                    <a:pos x="36" y="234"/>
                  </a:cxn>
                  <a:cxn ang="0">
                    <a:pos x="1" y="260"/>
                  </a:cxn>
                  <a:cxn ang="0">
                    <a:pos x="23" y="283"/>
                  </a:cxn>
                  <a:cxn ang="0">
                    <a:pos x="25" y="304"/>
                  </a:cxn>
                  <a:cxn ang="0">
                    <a:pos x="1" y="312"/>
                  </a:cxn>
                  <a:cxn ang="0">
                    <a:pos x="7" y="330"/>
                  </a:cxn>
                  <a:cxn ang="0">
                    <a:pos x="29" y="337"/>
                  </a:cxn>
                  <a:cxn ang="0">
                    <a:pos x="41" y="362"/>
                  </a:cxn>
                  <a:cxn ang="0">
                    <a:pos x="52" y="383"/>
                  </a:cxn>
                  <a:cxn ang="0">
                    <a:pos x="102" y="396"/>
                  </a:cxn>
                  <a:cxn ang="0">
                    <a:pos x="113" y="390"/>
                  </a:cxn>
                  <a:cxn ang="0">
                    <a:pos x="113" y="344"/>
                  </a:cxn>
                  <a:cxn ang="0">
                    <a:pos x="146" y="356"/>
                  </a:cxn>
                  <a:cxn ang="0">
                    <a:pos x="138" y="315"/>
                  </a:cxn>
                  <a:cxn ang="0">
                    <a:pos x="154" y="331"/>
                  </a:cxn>
                  <a:cxn ang="0">
                    <a:pos x="169" y="336"/>
                  </a:cxn>
                  <a:cxn ang="0">
                    <a:pos x="179" y="314"/>
                  </a:cxn>
                  <a:cxn ang="0">
                    <a:pos x="175" y="295"/>
                  </a:cxn>
                  <a:cxn ang="0">
                    <a:pos x="183" y="291"/>
                  </a:cxn>
                  <a:cxn ang="0">
                    <a:pos x="201" y="303"/>
                  </a:cxn>
                  <a:cxn ang="0">
                    <a:pos x="236" y="257"/>
                  </a:cxn>
                  <a:cxn ang="0">
                    <a:pos x="260" y="258"/>
                  </a:cxn>
                  <a:cxn ang="0">
                    <a:pos x="274" y="257"/>
                  </a:cxn>
                  <a:cxn ang="0">
                    <a:pos x="285" y="241"/>
                  </a:cxn>
                  <a:cxn ang="0">
                    <a:pos x="341" y="234"/>
                  </a:cxn>
                  <a:cxn ang="0">
                    <a:pos x="350" y="213"/>
                  </a:cxn>
                  <a:cxn ang="0">
                    <a:pos x="379" y="196"/>
                  </a:cxn>
                  <a:cxn ang="0">
                    <a:pos x="518" y="165"/>
                  </a:cxn>
                  <a:cxn ang="0">
                    <a:pos x="679" y="147"/>
                  </a:cxn>
                  <a:cxn ang="0">
                    <a:pos x="735" y="114"/>
                  </a:cxn>
                  <a:cxn ang="0">
                    <a:pos x="759" y="63"/>
                  </a:cxn>
                  <a:cxn ang="0">
                    <a:pos x="752" y="26"/>
                  </a:cxn>
                  <a:cxn ang="0">
                    <a:pos x="723" y="5"/>
                  </a:cxn>
                  <a:cxn ang="0">
                    <a:pos x="686" y="2"/>
                  </a:cxn>
                </a:cxnLst>
                <a:rect l="0" t="0" r="r" b="b"/>
                <a:pathLst>
                  <a:path w="759" h="396">
                    <a:moveTo>
                      <a:pt x="686" y="2"/>
                    </a:moveTo>
                    <a:lnTo>
                      <a:pt x="686" y="2"/>
                    </a:lnTo>
                    <a:lnTo>
                      <a:pt x="678" y="7"/>
                    </a:lnTo>
                    <a:lnTo>
                      <a:pt x="671" y="14"/>
                    </a:lnTo>
                    <a:lnTo>
                      <a:pt x="665" y="22"/>
                    </a:lnTo>
                    <a:lnTo>
                      <a:pt x="660" y="29"/>
                    </a:lnTo>
                    <a:lnTo>
                      <a:pt x="651" y="43"/>
                    </a:lnTo>
                    <a:lnTo>
                      <a:pt x="647" y="47"/>
                    </a:lnTo>
                    <a:lnTo>
                      <a:pt x="642" y="49"/>
                    </a:lnTo>
                    <a:lnTo>
                      <a:pt x="642" y="49"/>
                    </a:lnTo>
                    <a:lnTo>
                      <a:pt x="637" y="51"/>
                    </a:lnTo>
                    <a:lnTo>
                      <a:pt x="633" y="51"/>
                    </a:lnTo>
                    <a:lnTo>
                      <a:pt x="622" y="49"/>
                    </a:lnTo>
                    <a:lnTo>
                      <a:pt x="613" y="47"/>
                    </a:lnTo>
                    <a:lnTo>
                      <a:pt x="605" y="46"/>
                    </a:lnTo>
                    <a:lnTo>
                      <a:pt x="605" y="46"/>
                    </a:lnTo>
                    <a:lnTo>
                      <a:pt x="595" y="47"/>
                    </a:lnTo>
                    <a:lnTo>
                      <a:pt x="586" y="49"/>
                    </a:lnTo>
                    <a:lnTo>
                      <a:pt x="567" y="55"/>
                    </a:lnTo>
                    <a:lnTo>
                      <a:pt x="550" y="62"/>
                    </a:lnTo>
                    <a:lnTo>
                      <a:pt x="542" y="63"/>
                    </a:lnTo>
                    <a:lnTo>
                      <a:pt x="533" y="64"/>
                    </a:lnTo>
                    <a:lnTo>
                      <a:pt x="533" y="64"/>
                    </a:lnTo>
                    <a:lnTo>
                      <a:pt x="525" y="64"/>
                    </a:lnTo>
                    <a:lnTo>
                      <a:pt x="518" y="63"/>
                    </a:lnTo>
                    <a:lnTo>
                      <a:pt x="505" y="59"/>
                    </a:lnTo>
                    <a:lnTo>
                      <a:pt x="494" y="53"/>
                    </a:lnTo>
                    <a:lnTo>
                      <a:pt x="482" y="46"/>
                    </a:lnTo>
                    <a:lnTo>
                      <a:pt x="472" y="40"/>
                    </a:lnTo>
                    <a:lnTo>
                      <a:pt x="460" y="33"/>
                    </a:lnTo>
                    <a:lnTo>
                      <a:pt x="448" y="30"/>
                    </a:lnTo>
                    <a:lnTo>
                      <a:pt x="441" y="29"/>
                    </a:lnTo>
                    <a:lnTo>
                      <a:pt x="433" y="29"/>
                    </a:lnTo>
                    <a:lnTo>
                      <a:pt x="433" y="29"/>
                    </a:lnTo>
                    <a:lnTo>
                      <a:pt x="433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49" y="46"/>
                    </a:lnTo>
                    <a:lnTo>
                      <a:pt x="331" y="55"/>
                    </a:lnTo>
                    <a:lnTo>
                      <a:pt x="316" y="64"/>
                    </a:lnTo>
                    <a:lnTo>
                      <a:pt x="301" y="72"/>
                    </a:lnTo>
                    <a:lnTo>
                      <a:pt x="293" y="76"/>
                    </a:lnTo>
                    <a:lnTo>
                      <a:pt x="285" y="79"/>
                    </a:lnTo>
                    <a:lnTo>
                      <a:pt x="285" y="79"/>
                    </a:lnTo>
                    <a:lnTo>
                      <a:pt x="283" y="82"/>
                    </a:lnTo>
                    <a:lnTo>
                      <a:pt x="282" y="85"/>
                    </a:lnTo>
                    <a:lnTo>
                      <a:pt x="278" y="94"/>
                    </a:lnTo>
                    <a:lnTo>
                      <a:pt x="276" y="98"/>
                    </a:lnTo>
                    <a:lnTo>
                      <a:pt x="274" y="101"/>
                    </a:lnTo>
                    <a:lnTo>
                      <a:pt x="272" y="105"/>
                    </a:lnTo>
                    <a:lnTo>
                      <a:pt x="268" y="105"/>
                    </a:lnTo>
                    <a:lnTo>
                      <a:pt x="268" y="105"/>
                    </a:lnTo>
                    <a:lnTo>
                      <a:pt x="262" y="102"/>
                    </a:lnTo>
                    <a:lnTo>
                      <a:pt x="255" y="98"/>
                    </a:lnTo>
                    <a:lnTo>
                      <a:pt x="245" y="91"/>
                    </a:lnTo>
                    <a:lnTo>
                      <a:pt x="245" y="91"/>
                    </a:lnTo>
                    <a:lnTo>
                      <a:pt x="236" y="100"/>
                    </a:lnTo>
                    <a:lnTo>
                      <a:pt x="229" y="106"/>
                    </a:lnTo>
                    <a:lnTo>
                      <a:pt x="222" y="109"/>
                    </a:lnTo>
                    <a:lnTo>
                      <a:pt x="213" y="113"/>
                    </a:lnTo>
                    <a:lnTo>
                      <a:pt x="213" y="113"/>
                    </a:lnTo>
                    <a:lnTo>
                      <a:pt x="211" y="108"/>
                    </a:lnTo>
                    <a:lnTo>
                      <a:pt x="209" y="105"/>
                    </a:lnTo>
                    <a:lnTo>
                      <a:pt x="206" y="102"/>
                    </a:lnTo>
                    <a:lnTo>
                      <a:pt x="204" y="101"/>
                    </a:lnTo>
                    <a:lnTo>
                      <a:pt x="197" y="101"/>
                    </a:lnTo>
                    <a:lnTo>
                      <a:pt x="186" y="101"/>
                    </a:lnTo>
                    <a:lnTo>
                      <a:pt x="186" y="101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86" y="128"/>
                    </a:lnTo>
                    <a:lnTo>
                      <a:pt x="191" y="130"/>
                    </a:lnTo>
                    <a:lnTo>
                      <a:pt x="196" y="133"/>
                    </a:lnTo>
                    <a:lnTo>
                      <a:pt x="198" y="137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68" y="142"/>
                    </a:lnTo>
                    <a:lnTo>
                      <a:pt x="168" y="142"/>
                    </a:lnTo>
                    <a:lnTo>
                      <a:pt x="171" y="153"/>
                    </a:lnTo>
                    <a:lnTo>
                      <a:pt x="176" y="162"/>
                    </a:lnTo>
                    <a:lnTo>
                      <a:pt x="181" y="170"/>
                    </a:lnTo>
                    <a:lnTo>
                      <a:pt x="186" y="182"/>
                    </a:lnTo>
                    <a:lnTo>
                      <a:pt x="186" y="182"/>
                    </a:lnTo>
                    <a:lnTo>
                      <a:pt x="177" y="181"/>
                    </a:lnTo>
                    <a:lnTo>
                      <a:pt x="169" y="177"/>
                    </a:lnTo>
                    <a:lnTo>
                      <a:pt x="164" y="173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68"/>
                    </a:lnTo>
                    <a:lnTo>
                      <a:pt x="143" y="178"/>
                    </a:lnTo>
                    <a:lnTo>
                      <a:pt x="144" y="186"/>
                    </a:lnTo>
                    <a:lnTo>
                      <a:pt x="144" y="193"/>
                    </a:lnTo>
                    <a:lnTo>
                      <a:pt x="143" y="200"/>
                    </a:lnTo>
                    <a:lnTo>
                      <a:pt x="143" y="200"/>
                    </a:lnTo>
                    <a:lnTo>
                      <a:pt x="139" y="201"/>
                    </a:lnTo>
                    <a:lnTo>
                      <a:pt x="137" y="203"/>
                    </a:lnTo>
                    <a:lnTo>
                      <a:pt x="131" y="203"/>
                    </a:lnTo>
                    <a:lnTo>
                      <a:pt x="124" y="200"/>
                    </a:lnTo>
                    <a:lnTo>
                      <a:pt x="124" y="200"/>
                    </a:lnTo>
                    <a:lnTo>
                      <a:pt x="121" y="200"/>
                    </a:lnTo>
                    <a:lnTo>
                      <a:pt x="117" y="201"/>
                    </a:lnTo>
                    <a:lnTo>
                      <a:pt x="115" y="204"/>
                    </a:lnTo>
                    <a:lnTo>
                      <a:pt x="113" y="205"/>
                    </a:lnTo>
                    <a:lnTo>
                      <a:pt x="110" y="211"/>
                    </a:lnTo>
                    <a:lnTo>
                      <a:pt x="109" y="217"/>
                    </a:lnTo>
                    <a:lnTo>
                      <a:pt x="107" y="234"/>
                    </a:lnTo>
                    <a:lnTo>
                      <a:pt x="106" y="242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4" y="241"/>
                    </a:lnTo>
                    <a:lnTo>
                      <a:pt x="85" y="234"/>
                    </a:lnTo>
                    <a:lnTo>
                      <a:pt x="77" y="228"/>
                    </a:lnTo>
                    <a:lnTo>
                      <a:pt x="72" y="227"/>
                    </a:lnTo>
                    <a:lnTo>
                      <a:pt x="69" y="227"/>
                    </a:lnTo>
                    <a:lnTo>
                      <a:pt x="69" y="227"/>
                    </a:lnTo>
                    <a:lnTo>
                      <a:pt x="59" y="227"/>
                    </a:lnTo>
                    <a:lnTo>
                      <a:pt x="47" y="229"/>
                    </a:lnTo>
                    <a:lnTo>
                      <a:pt x="36" y="234"/>
                    </a:lnTo>
                    <a:lnTo>
                      <a:pt x="25" y="238"/>
                    </a:lnTo>
                    <a:lnTo>
                      <a:pt x="15" y="243"/>
                    </a:lnTo>
                    <a:lnTo>
                      <a:pt x="7" y="250"/>
                    </a:lnTo>
                    <a:lnTo>
                      <a:pt x="2" y="257"/>
                    </a:lnTo>
                    <a:lnTo>
                      <a:pt x="1" y="260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" y="267"/>
                    </a:lnTo>
                    <a:lnTo>
                      <a:pt x="7" y="272"/>
                    </a:lnTo>
                    <a:lnTo>
                      <a:pt x="23" y="283"/>
                    </a:lnTo>
                    <a:lnTo>
                      <a:pt x="40" y="295"/>
                    </a:lnTo>
                    <a:lnTo>
                      <a:pt x="51" y="304"/>
                    </a:lnTo>
                    <a:lnTo>
                      <a:pt x="51" y="304"/>
                    </a:lnTo>
                    <a:lnTo>
                      <a:pt x="25" y="304"/>
                    </a:lnTo>
                    <a:lnTo>
                      <a:pt x="25" y="304"/>
                    </a:lnTo>
                    <a:lnTo>
                      <a:pt x="18" y="303"/>
                    </a:lnTo>
                    <a:lnTo>
                      <a:pt x="10" y="304"/>
                    </a:lnTo>
                    <a:lnTo>
                      <a:pt x="7" y="305"/>
                    </a:lnTo>
                    <a:lnTo>
                      <a:pt x="3" y="308"/>
                    </a:lnTo>
                    <a:lnTo>
                      <a:pt x="1" y="312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1" y="325"/>
                    </a:lnTo>
                    <a:lnTo>
                      <a:pt x="3" y="328"/>
                    </a:lnTo>
                    <a:lnTo>
                      <a:pt x="7" y="330"/>
                    </a:lnTo>
                    <a:lnTo>
                      <a:pt x="10" y="331"/>
                    </a:lnTo>
                    <a:lnTo>
                      <a:pt x="20" y="334"/>
                    </a:lnTo>
                    <a:lnTo>
                      <a:pt x="24" y="335"/>
                    </a:lnTo>
                    <a:lnTo>
                      <a:pt x="29" y="337"/>
                    </a:lnTo>
                    <a:lnTo>
                      <a:pt x="29" y="337"/>
                    </a:lnTo>
                    <a:lnTo>
                      <a:pt x="33" y="339"/>
                    </a:lnTo>
                    <a:lnTo>
                      <a:pt x="37" y="343"/>
                    </a:lnTo>
                    <a:lnTo>
                      <a:pt x="39" y="348"/>
                    </a:lnTo>
                    <a:lnTo>
                      <a:pt x="40" y="352"/>
                    </a:lnTo>
                    <a:lnTo>
                      <a:pt x="41" y="362"/>
                    </a:lnTo>
                    <a:lnTo>
                      <a:pt x="44" y="373"/>
                    </a:lnTo>
                    <a:lnTo>
                      <a:pt x="44" y="373"/>
                    </a:lnTo>
                    <a:lnTo>
                      <a:pt x="45" y="376"/>
                    </a:lnTo>
                    <a:lnTo>
                      <a:pt x="46" y="379"/>
                    </a:lnTo>
                    <a:lnTo>
                      <a:pt x="52" y="383"/>
                    </a:lnTo>
                    <a:lnTo>
                      <a:pt x="59" y="387"/>
                    </a:lnTo>
                    <a:lnTo>
                      <a:pt x="67" y="390"/>
                    </a:lnTo>
                    <a:lnTo>
                      <a:pt x="76" y="392"/>
                    </a:lnTo>
                    <a:lnTo>
                      <a:pt x="86" y="395"/>
                    </a:lnTo>
                    <a:lnTo>
                      <a:pt x="102" y="396"/>
                    </a:lnTo>
                    <a:lnTo>
                      <a:pt x="102" y="396"/>
                    </a:lnTo>
                    <a:lnTo>
                      <a:pt x="106" y="396"/>
                    </a:lnTo>
                    <a:lnTo>
                      <a:pt x="109" y="395"/>
                    </a:lnTo>
                    <a:lnTo>
                      <a:pt x="112" y="392"/>
                    </a:lnTo>
                    <a:lnTo>
                      <a:pt x="113" y="390"/>
                    </a:lnTo>
                    <a:lnTo>
                      <a:pt x="115" y="384"/>
                    </a:lnTo>
                    <a:lnTo>
                      <a:pt x="116" y="376"/>
                    </a:lnTo>
                    <a:lnTo>
                      <a:pt x="114" y="360"/>
                    </a:lnTo>
                    <a:lnTo>
                      <a:pt x="113" y="344"/>
                    </a:lnTo>
                    <a:lnTo>
                      <a:pt x="113" y="344"/>
                    </a:lnTo>
                    <a:lnTo>
                      <a:pt x="123" y="348"/>
                    </a:lnTo>
                    <a:lnTo>
                      <a:pt x="131" y="351"/>
                    </a:lnTo>
                    <a:lnTo>
                      <a:pt x="138" y="354"/>
                    </a:lnTo>
                    <a:lnTo>
                      <a:pt x="146" y="356"/>
                    </a:lnTo>
                    <a:lnTo>
                      <a:pt x="146" y="356"/>
                    </a:lnTo>
                    <a:lnTo>
                      <a:pt x="147" y="349"/>
                    </a:lnTo>
                    <a:lnTo>
                      <a:pt x="146" y="342"/>
                    </a:lnTo>
                    <a:lnTo>
                      <a:pt x="143" y="330"/>
                    </a:lnTo>
                    <a:lnTo>
                      <a:pt x="139" y="320"/>
                    </a:lnTo>
                    <a:lnTo>
                      <a:pt x="138" y="315"/>
                    </a:lnTo>
                    <a:lnTo>
                      <a:pt x="139" y="311"/>
                    </a:lnTo>
                    <a:lnTo>
                      <a:pt x="139" y="311"/>
                    </a:lnTo>
                    <a:lnTo>
                      <a:pt x="145" y="320"/>
                    </a:lnTo>
                    <a:lnTo>
                      <a:pt x="151" y="328"/>
                    </a:lnTo>
                    <a:lnTo>
                      <a:pt x="154" y="331"/>
                    </a:lnTo>
                    <a:lnTo>
                      <a:pt x="156" y="335"/>
                    </a:lnTo>
                    <a:lnTo>
                      <a:pt x="161" y="336"/>
                    </a:lnTo>
                    <a:lnTo>
                      <a:pt x="164" y="337"/>
                    </a:lnTo>
                    <a:lnTo>
                      <a:pt x="164" y="337"/>
                    </a:lnTo>
                    <a:lnTo>
                      <a:pt x="169" y="336"/>
                    </a:lnTo>
                    <a:lnTo>
                      <a:pt x="174" y="335"/>
                    </a:lnTo>
                    <a:lnTo>
                      <a:pt x="176" y="331"/>
                    </a:lnTo>
                    <a:lnTo>
                      <a:pt x="177" y="329"/>
                    </a:lnTo>
                    <a:lnTo>
                      <a:pt x="179" y="321"/>
                    </a:lnTo>
                    <a:lnTo>
                      <a:pt x="179" y="314"/>
                    </a:lnTo>
                    <a:lnTo>
                      <a:pt x="179" y="314"/>
                    </a:lnTo>
                    <a:lnTo>
                      <a:pt x="179" y="308"/>
                    </a:lnTo>
                    <a:lnTo>
                      <a:pt x="178" y="304"/>
                    </a:lnTo>
                    <a:lnTo>
                      <a:pt x="175" y="297"/>
                    </a:lnTo>
                    <a:lnTo>
                      <a:pt x="175" y="295"/>
                    </a:lnTo>
                    <a:lnTo>
                      <a:pt x="175" y="292"/>
                    </a:lnTo>
                    <a:lnTo>
                      <a:pt x="176" y="289"/>
                    </a:lnTo>
                    <a:lnTo>
                      <a:pt x="179" y="285"/>
                    </a:lnTo>
                    <a:lnTo>
                      <a:pt x="179" y="285"/>
                    </a:lnTo>
                    <a:lnTo>
                      <a:pt x="183" y="291"/>
                    </a:lnTo>
                    <a:lnTo>
                      <a:pt x="189" y="297"/>
                    </a:lnTo>
                    <a:lnTo>
                      <a:pt x="193" y="301"/>
                    </a:lnTo>
                    <a:lnTo>
                      <a:pt x="198" y="304"/>
                    </a:lnTo>
                    <a:lnTo>
                      <a:pt x="198" y="304"/>
                    </a:lnTo>
                    <a:lnTo>
                      <a:pt x="201" y="303"/>
                    </a:lnTo>
                    <a:lnTo>
                      <a:pt x="205" y="301"/>
                    </a:lnTo>
                    <a:lnTo>
                      <a:pt x="212" y="296"/>
                    </a:lnTo>
                    <a:lnTo>
                      <a:pt x="217" y="287"/>
                    </a:lnTo>
                    <a:lnTo>
                      <a:pt x="224" y="277"/>
                    </a:lnTo>
                    <a:lnTo>
                      <a:pt x="236" y="257"/>
                    </a:lnTo>
                    <a:lnTo>
                      <a:pt x="240" y="250"/>
                    </a:lnTo>
                    <a:lnTo>
                      <a:pt x="245" y="244"/>
                    </a:lnTo>
                    <a:lnTo>
                      <a:pt x="245" y="244"/>
                    </a:lnTo>
                    <a:lnTo>
                      <a:pt x="255" y="254"/>
                    </a:lnTo>
                    <a:lnTo>
                      <a:pt x="260" y="258"/>
                    </a:lnTo>
                    <a:lnTo>
                      <a:pt x="263" y="259"/>
                    </a:lnTo>
                    <a:lnTo>
                      <a:pt x="268" y="259"/>
                    </a:lnTo>
                    <a:lnTo>
                      <a:pt x="268" y="259"/>
                    </a:lnTo>
                    <a:lnTo>
                      <a:pt x="272" y="259"/>
                    </a:lnTo>
                    <a:lnTo>
                      <a:pt x="274" y="257"/>
                    </a:lnTo>
                    <a:lnTo>
                      <a:pt x="277" y="250"/>
                    </a:lnTo>
                    <a:lnTo>
                      <a:pt x="280" y="244"/>
                    </a:lnTo>
                    <a:lnTo>
                      <a:pt x="282" y="242"/>
                    </a:lnTo>
                    <a:lnTo>
                      <a:pt x="285" y="241"/>
                    </a:lnTo>
                    <a:lnTo>
                      <a:pt x="285" y="241"/>
                    </a:lnTo>
                    <a:lnTo>
                      <a:pt x="296" y="241"/>
                    </a:lnTo>
                    <a:lnTo>
                      <a:pt x="311" y="241"/>
                    </a:lnTo>
                    <a:lnTo>
                      <a:pt x="328" y="238"/>
                    </a:lnTo>
                    <a:lnTo>
                      <a:pt x="335" y="236"/>
                    </a:lnTo>
                    <a:lnTo>
                      <a:pt x="341" y="234"/>
                    </a:lnTo>
                    <a:lnTo>
                      <a:pt x="341" y="234"/>
                    </a:lnTo>
                    <a:lnTo>
                      <a:pt x="344" y="230"/>
                    </a:lnTo>
                    <a:lnTo>
                      <a:pt x="346" y="227"/>
                    </a:lnTo>
                    <a:lnTo>
                      <a:pt x="349" y="217"/>
                    </a:lnTo>
                    <a:lnTo>
                      <a:pt x="350" y="213"/>
                    </a:lnTo>
                    <a:lnTo>
                      <a:pt x="352" y="209"/>
                    </a:lnTo>
                    <a:lnTo>
                      <a:pt x="354" y="206"/>
                    </a:lnTo>
                    <a:lnTo>
                      <a:pt x="359" y="205"/>
                    </a:lnTo>
                    <a:lnTo>
                      <a:pt x="359" y="205"/>
                    </a:lnTo>
                    <a:lnTo>
                      <a:pt x="379" y="196"/>
                    </a:lnTo>
                    <a:lnTo>
                      <a:pt x="397" y="190"/>
                    </a:lnTo>
                    <a:lnTo>
                      <a:pt x="414" y="184"/>
                    </a:lnTo>
                    <a:lnTo>
                      <a:pt x="431" y="181"/>
                    </a:lnTo>
                    <a:lnTo>
                      <a:pt x="469" y="173"/>
                    </a:lnTo>
                    <a:lnTo>
                      <a:pt x="518" y="165"/>
                    </a:lnTo>
                    <a:lnTo>
                      <a:pt x="518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39" y="165"/>
                    </a:lnTo>
                    <a:lnTo>
                      <a:pt x="679" y="147"/>
                    </a:lnTo>
                    <a:lnTo>
                      <a:pt x="700" y="138"/>
                    </a:lnTo>
                    <a:lnTo>
                      <a:pt x="709" y="133"/>
                    </a:lnTo>
                    <a:lnTo>
                      <a:pt x="718" y="128"/>
                    </a:lnTo>
                    <a:lnTo>
                      <a:pt x="727" y="121"/>
                    </a:lnTo>
                    <a:lnTo>
                      <a:pt x="735" y="114"/>
                    </a:lnTo>
                    <a:lnTo>
                      <a:pt x="742" y="106"/>
                    </a:lnTo>
                    <a:lnTo>
                      <a:pt x="748" y="98"/>
                    </a:lnTo>
                    <a:lnTo>
                      <a:pt x="752" y="87"/>
                    </a:lnTo>
                    <a:lnTo>
                      <a:pt x="757" y="76"/>
                    </a:lnTo>
                    <a:lnTo>
                      <a:pt x="759" y="63"/>
                    </a:lnTo>
                    <a:lnTo>
                      <a:pt x="759" y="49"/>
                    </a:lnTo>
                    <a:lnTo>
                      <a:pt x="759" y="49"/>
                    </a:lnTo>
                    <a:lnTo>
                      <a:pt x="759" y="41"/>
                    </a:lnTo>
                    <a:lnTo>
                      <a:pt x="757" y="33"/>
                    </a:lnTo>
                    <a:lnTo>
                      <a:pt x="752" y="26"/>
                    </a:lnTo>
                    <a:lnTo>
                      <a:pt x="748" y="20"/>
                    </a:lnTo>
                    <a:lnTo>
                      <a:pt x="742" y="15"/>
                    </a:lnTo>
                    <a:lnTo>
                      <a:pt x="736" y="10"/>
                    </a:lnTo>
                    <a:lnTo>
                      <a:pt x="729" y="7"/>
                    </a:lnTo>
                    <a:lnTo>
                      <a:pt x="723" y="5"/>
                    </a:lnTo>
                    <a:lnTo>
                      <a:pt x="710" y="1"/>
                    </a:lnTo>
                    <a:lnTo>
                      <a:pt x="697" y="0"/>
                    </a:lnTo>
                    <a:lnTo>
                      <a:pt x="689" y="0"/>
                    </a:lnTo>
                    <a:lnTo>
                      <a:pt x="687" y="1"/>
                    </a:lnTo>
                    <a:lnTo>
                      <a:pt x="686" y="2"/>
                    </a:lnTo>
                    <a:lnTo>
                      <a:pt x="686" y="2"/>
                    </a:lnTo>
                    <a:lnTo>
                      <a:pt x="686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1" name="Freeform 87"/>
              <p:cNvSpPr>
                <a:spLocks/>
              </p:cNvSpPr>
              <p:nvPr/>
            </p:nvSpPr>
            <p:spPr bwMode="auto">
              <a:xfrm>
                <a:off x="2878863" y="3202886"/>
                <a:ext cx="90086" cy="77277"/>
              </a:xfrm>
              <a:custGeom>
                <a:avLst/>
                <a:gdLst/>
                <a:ahLst/>
                <a:cxnLst>
                  <a:cxn ang="0">
                    <a:pos x="106" y="55"/>
                  </a:cxn>
                  <a:cxn ang="0">
                    <a:pos x="106" y="55"/>
                  </a:cxn>
                  <a:cxn ang="0">
                    <a:pos x="104" y="54"/>
                  </a:cxn>
                  <a:cxn ang="0">
                    <a:pos x="102" y="53"/>
                  </a:cxn>
                  <a:cxn ang="0">
                    <a:pos x="99" y="47"/>
                  </a:cxn>
                  <a:cxn ang="0">
                    <a:pos x="89" y="3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63" y="2"/>
                  </a:cxn>
                  <a:cxn ang="0">
                    <a:pos x="50" y="7"/>
                  </a:cxn>
                  <a:cxn ang="0">
                    <a:pos x="38" y="12"/>
                  </a:cxn>
                  <a:cxn ang="0">
                    <a:pos x="25" y="20"/>
                  </a:cxn>
                  <a:cxn ang="0">
                    <a:pos x="20" y="25"/>
                  </a:cxn>
                  <a:cxn ang="0">
                    <a:pos x="15" y="30"/>
                  </a:cxn>
                  <a:cxn ang="0">
                    <a:pos x="10" y="35"/>
                  </a:cxn>
                  <a:cxn ang="0">
                    <a:pos x="7" y="42"/>
                  </a:cxn>
                  <a:cxn ang="0">
                    <a:pos x="3" y="49"/>
                  </a:cxn>
                  <a:cxn ang="0">
                    <a:pos x="1" y="56"/>
                  </a:cxn>
                  <a:cxn ang="0">
                    <a:pos x="0" y="64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3" y="102"/>
                  </a:cxn>
                  <a:cxn ang="0">
                    <a:pos x="7" y="104"/>
                  </a:cxn>
                  <a:cxn ang="0">
                    <a:pos x="11" y="106"/>
                  </a:cxn>
                  <a:cxn ang="0">
                    <a:pos x="17" y="107"/>
                  </a:cxn>
                  <a:cxn ang="0">
                    <a:pos x="17" y="107"/>
                  </a:cxn>
                  <a:cxn ang="0">
                    <a:pos x="25" y="106"/>
                  </a:cxn>
                  <a:cxn ang="0">
                    <a:pos x="32" y="104"/>
                  </a:cxn>
                  <a:cxn ang="0">
                    <a:pos x="45" y="101"/>
                  </a:cxn>
                  <a:cxn ang="0">
                    <a:pos x="55" y="96"/>
                  </a:cxn>
                  <a:cxn ang="0">
                    <a:pos x="60" y="95"/>
                  </a:cxn>
                  <a:cxn ang="0">
                    <a:pos x="65" y="95"/>
                  </a:cxn>
                  <a:cxn ang="0">
                    <a:pos x="65" y="95"/>
                  </a:cxn>
                  <a:cxn ang="0">
                    <a:pos x="106" y="95"/>
                  </a:cxn>
                  <a:cxn ang="0">
                    <a:pos x="106" y="95"/>
                  </a:cxn>
                  <a:cxn ang="0">
                    <a:pos x="110" y="95"/>
                  </a:cxn>
                  <a:cxn ang="0">
                    <a:pos x="116" y="93"/>
                  </a:cxn>
                  <a:cxn ang="0">
                    <a:pos x="119" y="92"/>
                  </a:cxn>
                  <a:cxn ang="0">
                    <a:pos x="122" y="89"/>
                  </a:cxn>
                  <a:cxn ang="0">
                    <a:pos x="123" y="85"/>
                  </a:cxn>
                  <a:cxn ang="0">
                    <a:pos x="124" y="80"/>
                  </a:cxn>
                  <a:cxn ang="0">
                    <a:pos x="124" y="80"/>
                  </a:cxn>
                  <a:cxn ang="0">
                    <a:pos x="124" y="76"/>
                  </a:cxn>
                  <a:cxn ang="0">
                    <a:pos x="122" y="72"/>
                  </a:cxn>
                  <a:cxn ang="0">
                    <a:pos x="118" y="63"/>
                  </a:cxn>
                  <a:cxn ang="0">
                    <a:pos x="111" y="57"/>
                  </a:cxn>
                  <a:cxn ang="0">
                    <a:pos x="109" y="55"/>
                  </a:cxn>
                  <a:cxn ang="0">
                    <a:pos x="106" y="55"/>
                  </a:cxn>
                  <a:cxn ang="0">
                    <a:pos x="106" y="55"/>
                  </a:cxn>
                  <a:cxn ang="0">
                    <a:pos x="106" y="55"/>
                  </a:cxn>
                </a:cxnLst>
                <a:rect l="0" t="0" r="r" b="b"/>
                <a:pathLst>
                  <a:path w="124" h="107">
                    <a:moveTo>
                      <a:pt x="106" y="55"/>
                    </a:moveTo>
                    <a:lnTo>
                      <a:pt x="106" y="55"/>
                    </a:lnTo>
                    <a:lnTo>
                      <a:pt x="104" y="54"/>
                    </a:lnTo>
                    <a:lnTo>
                      <a:pt x="102" y="53"/>
                    </a:lnTo>
                    <a:lnTo>
                      <a:pt x="99" y="47"/>
                    </a:lnTo>
                    <a:lnTo>
                      <a:pt x="89" y="3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63" y="2"/>
                    </a:lnTo>
                    <a:lnTo>
                      <a:pt x="50" y="7"/>
                    </a:lnTo>
                    <a:lnTo>
                      <a:pt x="38" y="12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5" y="30"/>
                    </a:lnTo>
                    <a:lnTo>
                      <a:pt x="10" y="35"/>
                    </a:lnTo>
                    <a:lnTo>
                      <a:pt x="7" y="42"/>
                    </a:lnTo>
                    <a:lnTo>
                      <a:pt x="3" y="49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3" y="102"/>
                    </a:lnTo>
                    <a:lnTo>
                      <a:pt x="7" y="104"/>
                    </a:lnTo>
                    <a:lnTo>
                      <a:pt x="11" y="106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25" y="106"/>
                    </a:lnTo>
                    <a:lnTo>
                      <a:pt x="32" y="104"/>
                    </a:lnTo>
                    <a:lnTo>
                      <a:pt x="45" y="101"/>
                    </a:lnTo>
                    <a:lnTo>
                      <a:pt x="55" y="96"/>
                    </a:lnTo>
                    <a:lnTo>
                      <a:pt x="60" y="95"/>
                    </a:lnTo>
                    <a:lnTo>
                      <a:pt x="65" y="95"/>
                    </a:lnTo>
                    <a:lnTo>
                      <a:pt x="65" y="95"/>
                    </a:lnTo>
                    <a:lnTo>
                      <a:pt x="106" y="95"/>
                    </a:lnTo>
                    <a:lnTo>
                      <a:pt x="106" y="95"/>
                    </a:lnTo>
                    <a:lnTo>
                      <a:pt x="110" y="95"/>
                    </a:lnTo>
                    <a:lnTo>
                      <a:pt x="116" y="93"/>
                    </a:lnTo>
                    <a:lnTo>
                      <a:pt x="119" y="92"/>
                    </a:lnTo>
                    <a:lnTo>
                      <a:pt x="122" y="89"/>
                    </a:lnTo>
                    <a:lnTo>
                      <a:pt x="123" y="85"/>
                    </a:lnTo>
                    <a:lnTo>
                      <a:pt x="124" y="80"/>
                    </a:lnTo>
                    <a:lnTo>
                      <a:pt x="124" y="80"/>
                    </a:lnTo>
                    <a:lnTo>
                      <a:pt x="124" y="76"/>
                    </a:lnTo>
                    <a:lnTo>
                      <a:pt x="122" y="72"/>
                    </a:lnTo>
                    <a:lnTo>
                      <a:pt x="118" y="63"/>
                    </a:lnTo>
                    <a:lnTo>
                      <a:pt x="111" y="57"/>
                    </a:lnTo>
                    <a:lnTo>
                      <a:pt x="109" y="55"/>
                    </a:lnTo>
                    <a:lnTo>
                      <a:pt x="106" y="55"/>
                    </a:lnTo>
                    <a:lnTo>
                      <a:pt x="106" y="55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</a:pPr>
                <a:endParaRPr lang="ru-RU" sz="2000" b="1" kern="0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6" name="Freeform 92"/>
              <p:cNvSpPr>
                <a:spLocks/>
              </p:cNvSpPr>
              <p:nvPr/>
            </p:nvSpPr>
            <p:spPr bwMode="auto">
              <a:xfrm>
                <a:off x="3284252" y="3309325"/>
                <a:ext cx="65386" cy="91858"/>
              </a:xfrm>
              <a:custGeom>
                <a:avLst/>
                <a:gdLst/>
                <a:ahLst/>
                <a:cxnLst>
                  <a:cxn ang="0">
                    <a:pos x="65" y="51"/>
                  </a:cxn>
                  <a:cxn ang="0">
                    <a:pos x="65" y="51"/>
                  </a:cxn>
                  <a:cxn ang="0">
                    <a:pos x="63" y="49"/>
                  </a:cxn>
                  <a:cxn ang="0">
                    <a:pos x="62" y="47"/>
                  </a:cxn>
                  <a:cxn ang="0">
                    <a:pos x="63" y="38"/>
                  </a:cxn>
                  <a:cxn ang="0">
                    <a:pos x="64" y="29"/>
                  </a:cxn>
                  <a:cxn ang="0">
                    <a:pos x="65" y="25"/>
                  </a:cxn>
                  <a:cxn ang="0">
                    <a:pos x="65" y="25"/>
                  </a:cxn>
                  <a:cxn ang="0">
                    <a:pos x="64" y="22"/>
                  </a:cxn>
                  <a:cxn ang="0">
                    <a:pos x="62" y="17"/>
                  </a:cxn>
                  <a:cxn ang="0">
                    <a:pos x="58" y="15"/>
                  </a:cxn>
                  <a:cxn ang="0">
                    <a:pos x="54" y="11"/>
                  </a:cxn>
                  <a:cxn ang="0">
                    <a:pos x="45" y="6"/>
                  </a:cxn>
                  <a:cxn ang="0">
                    <a:pos x="37" y="0"/>
                  </a:cxn>
                  <a:cxn ang="0">
                    <a:pos x="37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17" y="21"/>
                  </a:cxn>
                  <a:cxn ang="0">
                    <a:pos x="10" y="25"/>
                  </a:cxn>
                  <a:cxn ang="0">
                    <a:pos x="6" y="31"/>
                  </a:cxn>
                  <a:cxn ang="0">
                    <a:pos x="1" y="37"/>
                  </a:cxn>
                  <a:cxn ang="0">
                    <a:pos x="0" y="40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2" y="49"/>
                  </a:cxn>
                  <a:cxn ang="0">
                    <a:pos x="9" y="60"/>
                  </a:cxn>
                  <a:cxn ang="0">
                    <a:pos x="27" y="87"/>
                  </a:cxn>
                  <a:cxn ang="0">
                    <a:pos x="47" y="113"/>
                  </a:cxn>
                  <a:cxn ang="0">
                    <a:pos x="55" y="121"/>
                  </a:cxn>
                  <a:cxn ang="0">
                    <a:pos x="58" y="124"/>
                  </a:cxn>
                  <a:cxn ang="0">
                    <a:pos x="58" y="124"/>
                  </a:cxn>
                  <a:cxn ang="0">
                    <a:pos x="65" y="124"/>
                  </a:cxn>
                  <a:cxn ang="0">
                    <a:pos x="71" y="122"/>
                  </a:cxn>
                  <a:cxn ang="0">
                    <a:pos x="77" y="117"/>
                  </a:cxn>
                  <a:cxn ang="0">
                    <a:pos x="82" y="113"/>
                  </a:cxn>
                  <a:cxn ang="0">
                    <a:pos x="85" y="108"/>
                  </a:cxn>
                  <a:cxn ang="0">
                    <a:pos x="88" y="101"/>
                  </a:cxn>
                  <a:cxn ang="0">
                    <a:pos x="91" y="95"/>
                  </a:cxn>
                  <a:cxn ang="0">
                    <a:pos x="91" y="89"/>
                  </a:cxn>
                  <a:cxn ang="0">
                    <a:pos x="91" y="89"/>
                  </a:cxn>
                  <a:cxn ang="0">
                    <a:pos x="91" y="84"/>
                  </a:cxn>
                  <a:cxn ang="0">
                    <a:pos x="88" y="79"/>
                  </a:cxn>
                  <a:cxn ang="0">
                    <a:pos x="83" y="67"/>
                  </a:cxn>
                  <a:cxn ang="0">
                    <a:pos x="78" y="61"/>
                  </a:cxn>
                  <a:cxn ang="0">
                    <a:pos x="75" y="55"/>
                  </a:cxn>
                  <a:cxn ang="0">
                    <a:pos x="70" y="52"/>
                  </a:cxn>
                  <a:cxn ang="0">
                    <a:pos x="65" y="51"/>
                  </a:cxn>
                  <a:cxn ang="0">
                    <a:pos x="65" y="51"/>
                  </a:cxn>
                  <a:cxn ang="0">
                    <a:pos x="65" y="51"/>
                  </a:cxn>
                </a:cxnLst>
                <a:rect l="0" t="0" r="r" b="b"/>
                <a:pathLst>
                  <a:path w="91" h="124">
                    <a:moveTo>
                      <a:pt x="65" y="51"/>
                    </a:moveTo>
                    <a:lnTo>
                      <a:pt x="65" y="51"/>
                    </a:lnTo>
                    <a:lnTo>
                      <a:pt x="63" y="49"/>
                    </a:lnTo>
                    <a:lnTo>
                      <a:pt x="62" y="47"/>
                    </a:lnTo>
                    <a:lnTo>
                      <a:pt x="63" y="38"/>
                    </a:lnTo>
                    <a:lnTo>
                      <a:pt x="64" y="29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64" y="22"/>
                    </a:lnTo>
                    <a:lnTo>
                      <a:pt x="62" y="17"/>
                    </a:lnTo>
                    <a:lnTo>
                      <a:pt x="58" y="15"/>
                    </a:lnTo>
                    <a:lnTo>
                      <a:pt x="54" y="11"/>
                    </a:lnTo>
                    <a:lnTo>
                      <a:pt x="45" y="6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17" y="21"/>
                    </a:lnTo>
                    <a:lnTo>
                      <a:pt x="10" y="25"/>
                    </a:lnTo>
                    <a:lnTo>
                      <a:pt x="6" y="31"/>
                    </a:lnTo>
                    <a:lnTo>
                      <a:pt x="1" y="37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2" y="49"/>
                    </a:lnTo>
                    <a:lnTo>
                      <a:pt x="9" y="60"/>
                    </a:lnTo>
                    <a:lnTo>
                      <a:pt x="27" y="87"/>
                    </a:lnTo>
                    <a:lnTo>
                      <a:pt x="47" y="113"/>
                    </a:lnTo>
                    <a:lnTo>
                      <a:pt x="55" y="121"/>
                    </a:lnTo>
                    <a:lnTo>
                      <a:pt x="58" y="124"/>
                    </a:lnTo>
                    <a:lnTo>
                      <a:pt x="58" y="124"/>
                    </a:lnTo>
                    <a:lnTo>
                      <a:pt x="65" y="124"/>
                    </a:lnTo>
                    <a:lnTo>
                      <a:pt x="71" y="122"/>
                    </a:lnTo>
                    <a:lnTo>
                      <a:pt x="77" y="117"/>
                    </a:lnTo>
                    <a:lnTo>
                      <a:pt x="82" y="113"/>
                    </a:lnTo>
                    <a:lnTo>
                      <a:pt x="85" y="108"/>
                    </a:lnTo>
                    <a:lnTo>
                      <a:pt x="88" y="101"/>
                    </a:lnTo>
                    <a:lnTo>
                      <a:pt x="91" y="95"/>
                    </a:lnTo>
                    <a:lnTo>
                      <a:pt x="91" y="89"/>
                    </a:lnTo>
                    <a:lnTo>
                      <a:pt x="91" y="89"/>
                    </a:lnTo>
                    <a:lnTo>
                      <a:pt x="91" y="84"/>
                    </a:lnTo>
                    <a:lnTo>
                      <a:pt x="88" y="79"/>
                    </a:lnTo>
                    <a:lnTo>
                      <a:pt x="83" y="67"/>
                    </a:lnTo>
                    <a:lnTo>
                      <a:pt x="78" y="61"/>
                    </a:lnTo>
                    <a:lnTo>
                      <a:pt x="75" y="55"/>
                    </a:lnTo>
                    <a:lnTo>
                      <a:pt x="70" y="52"/>
                    </a:lnTo>
                    <a:lnTo>
                      <a:pt x="65" y="51"/>
                    </a:lnTo>
                    <a:lnTo>
                      <a:pt x="65" y="51"/>
                    </a:lnTo>
                    <a:lnTo>
                      <a:pt x="65" y="5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7" name="Freeform 93"/>
              <p:cNvSpPr>
                <a:spLocks/>
              </p:cNvSpPr>
              <p:nvPr/>
            </p:nvSpPr>
            <p:spPr bwMode="auto">
              <a:xfrm>
                <a:off x="3137499" y="3092073"/>
                <a:ext cx="26154" cy="5686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5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3" y="2"/>
                  </a:cxn>
                  <a:cxn ang="0">
                    <a:pos x="4" y="1"/>
                  </a:cxn>
                  <a:cxn ang="0">
                    <a:pos x="7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21" y="1"/>
                  </a:cxn>
                  <a:cxn ang="0">
                    <a:pos x="27" y="3"/>
                  </a:cxn>
                  <a:cxn ang="0">
                    <a:pos x="30" y="6"/>
                  </a:cxn>
                  <a:cxn ang="0">
                    <a:pos x="33" y="10"/>
                  </a:cxn>
                  <a:cxn ang="0">
                    <a:pos x="35" y="15"/>
                  </a:cxn>
                  <a:cxn ang="0">
                    <a:pos x="36" y="21"/>
                  </a:cxn>
                  <a:cxn ang="0">
                    <a:pos x="37" y="33"/>
                  </a:cxn>
                  <a:cxn ang="0">
                    <a:pos x="37" y="33"/>
                  </a:cxn>
                  <a:cxn ang="0">
                    <a:pos x="37" y="70"/>
                  </a:cxn>
                  <a:cxn ang="0">
                    <a:pos x="37" y="70"/>
                  </a:cxn>
                  <a:cxn ang="0">
                    <a:pos x="36" y="72"/>
                  </a:cxn>
                  <a:cxn ang="0">
                    <a:pos x="35" y="74"/>
                  </a:cxn>
                  <a:cxn ang="0">
                    <a:pos x="31" y="76"/>
                  </a:cxn>
                  <a:cxn ang="0">
                    <a:pos x="27" y="77"/>
                  </a:cxn>
                  <a:cxn ang="0">
                    <a:pos x="22" y="77"/>
                  </a:cxn>
                  <a:cxn ang="0">
                    <a:pos x="22" y="77"/>
                  </a:cxn>
                  <a:cxn ang="0">
                    <a:pos x="18" y="77"/>
                  </a:cxn>
                  <a:cxn ang="0">
                    <a:pos x="15" y="76"/>
                  </a:cxn>
                  <a:cxn ang="0">
                    <a:pos x="14" y="75"/>
                  </a:cxn>
                  <a:cxn ang="0">
                    <a:pos x="13" y="72"/>
                  </a:cxn>
                  <a:cxn ang="0">
                    <a:pos x="14" y="67"/>
                  </a:cxn>
                  <a:cxn ang="0">
                    <a:pos x="15" y="59"/>
                  </a:cxn>
                  <a:cxn ang="0">
                    <a:pos x="15" y="59"/>
                  </a:cxn>
                  <a:cxn ang="0">
                    <a:pos x="14" y="53"/>
                  </a:cxn>
                  <a:cxn ang="0">
                    <a:pos x="13" y="48"/>
                  </a:cxn>
                  <a:cxn ang="0">
                    <a:pos x="8" y="38"/>
                  </a:cxn>
                  <a:cxn ang="0">
                    <a:pos x="3" y="28"/>
                  </a:cxn>
                  <a:cxn ang="0">
                    <a:pos x="1" y="21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7" h="77">
                    <a:moveTo>
                      <a:pt x="0" y="15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21" y="1"/>
                    </a:lnTo>
                    <a:lnTo>
                      <a:pt x="27" y="3"/>
                    </a:lnTo>
                    <a:lnTo>
                      <a:pt x="30" y="6"/>
                    </a:lnTo>
                    <a:lnTo>
                      <a:pt x="33" y="10"/>
                    </a:lnTo>
                    <a:lnTo>
                      <a:pt x="35" y="15"/>
                    </a:lnTo>
                    <a:lnTo>
                      <a:pt x="36" y="21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7" y="70"/>
                    </a:lnTo>
                    <a:lnTo>
                      <a:pt x="37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1" y="76"/>
                    </a:lnTo>
                    <a:lnTo>
                      <a:pt x="27" y="77"/>
                    </a:lnTo>
                    <a:lnTo>
                      <a:pt x="22" y="77"/>
                    </a:lnTo>
                    <a:lnTo>
                      <a:pt x="22" y="77"/>
                    </a:lnTo>
                    <a:lnTo>
                      <a:pt x="18" y="77"/>
                    </a:lnTo>
                    <a:lnTo>
                      <a:pt x="15" y="76"/>
                    </a:lnTo>
                    <a:lnTo>
                      <a:pt x="14" y="75"/>
                    </a:lnTo>
                    <a:lnTo>
                      <a:pt x="13" y="72"/>
                    </a:lnTo>
                    <a:lnTo>
                      <a:pt x="14" y="67"/>
                    </a:lnTo>
                    <a:lnTo>
                      <a:pt x="15" y="59"/>
                    </a:lnTo>
                    <a:lnTo>
                      <a:pt x="15" y="59"/>
                    </a:lnTo>
                    <a:lnTo>
                      <a:pt x="14" y="53"/>
                    </a:lnTo>
                    <a:lnTo>
                      <a:pt x="13" y="48"/>
                    </a:lnTo>
                    <a:lnTo>
                      <a:pt x="8" y="38"/>
                    </a:lnTo>
                    <a:lnTo>
                      <a:pt x="3" y="28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8" name="Freeform 94"/>
              <p:cNvSpPr>
                <a:spLocks/>
              </p:cNvSpPr>
              <p:nvPr/>
            </p:nvSpPr>
            <p:spPr bwMode="auto">
              <a:xfrm>
                <a:off x="3786993" y="3124151"/>
                <a:ext cx="59573" cy="43742"/>
              </a:xfrm>
              <a:custGeom>
                <a:avLst/>
                <a:gdLst/>
                <a:ahLst/>
                <a:cxnLst>
                  <a:cxn ang="0">
                    <a:pos x="70" y="19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41" y="1"/>
                  </a:cxn>
                  <a:cxn ang="0">
                    <a:pos x="33" y="2"/>
                  </a:cxn>
                  <a:cxn ang="0">
                    <a:pos x="25" y="5"/>
                  </a:cxn>
                  <a:cxn ang="0">
                    <a:pos x="17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1" y="45"/>
                  </a:cxn>
                  <a:cxn ang="0">
                    <a:pos x="3" y="48"/>
                  </a:cxn>
                  <a:cxn ang="0">
                    <a:pos x="6" y="51"/>
                  </a:cxn>
                  <a:cxn ang="0">
                    <a:pos x="10" y="54"/>
                  </a:cxn>
                  <a:cxn ang="0">
                    <a:pos x="19" y="57"/>
                  </a:cxn>
                  <a:cxn ang="0">
                    <a:pos x="26" y="58"/>
                  </a:cxn>
                  <a:cxn ang="0">
                    <a:pos x="26" y="58"/>
                  </a:cxn>
                  <a:cxn ang="0">
                    <a:pos x="41" y="57"/>
                  </a:cxn>
                  <a:cxn ang="0">
                    <a:pos x="54" y="56"/>
                  </a:cxn>
                  <a:cxn ang="0">
                    <a:pos x="66" y="56"/>
                  </a:cxn>
                  <a:cxn ang="0">
                    <a:pos x="73" y="56"/>
                  </a:cxn>
                  <a:cxn ang="0">
                    <a:pos x="81" y="58"/>
                  </a:cxn>
                  <a:cxn ang="0">
                    <a:pos x="81" y="58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81" y="40"/>
                  </a:cxn>
                  <a:cxn ang="0">
                    <a:pos x="73" y="39"/>
                  </a:cxn>
                  <a:cxn ang="0">
                    <a:pos x="67" y="36"/>
                  </a:cxn>
                  <a:cxn ang="0">
                    <a:pos x="63" y="34"/>
                  </a:cxn>
                  <a:cxn ang="0">
                    <a:pos x="58" y="33"/>
                  </a:cxn>
                  <a:cxn ang="0">
                    <a:pos x="58" y="33"/>
                  </a:cxn>
                  <a:cxn ang="0">
                    <a:pos x="64" y="30"/>
                  </a:cxn>
                  <a:cxn ang="0">
                    <a:pos x="67" y="26"/>
                  </a:cxn>
                  <a:cxn ang="0">
                    <a:pos x="70" y="22"/>
                  </a:cxn>
                  <a:cxn ang="0">
                    <a:pos x="70" y="19"/>
                  </a:cxn>
                  <a:cxn ang="0">
                    <a:pos x="70" y="19"/>
                  </a:cxn>
                  <a:cxn ang="0">
                    <a:pos x="70" y="19"/>
                  </a:cxn>
                </a:cxnLst>
                <a:rect l="0" t="0" r="r" b="b"/>
                <a:pathLst>
                  <a:path w="81" h="58">
                    <a:moveTo>
                      <a:pt x="70" y="19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1" y="1"/>
                    </a:lnTo>
                    <a:lnTo>
                      <a:pt x="33" y="2"/>
                    </a:lnTo>
                    <a:lnTo>
                      <a:pt x="25" y="5"/>
                    </a:lnTo>
                    <a:lnTo>
                      <a:pt x="17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1" y="45"/>
                    </a:lnTo>
                    <a:lnTo>
                      <a:pt x="3" y="48"/>
                    </a:lnTo>
                    <a:lnTo>
                      <a:pt x="6" y="51"/>
                    </a:lnTo>
                    <a:lnTo>
                      <a:pt x="10" y="54"/>
                    </a:lnTo>
                    <a:lnTo>
                      <a:pt x="19" y="57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41" y="57"/>
                    </a:lnTo>
                    <a:lnTo>
                      <a:pt x="54" y="56"/>
                    </a:lnTo>
                    <a:lnTo>
                      <a:pt x="66" y="56"/>
                    </a:lnTo>
                    <a:lnTo>
                      <a:pt x="73" y="56"/>
                    </a:lnTo>
                    <a:lnTo>
                      <a:pt x="81" y="58"/>
                    </a:lnTo>
                    <a:lnTo>
                      <a:pt x="81" y="58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81" y="40"/>
                    </a:lnTo>
                    <a:lnTo>
                      <a:pt x="73" y="39"/>
                    </a:lnTo>
                    <a:lnTo>
                      <a:pt x="67" y="36"/>
                    </a:lnTo>
                    <a:lnTo>
                      <a:pt x="63" y="34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64" y="30"/>
                    </a:lnTo>
                    <a:lnTo>
                      <a:pt x="67" y="26"/>
                    </a:lnTo>
                    <a:lnTo>
                      <a:pt x="70" y="22"/>
                    </a:lnTo>
                    <a:lnTo>
                      <a:pt x="70" y="19"/>
                    </a:lnTo>
                    <a:lnTo>
                      <a:pt x="70" y="19"/>
                    </a:lnTo>
                    <a:lnTo>
                      <a:pt x="70" y="1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09" name="Freeform 95"/>
              <p:cNvSpPr>
                <a:spLocks/>
              </p:cNvSpPr>
              <p:nvPr/>
            </p:nvSpPr>
            <p:spPr bwMode="auto">
              <a:xfrm>
                <a:off x="3920670" y="3194138"/>
                <a:ext cx="27608" cy="204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3" y="25"/>
                  </a:cxn>
                  <a:cxn ang="0">
                    <a:pos x="8" y="27"/>
                  </a:cxn>
                  <a:cxn ang="0">
                    <a:pos x="12" y="28"/>
                  </a:cxn>
                  <a:cxn ang="0">
                    <a:pos x="18" y="27"/>
                  </a:cxn>
                  <a:cxn ang="0">
                    <a:pos x="24" y="25"/>
                  </a:cxn>
                  <a:cxn ang="0">
                    <a:pos x="28" y="22"/>
                  </a:cxn>
                  <a:cxn ang="0">
                    <a:pos x="33" y="17"/>
                  </a:cxn>
                  <a:cxn ang="0">
                    <a:pos x="36" y="12"/>
                  </a:cxn>
                  <a:cxn ang="0">
                    <a:pos x="36" y="12"/>
                  </a:cxn>
                  <a:cxn ang="0">
                    <a:pos x="31" y="12"/>
                  </a:cxn>
                  <a:cxn ang="0">
                    <a:pos x="25" y="11"/>
                  </a:cxn>
                  <a:cxn ang="0">
                    <a:pos x="17" y="7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" h="28">
                    <a:moveTo>
                      <a:pt x="0" y="0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8" y="27"/>
                    </a:lnTo>
                    <a:lnTo>
                      <a:pt x="12" y="28"/>
                    </a:lnTo>
                    <a:lnTo>
                      <a:pt x="18" y="27"/>
                    </a:lnTo>
                    <a:lnTo>
                      <a:pt x="24" y="25"/>
                    </a:lnTo>
                    <a:lnTo>
                      <a:pt x="28" y="22"/>
                    </a:lnTo>
                    <a:lnTo>
                      <a:pt x="33" y="17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1" y="12"/>
                    </a:lnTo>
                    <a:lnTo>
                      <a:pt x="25" y="11"/>
                    </a:lnTo>
                    <a:lnTo>
                      <a:pt x="17" y="7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0" name="Freeform 96"/>
              <p:cNvSpPr>
                <a:spLocks/>
              </p:cNvSpPr>
              <p:nvPr/>
            </p:nvSpPr>
            <p:spPr bwMode="auto">
              <a:xfrm>
                <a:off x="3993320" y="3280164"/>
                <a:ext cx="53761" cy="34993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40" y="0"/>
                  </a:cxn>
                  <a:cxn ang="0">
                    <a:pos x="39" y="2"/>
                  </a:cxn>
                  <a:cxn ang="0">
                    <a:pos x="38" y="5"/>
                  </a:cxn>
                  <a:cxn ang="0">
                    <a:pos x="33" y="10"/>
                  </a:cxn>
                  <a:cxn ang="0">
                    <a:pos x="26" y="12"/>
                  </a:cxn>
                  <a:cxn ang="0">
                    <a:pos x="19" y="16"/>
                  </a:cxn>
                  <a:cxn ang="0">
                    <a:pos x="11" y="18"/>
                  </a:cxn>
                  <a:cxn ang="0">
                    <a:pos x="5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4" y="42"/>
                  </a:cxn>
                  <a:cxn ang="0">
                    <a:pos x="7" y="43"/>
                  </a:cxn>
                  <a:cxn ang="0">
                    <a:pos x="12" y="46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4" y="46"/>
                  </a:cxn>
                  <a:cxn ang="0">
                    <a:pos x="32" y="43"/>
                  </a:cxn>
                  <a:cxn ang="0">
                    <a:pos x="50" y="34"/>
                  </a:cxn>
                  <a:cxn ang="0">
                    <a:pos x="58" y="30"/>
                  </a:cxn>
                  <a:cxn ang="0">
                    <a:pos x="66" y="24"/>
                  </a:cxn>
                  <a:cxn ang="0">
                    <a:pos x="71" y="18"/>
                  </a:cxn>
                  <a:cxn ang="0">
                    <a:pos x="73" y="16"/>
                  </a:cxn>
                  <a:cxn ang="0">
                    <a:pos x="73" y="14"/>
                  </a:cxn>
                  <a:cxn ang="0">
                    <a:pos x="73" y="14"/>
                  </a:cxn>
                  <a:cxn ang="0">
                    <a:pos x="72" y="11"/>
                  </a:cxn>
                  <a:cxn ang="0">
                    <a:pos x="70" y="9"/>
                  </a:cxn>
                  <a:cxn ang="0">
                    <a:pos x="66" y="5"/>
                  </a:cxn>
                  <a:cxn ang="0">
                    <a:pos x="61" y="4"/>
                  </a:cxn>
                  <a:cxn ang="0">
                    <a:pos x="50" y="1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</a:cxnLst>
                <a:rect l="0" t="0" r="r" b="b"/>
                <a:pathLst>
                  <a:path w="73" h="47">
                    <a:moveTo>
                      <a:pt x="40" y="0"/>
                    </a:moveTo>
                    <a:lnTo>
                      <a:pt x="40" y="0"/>
                    </a:lnTo>
                    <a:lnTo>
                      <a:pt x="39" y="2"/>
                    </a:lnTo>
                    <a:lnTo>
                      <a:pt x="38" y="5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9" y="16"/>
                    </a:lnTo>
                    <a:lnTo>
                      <a:pt x="11" y="18"/>
                    </a:lnTo>
                    <a:lnTo>
                      <a:pt x="5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37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7" y="43"/>
                    </a:lnTo>
                    <a:lnTo>
                      <a:pt x="12" y="46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4" y="46"/>
                    </a:lnTo>
                    <a:lnTo>
                      <a:pt x="32" y="43"/>
                    </a:lnTo>
                    <a:lnTo>
                      <a:pt x="50" y="34"/>
                    </a:lnTo>
                    <a:lnTo>
                      <a:pt x="58" y="30"/>
                    </a:lnTo>
                    <a:lnTo>
                      <a:pt x="66" y="24"/>
                    </a:lnTo>
                    <a:lnTo>
                      <a:pt x="71" y="18"/>
                    </a:lnTo>
                    <a:lnTo>
                      <a:pt x="73" y="16"/>
                    </a:lnTo>
                    <a:lnTo>
                      <a:pt x="73" y="14"/>
                    </a:lnTo>
                    <a:lnTo>
                      <a:pt x="73" y="14"/>
                    </a:lnTo>
                    <a:lnTo>
                      <a:pt x="72" y="11"/>
                    </a:lnTo>
                    <a:lnTo>
                      <a:pt x="70" y="9"/>
                    </a:lnTo>
                    <a:lnTo>
                      <a:pt x="66" y="5"/>
                    </a:lnTo>
                    <a:lnTo>
                      <a:pt x="61" y="4"/>
                    </a:lnTo>
                    <a:lnTo>
                      <a:pt x="50" y="1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18" name="Freeform 104"/>
              <p:cNvSpPr>
                <a:spLocks/>
              </p:cNvSpPr>
              <p:nvPr/>
            </p:nvSpPr>
            <p:spPr bwMode="auto">
              <a:xfrm>
                <a:off x="4064517" y="3232048"/>
                <a:ext cx="39231" cy="42284"/>
              </a:xfrm>
              <a:custGeom>
                <a:avLst/>
                <a:gdLst/>
                <a:ahLst/>
                <a:cxnLst>
                  <a:cxn ang="0">
                    <a:pos x="44" y="25"/>
                  </a:cxn>
                  <a:cxn ang="0">
                    <a:pos x="44" y="25"/>
                  </a:cxn>
                  <a:cxn ang="0">
                    <a:pos x="41" y="25"/>
                  </a:cxn>
                  <a:cxn ang="0">
                    <a:pos x="39" y="23"/>
                  </a:cxn>
                  <a:cxn ang="0">
                    <a:pos x="38" y="21"/>
                  </a:cxn>
                  <a:cxn ang="0">
                    <a:pos x="36" y="17"/>
                  </a:cxn>
                  <a:cxn ang="0">
                    <a:pos x="36" y="8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27" y="5"/>
                  </a:cxn>
                  <a:cxn ang="0">
                    <a:pos x="15" y="13"/>
                  </a:cxn>
                  <a:cxn ang="0">
                    <a:pos x="9" y="17"/>
                  </a:cxn>
                  <a:cxn ang="0">
                    <a:pos x="4" y="23"/>
                  </a:cxn>
                  <a:cxn ang="0">
                    <a:pos x="1" y="28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7"/>
                  </a:cxn>
                  <a:cxn ang="0">
                    <a:pos x="2" y="40"/>
                  </a:cxn>
                  <a:cxn ang="0">
                    <a:pos x="5" y="46"/>
                  </a:cxn>
                  <a:cxn ang="0">
                    <a:pos x="11" y="51"/>
                  </a:cxn>
                  <a:cxn ang="0">
                    <a:pos x="18" y="54"/>
                  </a:cxn>
                  <a:cxn ang="0">
                    <a:pos x="26" y="56"/>
                  </a:cxn>
                  <a:cxn ang="0">
                    <a:pos x="34" y="57"/>
                  </a:cxn>
                  <a:cxn ang="0">
                    <a:pos x="52" y="59"/>
                  </a:cxn>
                  <a:cxn ang="0">
                    <a:pos x="52" y="59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2" y="37"/>
                  </a:cxn>
                  <a:cxn ang="0">
                    <a:pos x="50" y="37"/>
                  </a:cxn>
                  <a:cxn ang="0">
                    <a:pos x="49" y="36"/>
                  </a:cxn>
                  <a:cxn ang="0">
                    <a:pos x="48" y="31"/>
                  </a:cxn>
                  <a:cxn ang="0">
                    <a:pos x="47" y="28"/>
                  </a:cxn>
                  <a:cxn ang="0">
                    <a:pos x="46" y="26"/>
                  </a:cxn>
                  <a:cxn ang="0">
                    <a:pos x="44" y="25"/>
                  </a:cxn>
                  <a:cxn ang="0">
                    <a:pos x="44" y="25"/>
                  </a:cxn>
                  <a:cxn ang="0">
                    <a:pos x="44" y="25"/>
                  </a:cxn>
                </a:cxnLst>
                <a:rect l="0" t="0" r="r" b="b"/>
                <a:pathLst>
                  <a:path w="52" h="59">
                    <a:moveTo>
                      <a:pt x="44" y="25"/>
                    </a:moveTo>
                    <a:lnTo>
                      <a:pt x="44" y="25"/>
                    </a:lnTo>
                    <a:lnTo>
                      <a:pt x="41" y="25"/>
                    </a:lnTo>
                    <a:lnTo>
                      <a:pt x="39" y="23"/>
                    </a:lnTo>
                    <a:lnTo>
                      <a:pt x="38" y="21"/>
                    </a:lnTo>
                    <a:lnTo>
                      <a:pt x="36" y="17"/>
                    </a:lnTo>
                    <a:lnTo>
                      <a:pt x="36" y="8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27" y="5"/>
                    </a:lnTo>
                    <a:lnTo>
                      <a:pt x="15" y="13"/>
                    </a:lnTo>
                    <a:lnTo>
                      <a:pt x="9" y="17"/>
                    </a:lnTo>
                    <a:lnTo>
                      <a:pt x="4" y="23"/>
                    </a:lnTo>
                    <a:lnTo>
                      <a:pt x="1" y="2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6"/>
                    </a:lnTo>
                    <a:lnTo>
                      <a:pt x="11" y="51"/>
                    </a:lnTo>
                    <a:lnTo>
                      <a:pt x="18" y="54"/>
                    </a:lnTo>
                    <a:lnTo>
                      <a:pt x="26" y="56"/>
                    </a:lnTo>
                    <a:lnTo>
                      <a:pt x="34" y="57"/>
                    </a:lnTo>
                    <a:lnTo>
                      <a:pt x="52" y="59"/>
                    </a:lnTo>
                    <a:lnTo>
                      <a:pt x="52" y="59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2" y="37"/>
                    </a:lnTo>
                    <a:lnTo>
                      <a:pt x="50" y="37"/>
                    </a:lnTo>
                    <a:lnTo>
                      <a:pt x="49" y="36"/>
                    </a:lnTo>
                    <a:lnTo>
                      <a:pt x="48" y="31"/>
                    </a:lnTo>
                    <a:lnTo>
                      <a:pt x="47" y="28"/>
                    </a:lnTo>
                    <a:lnTo>
                      <a:pt x="46" y="26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4" y="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rgbClr val="FFFFFF"/>
                </a:solidFill>
                <a:prstDash val="solid"/>
                <a:headEnd/>
                <a:tailEnd/>
              </a:ln>
              <a:effectLst/>
            </p:spPr>
            <p:txBody>
              <a:bodyPr lIns="0" tIns="36000" rIns="0" bIns="0" anchor="ctr" anchorCtr="1"/>
              <a:lstStyle/>
              <a:p>
                <a:pPr indent="-268288">
                  <a:lnSpc>
                    <a:spcPct val="90000"/>
                  </a:lnSpc>
                  <a:spcAft>
                    <a:spcPts val="900"/>
                  </a:spcAft>
                  <a:defRPr/>
                </a:pPr>
                <a:endParaRPr lang="ru-RU" sz="2000" b="1" kern="0" dirty="0" smtClean="0">
                  <a:solidFill>
                    <a:srgbClr val="FFFFFF"/>
                  </a:solidFill>
                  <a:latin typeface="Arial"/>
                </a:endParaRPr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3587930" y="1494037"/>
                <a:ext cx="3317216" cy="1157701"/>
                <a:chOff x="3587930" y="1494037"/>
                <a:chExt cx="3317216" cy="1157701"/>
              </a:xfrm>
            </p:grpSpPr>
            <p:sp>
              <p:nvSpPr>
                <p:cNvPr id="16" name="Freeform 6"/>
                <p:cNvSpPr>
                  <a:spLocks/>
                </p:cNvSpPr>
                <p:nvPr/>
              </p:nvSpPr>
              <p:spPr bwMode="auto">
                <a:xfrm>
                  <a:off x="4446658" y="2252229"/>
                  <a:ext cx="29060" cy="23329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7" y="1"/>
                    </a:cxn>
                    <a:cxn ang="0">
                      <a:pos x="5" y="2"/>
                    </a:cxn>
                    <a:cxn ang="0">
                      <a:pos x="3" y="5"/>
                    </a:cxn>
                    <a:cxn ang="0">
                      <a:pos x="2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5"/>
                    </a:cxn>
                    <a:cxn ang="0">
                      <a:pos x="3" y="20"/>
                    </a:cxn>
                    <a:cxn ang="0">
                      <a:pos x="4" y="24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3" y="31"/>
                    </a:cxn>
                    <a:cxn ang="0">
                      <a:pos x="18" y="32"/>
                    </a:cxn>
                    <a:cxn ang="0">
                      <a:pos x="22" y="32"/>
                    </a:cxn>
                    <a:cxn ang="0">
                      <a:pos x="22" y="32"/>
                    </a:cxn>
                    <a:cxn ang="0">
                      <a:pos x="26" y="32"/>
                    </a:cxn>
                    <a:cxn ang="0">
                      <a:pos x="29" y="31"/>
                    </a:cxn>
                    <a:cxn ang="0">
                      <a:pos x="33" y="26"/>
                    </a:cxn>
                    <a:cxn ang="0">
                      <a:pos x="36" y="22"/>
                    </a:cxn>
                    <a:cxn ang="0">
                      <a:pos x="38" y="20"/>
                    </a:cxn>
                    <a:cxn ang="0">
                      <a:pos x="41" y="18"/>
                    </a:cxn>
                    <a:cxn ang="0">
                      <a:pos x="41" y="18"/>
                    </a:cxn>
                    <a:cxn ang="0">
                      <a:pos x="29" y="6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41" h="32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3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3" y="20"/>
                      </a:lnTo>
                      <a:lnTo>
                        <a:pt x="4" y="24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3" y="31"/>
                      </a:lnTo>
                      <a:lnTo>
                        <a:pt x="18" y="32"/>
                      </a:lnTo>
                      <a:lnTo>
                        <a:pt x="22" y="32"/>
                      </a:lnTo>
                      <a:lnTo>
                        <a:pt x="22" y="32"/>
                      </a:lnTo>
                      <a:lnTo>
                        <a:pt x="26" y="32"/>
                      </a:lnTo>
                      <a:lnTo>
                        <a:pt x="29" y="31"/>
                      </a:lnTo>
                      <a:lnTo>
                        <a:pt x="33" y="26"/>
                      </a:lnTo>
                      <a:lnTo>
                        <a:pt x="36" y="22"/>
                      </a:lnTo>
                      <a:lnTo>
                        <a:pt x="38" y="20"/>
                      </a:lnTo>
                      <a:lnTo>
                        <a:pt x="41" y="18"/>
                      </a:lnTo>
                      <a:lnTo>
                        <a:pt x="41" y="18"/>
                      </a:lnTo>
                      <a:lnTo>
                        <a:pt x="29" y="6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4472812" y="2402410"/>
                  <a:ext cx="53761" cy="4957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2" y="1"/>
                    </a:cxn>
                    <a:cxn ang="0">
                      <a:pos x="8" y="3"/>
                    </a:cxn>
                    <a:cxn ang="0">
                      <a:pos x="5" y="6"/>
                    </a:cxn>
                    <a:cxn ang="0">
                      <a:pos x="4" y="7"/>
                    </a:cxn>
                    <a:cxn ang="0">
                      <a:pos x="1" y="7"/>
                    </a:cxn>
                    <a:cxn ang="0">
                      <a:pos x="1" y="7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1" y="24"/>
                    </a:cxn>
                    <a:cxn ang="0">
                      <a:pos x="1" y="29"/>
                    </a:cxn>
                    <a:cxn ang="0">
                      <a:pos x="1" y="29"/>
                    </a:cxn>
                    <a:cxn ang="0">
                      <a:pos x="1" y="33"/>
                    </a:cxn>
                    <a:cxn ang="0">
                      <a:pos x="4" y="38"/>
                    </a:cxn>
                    <a:cxn ang="0">
                      <a:pos x="6" y="41"/>
                    </a:cxn>
                    <a:cxn ang="0">
                      <a:pos x="9" y="46"/>
                    </a:cxn>
                    <a:cxn ang="0">
                      <a:pos x="14" y="49"/>
                    </a:cxn>
                    <a:cxn ang="0">
                      <a:pos x="20" y="52"/>
                    </a:cxn>
                    <a:cxn ang="0">
                      <a:pos x="27" y="54"/>
                    </a:cxn>
                    <a:cxn ang="0">
                      <a:pos x="35" y="54"/>
                    </a:cxn>
                    <a:cxn ang="0">
                      <a:pos x="35" y="54"/>
                    </a:cxn>
                    <a:cxn ang="0">
                      <a:pos x="35" y="59"/>
                    </a:cxn>
                    <a:cxn ang="0">
                      <a:pos x="36" y="61"/>
                    </a:cxn>
                    <a:cxn ang="0">
                      <a:pos x="37" y="63"/>
                    </a:cxn>
                    <a:cxn ang="0">
                      <a:pos x="39" y="66"/>
                    </a:cxn>
                    <a:cxn ang="0">
                      <a:pos x="44" y="68"/>
                    </a:cxn>
                    <a:cxn ang="0">
                      <a:pos x="48" y="69"/>
                    </a:cxn>
                    <a:cxn ang="0">
                      <a:pos x="48" y="69"/>
                    </a:cxn>
                    <a:cxn ang="0">
                      <a:pos x="52" y="68"/>
                    </a:cxn>
                    <a:cxn ang="0">
                      <a:pos x="56" y="63"/>
                    </a:cxn>
                    <a:cxn ang="0">
                      <a:pos x="65" y="51"/>
                    </a:cxn>
                    <a:cxn ang="0">
                      <a:pos x="75" y="32"/>
                    </a:cxn>
                    <a:cxn ang="0">
                      <a:pos x="75" y="32"/>
                    </a:cxn>
                    <a:cxn ang="0">
                      <a:pos x="74" y="29"/>
                    </a:cxn>
                    <a:cxn ang="0">
                      <a:pos x="73" y="24"/>
                    </a:cxn>
                    <a:cxn ang="0">
                      <a:pos x="71" y="21"/>
                    </a:cxn>
                    <a:cxn ang="0">
                      <a:pos x="68" y="18"/>
                    </a:cxn>
                    <a:cxn ang="0">
                      <a:pos x="61" y="13"/>
                    </a:cxn>
                    <a:cxn ang="0">
                      <a:pos x="53" y="8"/>
                    </a:cxn>
                    <a:cxn ang="0">
                      <a:pos x="44" y="5"/>
                    </a:cxn>
                    <a:cxn ang="0">
                      <a:pos x="35" y="1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75" h="69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2" y="1"/>
                      </a:lnTo>
                      <a:lnTo>
                        <a:pt x="8" y="3"/>
                      </a:lnTo>
                      <a:lnTo>
                        <a:pt x="5" y="6"/>
                      </a:lnTo>
                      <a:lnTo>
                        <a:pt x="4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14"/>
                      </a:lnTo>
                      <a:lnTo>
                        <a:pt x="0" y="19"/>
                      </a:lnTo>
                      <a:lnTo>
                        <a:pt x="1" y="24"/>
                      </a:lnTo>
                      <a:lnTo>
                        <a:pt x="1" y="29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4" y="38"/>
                      </a:lnTo>
                      <a:lnTo>
                        <a:pt x="6" y="41"/>
                      </a:lnTo>
                      <a:lnTo>
                        <a:pt x="9" y="46"/>
                      </a:lnTo>
                      <a:lnTo>
                        <a:pt x="14" y="49"/>
                      </a:lnTo>
                      <a:lnTo>
                        <a:pt x="20" y="52"/>
                      </a:lnTo>
                      <a:lnTo>
                        <a:pt x="27" y="54"/>
                      </a:lnTo>
                      <a:lnTo>
                        <a:pt x="35" y="54"/>
                      </a:lnTo>
                      <a:lnTo>
                        <a:pt x="35" y="54"/>
                      </a:lnTo>
                      <a:lnTo>
                        <a:pt x="35" y="59"/>
                      </a:lnTo>
                      <a:lnTo>
                        <a:pt x="36" y="61"/>
                      </a:lnTo>
                      <a:lnTo>
                        <a:pt x="37" y="63"/>
                      </a:lnTo>
                      <a:lnTo>
                        <a:pt x="39" y="66"/>
                      </a:lnTo>
                      <a:lnTo>
                        <a:pt x="44" y="68"/>
                      </a:lnTo>
                      <a:lnTo>
                        <a:pt x="48" y="69"/>
                      </a:lnTo>
                      <a:lnTo>
                        <a:pt x="48" y="69"/>
                      </a:lnTo>
                      <a:lnTo>
                        <a:pt x="52" y="68"/>
                      </a:lnTo>
                      <a:lnTo>
                        <a:pt x="56" y="63"/>
                      </a:lnTo>
                      <a:lnTo>
                        <a:pt x="65" y="51"/>
                      </a:lnTo>
                      <a:lnTo>
                        <a:pt x="75" y="32"/>
                      </a:lnTo>
                      <a:lnTo>
                        <a:pt x="75" y="32"/>
                      </a:lnTo>
                      <a:lnTo>
                        <a:pt x="74" y="29"/>
                      </a:lnTo>
                      <a:lnTo>
                        <a:pt x="73" y="24"/>
                      </a:lnTo>
                      <a:lnTo>
                        <a:pt x="71" y="21"/>
                      </a:lnTo>
                      <a:lnTo>
                        <a:pt x="68" y="18"/>
                      </a:lnTo>
                      <a:lnTo>
                        <a:pt x="61" y="13"/>
                      </a:lnTo>
                      <a:lnTo>
                        <a:pt x="53" y="8"/>
                      </a:lnTo>
                      <a:lnTo>
                        <a:pt x="44" y="5"/>
                      </a:lnTo>
                      <a:lnTo>
                        <a:pt x="35" y="1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4475718" y="2243481"/>
                  <a:ext cx="127865" cy="163303"/>
                </a:xfrm>
                <a:custGeom>
                  <a:avLst/>
                  <a:gdLst/>
                  <a:ahLst/>
                  <a:cxnLst>
                    <a:cxn ang="0">
                      <a:pos x="147" y="56"/>
                    </a:cxn>
                    <a:cxn ang="0">
                      <a:pos x="141" y="53"/>
                    </a:cxn>
                    <a:cxn ang="0">
                      <a:pos x="132" y="38"/>
                    </a:cxn>
                    <a:cxn ang="0">
                      <a:pos x="124" y="18"/>
                    </a:cxn>
                    <a:cxn ang="0">
                      <a:pos x="116" y="6"/>
                    </a:cxn>
                    <a:cxn ang="0">
                      <a:pos x="110" y="2"/>
                    </a:cxn>
                    <a:cxn ang="0">
                      <a:pos x="107" y="0"/>
                    </a:cxn>
                    <a:cxn ang="0">
                      <a:pos x="100" y="3"/>
                    </a:cxn>
                    <a:cxn ang="0">
                      <a:pos x="98" y="6"/>
                    </a:cxn>
                    <a:cxn ang="0">
                      <a:pos x="95" y="15"/>
                    </a:cxn>
                    <a:cxn ang="0">
                      <a:pos x="70" y="37"/>
                    </a:cxn>
                    <a:cxn ang="0">
                      <a:pos x="65" y="37"/>
                    </a:cxn>
                    <a:cxn ang="0">
                      <a:pos x="51" y="44"/>
                    </a:cxn>
                    <a:cxn ang="0">
                      <a:pos x="39" y="53"/>
                    </a:cxn>
                    <a:cxn ang="0">
                      <a:pos x="31" y="65"/>
                    </a:cxn>
                    <a:cxn ang="0">
                      <a:pos x="30" y="71"/>
                    </a:cxn>
                    <a:cxn ang="0">
                      <a:pos x="32" y="80"/>
                    </a:cxn>
                    <a:cxn ang="0">
                      <a:pos x="39" y="86"/>
                    </a:cxn>
                    <a:cxn ang="0">
                      <a:pos x="47" y="94"/>
                    </a:cxn>
                    <a:cxn ang="0">
                      <a:pos x="48" y="96"/>
                    </a:cxn>
                    <a:cxn ang="0">
                      <a:pos x="46" y="111"/>
                    </a:cxn>
                    <a:cxn ang="0">
                      <a:pos x="39" y="125"/>
                    </a:cxn>
                    <a:cxn ang="0">
                      <a:pos x="27" y="136"/>
                    </a:cxn>
                    <a:cxn ang="0">
                      <a:pos x="15" y="140"/>
                    </a:cxn>
                    <a:cxn ang="0">
                      <a:pos x="15" y="155"/>
                    </a:cxn>
                    <a:cxn ang="0">
                      <a:pos x="4" y="160"/>
                    </a:cxn>
                    <a:cxn ang="0">
                      <a:pos x="0" y="166"/>
                    </a:cxn>
                    <a:cxn ang="0">
                      <a:pos x="1" y="171"/>
                    </a:cxn>
                    <a:cxn ang="0">
                      <a:pos x="8" y="178"/>
                    </a:cxn>
                    <a:cxn ang="0">
                      <a:pos x="22" y="182"/>
                    </a:cxn>
                    <a:cxn ang="0">
                      <a:pos x="30" y="185"/>
                    </a:cxn>
                    <a:cxn ang="0">
                      <a:pos x="38" y="195"/>
                    </a:cxn>
                    <a:cxn ang="0">
                      <a:pos x="48" y="214"/>
                    </a:cxn>
                    <a:cxn ang="0">
                      <a:pos x="58" y="224"/>
                    </a:cxn>
                    <a:cxn ang="0">
                      <a:pos x="66" y="225"/>
                    </a:cxn>
                    <a:cxn ang="0">
                      <a:pos x="76" y="224"/>
                    </a:cxn>
                    <a:cxn ang="0">
                      <a:pos x="91" y="216"/>
                    </a:cxn>
                    <a:cxn ang="0">
                      <a:pos x="108" y="200"/>
                    </a:cxn>
                    <a:cxn ang="0">
                      <a:pos x="122" y="191"/>
                    </a:cxn>
                    <a:cxn ang="0">
                      <a:pos x="137" y="189"/>
                    </a:cxn>
                    <a:cxn ang="0">
                      <a:pos x="154" y="183"/>
                    </a:cxn>
                    <a:cxn ang="0">
                      <a:pos x="170" y="175"/>
                    </a:cxn>
                    <a:cxn ang="0">
                      <a:pos x="175" y="170"/>
                    </a:cxn>
                    <a:cxn ang="0">
                      <a:pos x="176" y="163"/>
                    </a:cxn>
                    <a:cxn ang="0">
                      <a:pos x="175" y="157"/>
                    </a:cxn>
                    <a:cxn ang="0">
                      <a:pos x="163" y="145"/>
                    </a:cxn>
                    <a:cxn ang="0">
                      <a:pos x="155" y="137"/>
                    </a:cxn>
                    <a:cxn ang="0">
                      <a:pos x="150" y="125"/>
                    </a:cxn>
                    <a:cxn ang="0">
                      <a:pos x="152" y="120"/>
                    </a:cxn>
                    <a:cxn ang="0">
                      <a:pos x="163" y="107"/>
                    </a:cxn>
                    <a:cxn ang="0">
                      <a:pos x="172" y="98"/>
                    </a:cxn>
                    <a:cxn ang="0">
                      <a:pos x="176" y="86"/>
                    </a:cxn>
                    <a:cxn ang="0">
                      <a:pos x="176" y="79"/>
                    </a:cxn>
                    <a:cxn ang="0">
                      <a:pos x="171" y="67"/>
                    </a:cxn>
                    <a:cxn ang="0">
                      <a:pos x="162" y="60"/>
                    </a:cxn>
                    <a:cxn ang="0">
                      <a:pos x="153" y="57"/>
                    </a:cxn>
                    <a:cxn ang="0">
                      <a:pos x="147" y="56"/>
                    </a:cxn>
                  </a:cxnLst>
                  <a:rect l="0" t="0" r="r" b="b"/>
                  <a:pathLst>
                    <a:path w="176" h="225">
                      <a:moveTo>
                        <a:pt x="147" y="56"/>
                      </a:moveTo>
                      <a:lnTo>
                        <a:pt x="147" y="56"/>
                      </a:lnTo>
                      <a:lnTo>
                        <a:pt x="144" y="56"/>
                      </a:lnTo>
                      <a:lnTo>
                        <a:pt x="141" y="53"/>
                      </a:lnTo>
                      <a:lnTo>
                        <a:pt x="137" y="48"/>
                      </a:lnTo>
                      <a:lnTo>
                        <a:pt x="132" y="38"/>
                      </a:lnTo>
                      <a:lnTo>
                        <a:pt x="129" y="28"/>
                      </a:lnTo>
                      <a:lnTo>
                        <a:pt x="124" y="18"/>
                      </a:lnTo>
                      <a:lnTo>
                        <a:pt x="118" y="10"/>
                      </a:lnTo>
                      <a:lnTo>
                        <a:pt x="116" y="6"/>
                      </a:lnTo>
                      <a:lnTo>
                        <a:pt x="114" y="3"/>
                      </a:lnTo>
                      <a:lnTo>
                        <a:pt x="110" y="2"/>
                      </a:lnTo>
                      <a:lnTo>
                        <a:pt x="107" y="0"/>
                      </a:lnTo>
                      <a:lnTo>
                        <a:pt x="107" y="0"/>
                      </a:lnTo>
                      <a:lnTo>
                        <a:pt x="103" y="2"/>
                      </a:lnTo>
                      <a:lnTo>
                        <a:pt x="100" y="3"/>
                      </a:lnTo>
                      <a:lnTo>
                        <a:pt x="99" y="4"/>
                      </a:lnTo>
                      <a:lnTo>
                        <a:pt x="98" y="6"/>
                      </a:lnTo>
                      <a:lnTo>
                        <a:pt x="96" y="12"/>
                      </a:lnTo>
                      <a:lnTo>
                        <a:pt x="95" y="15"/>
                      </a:lnTo>
                      <a:lnTo>
                        <a:pt x="95" y="15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65" y="37"/>
                      </a:lnTo>
                      <a:lnTo>
                        <a:pt x="58" y="41"/>
                      </a:lnTo>
                      <a:lnTo>
                        <a:pt x="51" y="44"/>
                      </a:lnTo>
                      <a:lnTo>
                        <a:pt x="46" y="49"/>
                      </a:lnTo>
                      <a:lnTo>
                        <a:pt x="39" y="53"/>
                      </a:lnTo>
                      <a:lnTo>
                        <a:pt x="34" y="59"/>
                      </a:lnTo>
                      <a:lnTo>
                        <a:pt x="31" y="65"/>
                      </a:lnTo>
                      <a:lnTo>
                        <a:pt x="30" y="71"/>
                      </a:lnTo>
                      <a:lnTo>
                        <a:pt x="30" y="71"/>
                      </a:lnTo>
                      <a:lnTo>
                        <a:pt x="30" y="75"/>
                      </a:lnTo>
                      <a:lnTo>
                        <a:pt x="32" y="80"/>
                      </a:lnTo>
                      <a:lnTo>
                        <a:pt x="35" y="83"/>
                      </a:lnTo>
                      <a:lnTo>
                        <a:pt x="39" y="86"/>
                      </a:lnTo>
                      <a:lnTo>
                        <a:pt x="45" y="91"/>
                      </a:lnTo>
                      <a:lnTo>
                        <a:pt x="47" y="94"/>
                      </a:lnTo>
                      <a:lnTo>
                        <a:pt x="48" y="96"/>
                      </a:lnTo>
                      <a:lnTo>
                        <a:pt x="48" y="96"/>
                      </a:lnTo>
                      <a:lnTo>
                        <a:pt x="47" y="103"/>
                      </a:lnTo>
                      <a:lnTo>
                        <a:pt x="46" y="111"/>
                      </a:lnTo>
                      <a:lnTo>
                        <a:pt x="42" y="118"/>
                      </a:lnTo>
                      <a:lnTo>
                        <a:pt x="39" y="125"/>
                      </a:lnTo>
                      <a:lnTo>
                        <a:pt x="33" y="130"/>
                      </a:lnTo>
                      <a:lnTo>
                        <a:pt x="27" y="136"/>
                      </a:lnTo>
                      <a:lnTo>
                        <a:pt x="22" y="139"/>
                      </a:lnTo>
                      <a:lnTo>
                        <a:pt x="15" y="140"/>
                      </a:lnTo>
                      <a:lnTo>
                        <a:pt x="15" y="140"/>
                      </a:lnTo>
                      <a:lnTo>
                        <a:pt x="15" y="155"/>
                      </a:lnTo>
                      <a:lnTo>
                        <a:pt x="15" y="155"/>
                      </a:lnTo>
                      <a:lnTo>
                        <a:pt x="4" y="160"/>
                      </a:lnTo>
                      <a:lnTo>
                        <a:pt x="1" y="163"/>
                      </a:ln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1" y="171"/>
                      </a:lnTo>
                      <a:lnTo>
                        <a:pt x="3" y="174"/>
                      </a:lnTo>
                      <a:lnTo>
                        <a:pt x="8" y="178"/>
                      </a:lnTo>
                      <a:lnTo>
                        <a:pt x="12" y="179"/>
                      </a:lnTo>
                      <a:lnTo>
                        <a:pt x="22" y="182"/>
                      </a:lnTo>
                      <a:lnTo>
                        <a:pt x="30" y="185"/>
                      </a:lnTo>
                      <a:lnTo>
                        <a:pt x="30" y="185"/>
                      </a:lnTo>
                      <a:lnTo>
                        <a:pt x="34" y="189"/>
                      </a:lnTo>
                      <a:lnTo>
                        <a:pt x="38" y="195"/>
                      </a:lnTo>
                      <a:lnTo>
                        <a:pt x="45" y="209"/>
                      </a:lnTo>
                      <a:lnTo>
                        <a:pt x="48" y="214"/>
                      </a:lnTo>
                      <a:lnTo>
                        <a:pt x="53" y="220"/>
                      </a:lnTo>
                      <a:lnTo>
                        <a:pt x="58" y="224"/>
                      </a:lnTo>
                      <a:lnTo>
                        <a:pt x="62" y="225"/>
                      </a:lnTo>
                      <a:lnTo>
                        <a:pt x="66" y="225"/>
                      </a:lnTo>
                      <a:lnTo>
                        <a:pt x="66" y="225"/>
                      </a:lnTo>
                      <a:lnTo>
                        <a:pt x="76" y="224"/>
                      </a:lnTo>
                      <a:lnTo>
                        <a:pt x="84" y="220"/>
                      </a:lnTo>
                      <a:lnTo>
                        <a:pt x="91" y="216"/>
                      </a:lnTo>
                      <a:lnTo>
                        <a:pt x="96" y="211"/>
                      </a:lnTo>
                      <a:lnTo>
                        <a:pt x="108" y="200"/>
                      </a:lnTo>
                      <a:lnTo>
                        <a:pt x="114" y="195"/>
                      </a:lnTo>
                      <a:lnTo>
                        <a:pt x="122" y="191"/>
                      </a:lnTo>
                      <a:lnTo>
                        <a:pt x="122" y="191"/>
                      </a:lnTo>
                      <a:lnTo>
                        <a:pt x="137" y="189"/>
                      </a:lnTo>
                      <a:lnTo>
                        <a:pt x="146" y="187"/>
                      </a:lnTo>
                      <a:lnTo>
                        <a:pt x="154" y="183"/>
                      </a:lnTo>
                      <a:lnTo>
                        <a:pt x="163" y="180"/>
                      </a:lnTo>
                      <a:lnTo>
                        <a:pt x="170" y="175"/>
                      </a:lnTo>
                      <a:lnTo>
                        <a:pt x="172" y="173"/>
                      </a:lnTo>
                      <a:lnTo>
                        <a:pt x="175" y="170"/>
                      </a:lnTo>
                      <a:lnTo>
                        <a:pt x="176" y="166"/>
                      </a:lnTo>
                      <a:lnTo>
                        <a:pt x="176" y="163"/>
                      </a:lnTo>
                      <a:lnTo>
                        <a:pt x="176" y="163"/>
                      </a:lnTo>
                      <a:lnTo>
                        <a:pt x="175" y="157"/>
                      </a:lnTo>
                      <a:lnTo>
                        <a:pt x="172" y="153"/>
                      </a:lnTo>
                      <a:lnTo>
                        <a:pt x="163" y="145"/>
                      </a:lnTo>
                      <a:lnTo>
                        <a:pt x="158" y="141"/>
                      </a:lnTo>
                      <a:lnTo>
                        <a:pt x="155" y="137"/>
                      </a:lnTo>
                      <a:lnTo>
                        <a:pt x="152" y="132"/>
                      </a:lnTo>
                      <a:lnTo>
                        <a:pt x="150" y="125"/>
                      </a:lnTo>
                      <a:lnTo>
                        <a:pt x="150" y="125"/>
                      </a:lnTo>
                      <a:lnTo>
                        <a:pt x="152" y="120"/>
                      </a:lnTo>
                      <a:lnTo>
                        <a:pt x="155" y="116"/>
                      </a:lnTo>
                      <a:lnTo>
                        <a:pt x="163" y="107"/>
                      </a:lnTo>
                      <a:lnTo>
                        <a:pt x="168" y="104"/>
                      </a:lnTo>
                      <a:lnTo>
                        <a:pt x="172" y="98"/>
                      </a:lnTo>
                      <a:lnTo>
                        <a:pt x="175" y="92"/>
                      </a:lnTo>
                      <a:lnTo>
                        <a:pt x="176" y="86"/>
                      </a:lnTo>
                      <a:lnTo>
                        <a:pt x="176" y="86"/>
                      </a:lnTo>
                      <a:lnTo>
                        <a:pt x="176" y="79"/>
                      </a:lnTo>
                      <a:lnTo>
                        <a:pt x="173" y="73"/>
                      </a:lnTo>
                      <a:lnTo>
                        <a:pt x="171" y="67"/>
                      </a:lnTo>
                      <a:lnTo>
                        <a:pt x="167" y="64"/>
                      </a:lnTo>
                      <a:lnTo>
                        <a:pt x="162" y="60"/>
                      </a:lnTo>
                      <a:lnTo>
                        <a:pt x="157" y="58"/>
                      </a:lnTo>
                      <a:lnTo>
                        <a:pt x="153" y="57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lnTo>
                        <a:pt x="147" y="5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4519309" y="2384913"/>
                  <a:ext cx="149660" cy="166219"/>
                </a:xfrm>
                <a:custGeom>
                  <a:avLst/>
                  <a:gdLst/>
                  <a:ahLst/>
                  <a:cxnLst>
                    <a:cxn ang="0">
                      <a:pos x="114" y="0"/>
                    </a:cxn>
                    <a:cxn ang="0">
                      <a:pos x="77" y="14"/>
                    </a:cxn>
                    <a:cxn ang="0">
                      <a:pos x="52" y="25"/>
                    </a:cxn>
                    <a:cxn ang="0">
                      <a:pos x="40" y="34"/>
                    </a:cxn>
                    <a:cxn ang="0">
                      <a:pos x="37" y="37"/>
                    </a:cxn>
                    <a:cxn ang="0">
                      <a:pos x="35" y="59"/>
                    </a:cxn>
                    <a:cxn ang="0">
                      <a:pos x="30" y="74"/>
                    </a:cxn>
                    <a:cxn ang="0">
                      <a:pos x="28" y="78"/>
                    </a:cxn>
                    <a:cxn ang="0">
                      <a:pos x="14" y="91"/>
                    </a:cxn>
                    <a:cxn ang="0">
                      <a:pos x="2" y="102"/>
                    </a:cxn>
                    <a:cxn ang="0">
                      <a:pos x="0" y="107"/>
                    </a:cxn>
                    <a:cxn ang="0">
                      <a:pos x="3" y="113"/>
                    </a:cxn>
                    <a:cxn ang="0">
                      <a:pos x="12" y="122"/>
                    </a:cxn>
                    <a:cxn ang="0">
                      <a:pos x="26" y="129"/>
                    </a:cxn>
                    <a:cxn ang="0">
                      <a:pos x="36" y="140"/>
                    </a:cxn>
                    <a:cxn ang="0">
                      <a:pos x="37" y="147"/>
                    </a:cxn>
                    <a:cxn ang="0">
                      <a:pos x="38" y="155"/>
                    </a:cxn>
                    <a:cxn ang="0">
                      <a:pos x="42" y="169"/>
                    </a:cxn>
                    <a:cxn ang="0">
                      <a:pos x="50" y="181"/>
                    </a:cxn>
                    <a:cxn ang="0">
                      <a:pos x="60" y="187"/>
                    </a:cxn>
                    <a:cxn ang="0">
                      <a:pos x="67" y="187"/>
                    </a:cxn>
                    <a:cxn ang="0">
                      <a:pos x="80" y="190"/>
                    </a:cxn>
                    <a:cxn ang="0">
                      <a:pos x="103" y="200"/>
                    </a:cxn>
                    <a:cxn ang="0">
                      <a:pos x="124" y="215"/>
                    </a:cxn>
                    <a:cxn ang="0">
                      <a:pos x="142" y="224"/>
                    </a:cxn>
                    <a:cxn ang="0">
                      <a:pos x="155" y="228"/>
                    </a:cxn>
                    <a:cxn ang="0">
                      <a:pos x="163" y="228"/>
                    </a:cxn>
                    <a:cxn ang="0">
                      <a:pos x="180" y="225"/>
                    </a:cxn>
                    <a:cxn ang="0">
                      <a:pos x="194" y="220"/>
                    </a:cxn>
                    <a:cxn ang="0">
                      <a:pos x="203" y="208"/>
                    </a:cxn>
                    <a:cxn ang="0">
                      <a:pos x="206" y="191"/>
                    </a:cxn>
                    <a:cxn ang="0">
                      <a:pos x="205" y="184"/>
                    </a:cxn>
                    <a:cxn ang="0">
                      <a:pos x="201" y="173"/>
                    </a:cxn>
                    <a:cxn ang="0">
                      <a:pos x="191" y="159"/>
                    </a:cxn>
                    <a:cxn ang="0">
                      <a:pos x="188" y="147"/>
                    </a:cxn>
                    <a:cxn ang="0">
                      <a:pos x="189" y="143"/>
                    </a:cxn>
                    <a:cxn ang="0">
                      <a:pos x="195" y="129"/>
                    </a:cxn>
                    <a:cxn ang="0">
                      <a:pos x="195" y="55"/>
                    </a:cxn>
                    <a:cxn ang="0">
                      <a:pos x="195" y="47"/>
                    </a:cxn>
                    <a:cxn ang="0">
                      <a:pos x="190" y="32"/>
                    </a:cxn>
                    <a:cxn ang="0">
                      <a:pos x="183" y="19"/>
                    </a:cxn>
                    <a:cxn ang="0">
                      <a:pos x="173" y="13"/>
                    </a:cxn>
                    <a:cxn ang="0">
                      <a:pos x="166" y="11"/>
                    </a:cxn>
                    <a:cxn ang="0">
                      <a:pos x="160" y="14"/>
                    </a:cxn>
                    <a:cxn ang="0">
                      <a:pos x="158" y="18"/>
                    </a:cxn>
                    <a:cxn ang="0">
                      <a:pos x="159" y="30"/>
                    </a:cxn>
                    <a:cxn ang="0">
                      <a:pos x="152" y="44"/>
                    </a:cxn>
                    <a:cxn ang="0">
                      <a:pos x="137" y="67"/>
                    </a:cxn>
                    <a:cxn ang="0">
                      <a:pos x="129" y="74"/>
                    </a:cxn>
                    <a:cxn ang="0">
                      <a:pos x="125" y="64"/>
                    </a:cxn>
                    <a:cxn ang="0">
                      <a:pos x="121" y="55"/>
                    </a:cxn>
                    <a:cxn ang="0">
                      <a:pos x="122" y="51"/>
                    </a:cxn>
                    <a:cxn ang="0">
                      <a:pos x="129" y="36"/>
                    </a:cxn>
                    <a:cxn ang="0">
                      <a:pos x="136" y="21"/>
                    </a:cxn>
                    <a:cxn ang="0">
                      <a:pos x="136" y="15"/>
                    </a:cxn>
                    <a:cxn ang="0">
                      <a:pos x="135" y="5"/>
                    </a:cxn>
                    <a:cxn ang="0">
                      <a:pos x="132" y="1"/>
                    </a:cxn>
                    <a:cxn ang="0">
                      <a:pos x="125" y="0"/>
                    </a:cxn>
                    <a:cxn ang="0">
                      <a:pos x="114" y="0"/>
                    </a:cxn>
                  </a:cxnLst>
                  <a:rect l="0" t="0" r="r" b="b"/>
                  <a:pathLst>
                    <a:path w="206" h="228">
                      <a:moveTo>
                        <a:pt x="114" y="0"/>
                      </a:moveTo>
                      <a:lnTo>
                        <a:pt x="114" y="0"/>
                      </a:lnTo>
                      <a:lnTo>
                        <a:pt x="102" y="3"/>
                      </a:lnTo>
                      <a:lnTo>
                        <a:pt x="77" y="14"/>
                      </a:lnTo>
                      <a:lnTo>
                        <a:pt x="64" y="19"/>
                      </a:lnTo>
                      <a:lnTo>
                        <a:pt x="52" y="25"/>
                      </a:lnTo>
                      <a:lnTo>
                        <a:pt x="43" y="31"/>
                      </a:lnTo>
                      <a:lnTo>
                        <a:pt x="40" y="34"/>
                      </a:lnTo>
                      <a:lnTo>
                        <a:pt x="37" y="37"/>
                      </a:lnTo>
                      <a:lnTo>
                        <a:pt x="37" y="37"/>
                      </a:lnTo>
                      <a:lnTo>
                        <a:pt x="36" y="49"/>
                      </a:lnTo>
                      <a:lnTo>
                        <a:pt x="35" y="59"/>
                      </a:lnTo>
                      <a:lnTo>
                        <a:pt x="34" y="65"/>
                      </a:lnTo>
                      <a:lnTo>
                        <a:pt x="30" y="74"/>
                      </a:lnTo>
                      <a:lnTo>
                        <a:pt x="30" y="74"/>
                      </a:lnTo>
                      <a:lnTo>
                        <a:pt x="28" y="78"/>
                      </a:lnTo>
                      <a:lnTo>
                        <a:pt x="23" y="82"/>
                      </a:lnTo>
                      <a:lnTo>
                        <a:pt x="14" y="91"/>
                      </a:lnTo>
                      <a:lnTo>
                        <a:pt x="5" y="99"/>
                      </a:lnTo>
                      <a:lnTo>
                        <a:pt x="2" y="102"/>
                      </a:lnTo>
                      <a:lnTo>
                        <a:pt x="0" y="107"/>
                      </a:lnTo>
                      <a:lnTo>
                        <a:pt x="0" y="107"/>
                      </a:lnTo>
                      <a:lnTo>
                        <a:pt x="0" y="110"/>
                      </a:lnTo>
                      <a:lnTo>
                        <a:pt x="3" y="113"/>
                      </a:lnTo>
                      <a:lnTo>
                        <a:pt x="6" y="117"/>
                      </a:lnTo>
                      <a:lnTo>
                        <a:pt x="12" y="122"/>
                      </a:lnTo>
                      <a:lnTo>
                        <a:pt x="19" y="125"/>
                      </a:lnTo>
                      <a:lnTo>
                        <a:pt x="26" y="129"/>
                      </a:lnTo>
                      <a:lnTo>
                        <a:pt x="31" y="133"/>
                      </a:lnTo>
                      <a:lnTo>
                        <a:pt x="36" y="140"/>
                      </a:lnTo>
                      <a:lnTo>
                        <a:pt x="37" y="144"/>
                      </a:lnTo>
                      <a:lnTo>
                        <a:pt x="37" y="147"/>
                      </a:lnTo>
                      <a:lnTo>
                        <a:pt x="37" y="147"/>
                      </a:lnTo>
                      <a:lnTo>
                        <a:pt x="38" y="155"/>
                      </a:lnTo>
                      <a:lnTo>
                        <a:pt x="40" y="162"/>
                      </a:lnTo>
                      <a:lnTo>
                        <a:pt x="42" y="169"/>
                      </a:lnTo>
                      <a:lnTo>
                        <a:pt x="45" y="176"/>
                      </a:lnTo>
                      <a:lnTo>
                        <a:pt x="50" y="181"/>
                      </a:lnTo>
                      <a:lnTo>
                        <a:pt x="54" y="184"/>
                      </a:lnTo>
                      <a:lnTo>
                        <a:pt x="60" y="187"/>
                      </a:lnTo>
                      <a:lnTo>
                        <a:pt x="67" y="187"/>
                      </a:lnTo>
                      <a:lnTo>
                        <a:pt x="67" y="187"/>
                      </a:lnTo>
                      <a:lnTo>
                        <a:pt x="74" y="189"/>
                      </a:lnTo>
                      <a:lnTo>
                        <a:pt x="80" y="190"/>
                      </a:lnTo>
                      <a:lnTo>
                        <a:pt x="91" y="194"/>
                      </a:lnTo>
                      <a:lnTo>
                        <a:pt x="103" y="200"/>
                      </a:lnTo>
                      <a:lnTo>
                        <a:pt x="113" y="208"/>
                      </a:lnTo>
                      <a:lnTo>
                        <a:pt x="124" y="215"/>
                      </a:lnTo>
                      <a:lnTo>
                        <a:pt x="135" y="222"/>
                      </a:lnTo>
                      <a:lnTo>
                        <a:pt x="142" y="224"/>
                      </a:lnTo>
                      <a:lnTo>
                        <a:pt x="148" y="225"/>
                      </a:lnTo>
                      <a:lnTo>
                        <a:pt x="155" y="228"/>
                      </a:lnTo>
                      <a:lnTo>
                        <a:pt x="163" y="228"/>
                      </a:lnTo>
                      <a:lnTo>
                        <a:pt x="163" y="228"/>
                      </a:lnTo>
                      <a:lnTo>
                        <a:pt x="172" y="228"/>
                      </a:lnTo>
                      <a:lnTo>
                        <a:pt x="180" y="225"/>
                      </a:lnTo>
                      <a:lnTo>
                        <a:pt x="188" y="223"/>
                      </a:lnTo>
                      <a:lnTo>
                        <a:pt x="194" y="220"/>
                      </a:lnTo>
                      <a:lnTo>
                        <a:pt x="199" y="214"/>
                      </a:lnTo>
                      <a:lnTo>
                        <a:pt x="203" y="208"/>
                      </a:lnTo>
                      <a:lnTo>
                        <a:pt x="205" y="200"/>
                      </a:lnTo>
                      <a:lnTo>
                        <a:pt x="206" y="191"/>
                      </a:lnTo>
                      <a:lnTo>
                        <a:pt x="206" y="191"/>
                      </a:lnTo>
                      <a:lnTo>
                        <a:pt x="205" y="184"/>
                      </a:lnTo>
                      <a:lnTo>
                        <a:pt x="204" y="177"/>
                      </a:lnTo>
                      <a:lnTo>
                        <a:pt x="201" y="173"/>
                      </a:lnTo>
                      <a:lnTo>
                        <a:pt x="197" y="168"/>
                      </a:lnTo>
                      <a:lnTo>
                        <a:pt x="191" y="159"/>
                      </a:lnTo>
                      <a:lnTo>
                        <a:pt x="189" y="153"/>
                      </a:lnTo>
                      <a:lnTo>
                        <a:pt x="188" y="147"/>
                      </a:lnTo>
                      <a:lnTo>
                        <a:pt x="188" y="147"/>
                      </a:lnTo>
                      <a:lnTo>
                        <a:pt x="189" y="143"/>
                      </a:lnTo>
                      <a:lnTo>
                        <a:pt x="191" y="137"/>
                      </a:lnTo>
                      <a:lnTo>
                        <a:pt x="195" y="129"/>
                      </a:lnTo>
                      <a:lnTo>
                        <a:pt x="195" y="129"/>
                      </a:lnTo>
                      <a:lnTo>
                        <a:pt x="195" y="55"/>
                      </a:lnTo>
                      <a:lnTo>
                        <a:pt x="195" y="55"/>
                      </a:lnTo>
                      <a:lnTo>
                        <a:pt x="195" y="47"/>
                      </a:lnTo>
                      <a:lnTo>
                        <a:pt x="194" y="39"/>
                      </a:lnTo>
                      <a:lnTo>
                        <a:pt x="190" y="32"/>
                      </a:lnTo>
                      <a:lnTo>
                        <a:pt x="188" y="25"/>
                      </a:lnTo>
                      <a:lnTo>
                        <a:pt x="183" y="19"/>
                      </a:lnTo>
                      <a:lnTo>
                        <a:pt x="179" y="15"/>
                      </a:lnTo>
                      <a:lnTo>
                        <a:pt x="173" y="13"/>
                      </a:lnTo>
                      <a:lnTo>
                        <a:pt x="166" y="11"/>
                      </a:lnTo>
                      <a:lnTo>
                        <a:pt x="166" y="11"/>
                      </a:lnTo>
                      <a:lnTo>
                        <a:pt x="163" y="11"/>
                      </a:lnTo>
                      <a:lnTo>
                        <a:pt x="160" y="14"/>
                      </a:lnTo>
                      <a:lnTo>
                        <a:pt x="159" y="15"/>
                      </a:lnTo>
                      <a:lnTo>
                        <a:pt x="158" y="18"/>
                      </a:lnTo>
                      <a:lnTo>
                        <a:pt x="158" y="24"/>
                      </a:lnTo>
                      <a:lnTo>
                        <a:pt x="159" y="30"/>
                      </a:lnTo>
                      <a:lnTo>
                        <a:pt x="159" y="30"/>
                      </a:lnTo>
                      <a:lnTo>
                        <a:pt x="152" y="44"/>
                      </a:lnTo>
                      <a:lnTo>
                        <a:pt x="145" y="56"/>
                      </a:lnTo>
                      <a:lnTo>
                        <a:pt x="137" y="67"/>
                      </a:lnTo>
                      <a:lnTo>
                        <a:pt x="134" y="70"/>
                      </a:lnTo>
                      <a:lnTo>
                        <a:pt x="129" y="74"/>
                      </a:lnTo>
                      <a:lnTo>
                        <a:pt x="129" y="74"/>
                      </a:lnTo>
                      <a:lnTo>
                        <a:pt x="125" y="64"/>
                      </a:lnTo>
                      <a:lnTo>
                        <a:pt x="122" y="60"/>
                      </a:lnTo>
                      <a:lnTo>
                        <a:pt x="121" y="55"/>
                      </a:lnTo>
                      <a:lnTo>
                        <a:pt x="121" y="55"/>
                      </a:lnTo>
                      <a:lnTo>
                        <a:pt x="122" y="51"/>
                      </a:lnTo>
                      <a:lnTo>
                        <a:pt x="124" y="45"/>
                      </a:lnTo>
                      <a:lnTo>
                        <a:pt x="129" y="36"/>
                      </a:lnTo>
                      <a:lnTo>
                        <a:pt x="134" y="25"/>
                      </a:lnTo>
                      <a:lnTo>
                        <a:pt x="136" y="21"/>
                      </a:lnTo>
                      <a:lnTo>
                        <a:pt x="136" y="15"/>
                      </a:lnTo>
                      <a:lnTo>
                        <a:pt x="136" y="15"/>
                      </a:lnTo>
                      <a:lnTo>
                        <a:pt x="136" y="9"/>
                      </a:lnTo>
                      <a:lnTo>
                        <a:pt x="135" y="5"/>
                      </a:lnTo>
                      <a:lnTo>
                        <a:pt x="134" y="2"/>
                      </a:lnTo>
                      <a:lnTo>
                        <a:pt x="132" y="1"/>
                      </a:lnTo>
                      <a:lnTo>
                        <a:pt x="128" y="0"/>
                      </a:lnTo>
                      <a:lnTo>
                        <a:pt x="125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24" name="Freeform 10"/>
                <p:cNvSpPr>
                  <a:spLocks/>
                </p:cNvSpPr>
                <p:nvPr/>
              </p:nvSpPr>
              <p:spPr bwMode="auto">
                <a:xfrm>
                  <a:off x="4676233" y="2463648"/>
                  <a:ext cx="127865" cy="188090"/>
                </a:xfrm>
                <a:custGeom>
                  <a:avLst/>
                  <a:gdLst/>
                  <a:ahLst/>
                  <a:cxnLst>
                    <a:cxn ang="0">
                      <a:pos x="80" y="25"/>
                    </a:cxn>
                    <a:cxn ang="0">
                      <a:pos x="80" y="14"/>
                    </a:cxn>
                    <a:cxn ang="0">
                      <a:pos x="76" y="5"/>
                    </a:cxn>
                    <a:cxn ang="0">
                      <a:pos x="65" y="0"/>
                    </a:cxn>
                    <a:cxn ang="0">
                      <a:pos x="63" y="1"/>
                    </a:cxn>
                    <a:cxn ang="0">
                      <a:pos x="50" y="15"/>
                    </a:cxn>
                    <a:cxn ang="0">
                      <a:pos x="36" y="37"/>
                    </a:cxn>
                    <a:cxn ang="0">
                      <a:pos x="36" y="74"/>
                    </a:cxn>
                    <a:cxn ang="0">
                      <a:pos x="36" y="74"/>
                    </a:cxn>
                    <a:cxn ang="0">
                      <a:pos x="22" y="145"/>
                    </a:cxn>
                    <a:cxn ang="0">
                      <a:pos x="14" y="164"/>
                    </a:cxn>
                    <a:cxn ang="0">
                      <a:pos x="14" y="198"/>
                    </a:cxn>
                    <a:cxn ang="0">
                      <a:pos x="14" y="198"/>
                    </a:cxn>
                    <a:cxn ang="0">
                      <a:pos x="9" y="207"/>
                    </a:cxn>
                    <a:cxn ang="0">
                      <a:pos x="1" y="232"/>
                    </a:cxn>
                    <a:cxn ang="0">
                      <a:pos x="0" y="243"/>
                    </a:cxn>
                    <a:cxn ang="0">
                      <a:pos x="1" y="250"/>
                    </a:cxn>
                    <a:cxn ang="0">
                      <a:pos x="9" y="257"/>
                    </a:cxn>
                    <a:cxn ang="0">
                      <a:pos x="14" y="258"/>
                    </a:cxn>
                    <a:cxn ang="0">
                      <a:pos x="24" y="254"/>
                    </a:cxn>
                    <a:cxn ang="0">
                      <a:pos x="32" y="248"/>
                    </a:cxn>
                    <a:cxn ang="0">
                      <a:pos x="44" y="235"/>
                    </a:cxn>
                    <a:cxn ang="0">
                      <a:pos x="59" y="222"/>
                    </a:cxn>
                    <a:cxn ang="0">
                      <a:pos x="76" y="213"/>
                    </a:cxn>
                    <a:cxn ang="0">
                      <a:pos x="114" y="198"/>
                    </a:cxn>
                    <a:cxn ang="0">
                      <a:pos x="125" y="193"/>
                    </a:cxn>
                    <a:cxn ang="0">
                      <a:pos x="146" y="181"/>
                    </a:cxn>
                    <a:cxn ang="0">
                      <a:pos x="164" y="162"/>
                    </a:cxn>
                    <a:cxn ang="0">
                      <a:pos x="172" y="146"/>
                    </a:cxn>
                    <a:cxn ang="0">
                      <a:pos x="176" y="132"/>
                    </a:cxn>
                    <a:cxn ang="0">
                      <a:pos x="176" y="125"/>
                    </a:cxn>
                    <a:cxn ang="0">
                      <a:pos x="174" y="114"/>
                    </a:cxn>
                    <a:cxn ang="0">
                      <a:pos x="161" y="89"/>
                    </a:cxn>
                    <a:cxn ang="0">
                      <a:pos x="141" y="66"/>
                    </a:cxn>
                    <a:cxn ang="0">
                      <a:pos x="122" y="49"/>
                    </a:cxn>
                    <a:cxn ang="0">
                      <a:pos x="114" y="47"/>
                    </a:cxn>
                    <a:cxn ang="0">
                      <a:pos x="105" y="48"/>
                    </a:cxn>
                    <a:cxn ang="0">
                      <a:pos x="92" y="55"/>
                    </a:cxn>
                    <a:cxn ang="0">
                      <a:pos x="84" y="68"/>
                    </a:cxn>
                    <a:cxn ang="0">
                      <a:pos x="80" y="83"/>
                    </a:cxn>
                    <a:cxn ang="0">
                      <a:pos x="80" y="91"/>
                    </a:cxn>
                    <a:cxn ang="0">
                      <a:pos x="70" y="70"/>
                    </a:cxn>
                    <a:cxn ang="0">
                      <a:pos x="80" y="25"/>
                    </a:cxn>
                    <a:cxn ang="0">
                      <a:pos x="80" y="25"/>
                    </a:cxn>
                  </a:cxnLst>
                  <a:rect l="0" t="0" r="r" b="b"/>
                  <a:pathLst>
                    <a:path w="176" h="258">
                      <a:moveTo>
                        <a:pt x="80" y="25"/>
                      </a:moveTo>
                      <a:lnTo>
                        <a:pt x="80" y="25"/>
                      </a:lnTo>
                      <a:lnTo>
                        <a:pt x="80" y="14"/>
                      </a:lnTo>
                      <a:lnTo>
                        <a:pt x="80" y="14"/>
                      </a:lnTo>
                      <a:lnTo>
                        <a:pt x="79" y="9"/>
                      </a:lnTo>
                      <a:lnTo>
                        <a:pt x="76" y="5"/>
                      </a:lnTo>
                      <a:lnTo>
                        <a:pt x="71" y="1"/>
                      </a:lnTo>
                      <a:lnTo>
                        <a:pt x="65" y="0"/>
                      </a:lnTo>
                      <a:lnTo>
                        <a:pt x="65" y="0"/>
                      </a:lnTo>
                      <a:lnTo>
                        <a:pt x="63" y="1"/>
                      </a:lnTo>
                      <a:lnTo>
                        <a:pt x="60" y="5"/>
                      </a:lnTo>
                      <a:lnTo>
                        <a:pt x="50" y="15"/>
                      </a:lnTo>
                      <a:lnTo>
                        <a:pt x="41" y="28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36" y="74"/>
                      </a:lnTo>
                      <a:lnTo>
                        <a:pt x="26" y="123"/>
                      </a:lnTo>
                      <a:lnTo>
                        <a:pt x="22" y="145"/>
                      </a:lnTo>
                      <a:lnTo>
                        <a:pt x="18" y="155"/>
                      </a:lnTo>
                      <a:lnTo>
                        <a:pt x="14" y="164"/>
                      </a:lnTo>
                      <a:lnTo>
                        <a:pt x="14" y="164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4" y="198"/>
                      </a:lnTo>
                      <a:lnTo>
                        <a:pt x="11" y="201"/>
                      </a:lnTo>
                      <a:lnTo>
                        <a:pt x="9" y="207"/>
                      </a:lnTo>
                      <a:lnTo>
                        <a:pt x="4" y="219"/>
                      </a:lnTo>
                      <a:lnTo>
                        <a:pt x="1" y="232"/>
                      </a:lnTo>
                      <a:lnTo>
                        <a:pt x="0" y="243"/>
                      </a:lnTo>
                      <a:lnTo>
                        <a:pt x="0" y="243"/>
                      </a:lnTo>
                      <a:lnTo>
                        <a:pt x="0" y="246"/>
                      </a:lnTo>
                      <a:lnTo>
                        <a:pt x="1" y="250"/>
                      </a:lnTo>
                      <a:lnTo>
                        <a:pt x="4" y="254"/>
                      </a:lnTo>
                      <a:lnTo>
                        <a:pt x="9" y="257"/>
                      </a:lnTo>
                      <a:lnTo>
                        <a:pt x="14" y="258"/>
                      </a:lnTo>
                      <a:lnTo>
                        <a:pt x="14" y="258"/>
                      </a:lnTo>
                      <a:lnTo>
                        <a:pt x="19" y="257"/>
                      </a:lnTo>
                      <a:lnTo>
                        <a:pt x="24" y="254"/>
                      </a:lnTo>
                      <a:lnTo>
                        <a:pt x="27" y="252"/>
                      </a:lnTo>
                      <a:lnTo>
                        <a:pt x="32" y="248"/>
                      </a:lnTo>
                      <a:lnTo>
                        <a:pt x="44" y="235"/>
                      </a:lnTo>
                      <a:lnTo>
                        <a:pt x="44" y="235"/>
                      </a:lnTo>
                      <a:lnTo>
                        <a:pt x="50" y="228"/>
                      </a:lnTo>
                      <a:lnTo>
                        <a:pt x="59" y="222"/>
                      </a:lnTo>
                      <a:lnTo>
                        <a:pt x="67" y="217"/>
                      </a:lnTo>
                      <a:lnTo>
                        <a:pt x="76" y="213"/>
                      </a:lnTo>
                      <a:lnTo>
                        <a:pt x="94" y="205"/>
                      </a:lnTo>
                      <a:lnTo>
                        <a:pt x="114" y="198"/>
                      </a:lnTo>
                      <a:lnTo>
                        <a:pt x="114" y="198"/>
                      </a:lnTo>
                      <a:lnTo>
                        <a:pt x="125" y="193"/>
                      </a:lnTo>
                      <a:lnTo>
                        <a:pt x="136" y="187"/>
                      </a:lnTo>
                      <a:lnTo>
                        <a:pt x="146" y="181"/>
                      </a:lnTo>
                      <a:lnTo>
                        <a:pt x="156" y="173"/>
                      </a:lnTo>
                      <a:lnTo>
                        <a:pt x="164" y="162"/>
                      </a:lnTo>
                      <a:lnTo>
                        <a:pt x="170" y="152"/>
                      </a:lnTo>
                      <a:lnTo>
                        <a:pt x="172" y="146"/>
                      </a:lnTo>
                      <a:lnTo>
                        <a:pt x="175" y="139"/>
                      </a:lnTo>
                      <a:lnTo>
                        <a:pt x="176" y="132"/>
                      </a:lnTo>
                      <a:lnTo>
                        <a:pt x="176" y="125"/>
                      </a:lnTo>
                      <a:lnTo>
                        <a:pt x="176" y="125"/>
                      </a:lnTo>
                      <a:lnTo>
                        <a:pt x="176" y="120"/>
                      </a:lnTo>
                      <a:lnTo>
                        <a:pt x="174" y="114"/>
                      </a:lnTo>
                      <a:lnTo>
                        <a:pt x="169" y="102"/>
                      </a:lnTo>
                      <a:lnTo>
                        <a:pt x="161" y="89"/>
                      </a:lnTo>
                      <a:lnTo>
                        <a:pt x="152" y="76"/>
                      </a:lnTo>
                      <a:lnTo>
                        <a:pt x="141" y="66"/>
                      </a:lnTo>
                      <a:lnTo>
                        <a:pt x="131" y="55"/>
                      </a:lnTo>
                      <a:lnTo>
                        <a:pt x="122" y="49"/>
                      </a:lnTo>
                      <a:lnTo>
                        <a:pt x="117" y="48"/>
                      </a:lnTo>
                      <a:lnTo>
                        <a:pt x="114" y="47"/>
                      </a:lnTo>
                      <a:lnTo>
                        <a:pt x="114" y="47"/>
                      </a:lnTo>
                      <a:lnTo>
                        <a:pt x="105" y="48"/>
                      </a:lnTo>
                      <a:lnTo>
                        <a:pt x="98" y="51"/>
                      </a:lnTo>
                      <a:lnTo>
                        <a:pt x="92" y="55"/>
                      </a:lnTo>
                      <a:lnTo>
                        <a:pt x="87" y="61"/>
                      </a:lnTo>
                      <a:lnTo>
                        <a:pt x="84" y="68"/>
                      </a:lnTo>
                      <a:lnTo>
                        <a:pt x="82" y="75"/>
                      </a:lnTo>
                      <a:lnTo>
                        <a:pt x="80" y="83"/>
                      </a:lnTo>
                      <a:lnTo>
                        <a:pt x="80" y="91"/>
                      </a:lnTo>
                      <a:lnTo>
                        <a:pt x="80" y="91"/>
                      </a:lnTo>
                      <a:lnTo>
                        <a:pt x="70" y="91"/>
                      </a:lnTo>
                      <a:lnTo>
                        <a:pt x="70" y="70"/>
                      </a:lnTo>
                      <a:lnTo>
                        <a:pt x="70" y="70"/>
                      </a:lnTo>
                      <a:lnTo>
                        <a:pt x="80" y="25"/>
                      </a:lnTo>
                      <a:lnTo>
                        <a:pt x="80" y="25"/>
                      </a:lnTo>
                      <a:lnTo>
                        <a:pt x="80" y="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7" name="Freeform 33"/>
                <p:cNvSpPr>
                  <a:spLocks/>
                </p:cNvSpPr>
                <p:nvPr/>
              </p:nvSpPr>
              <p:spPr bwMode="auto">
                <a:xfrm>
                  <a:off x="6841214" y="1494037"/>
                  <a:ext cx="63932" cy="157471"/>
                </a:xfrm>
                <a:custGeom>
                  <a:avLst/>
                  <a:gdLst/>
                  <a:ahLst/>
                  <a:cxnLst>
                    <a:cxn ang="0">
                      <a:pos x="87" y="0"/>
                    </a:cxn>
                    <a:cxn ang="0">
                      <a:pos x="87" y="0"/>
                    </a:cxn>
                    <a:cxn ang="0">
                      <a:pos x="78" y="5"/>
                    </a:cxn>
                    <a:cxn ang="0">
                      <a:pos x="68" y="11"/>
                    </a:cxn>
                    <a:cxn ang="0">
                      <a:pos x="60" y="17"/>
                    </a:cxn>
                    <a:cxn ang="0">
                      <a:pos x="51" y="24"/>
                    </a:cxn>
                    <a:cxn ang="0">
                      <a:pos x="43" y="31"/>
                    </a:cxn>
                    <a:cxn ang="0">
                      <a:pos x="36" y="38"/>
                    </a:cxn>
                    <a:cxn ang="0">
                      <a:pos x="29" y="47"/>
                    </a:cxn>
                    <a:cxn ang="0">
                      <a:pos x="23" y="55"/>
                    </a:cxn>
                    <a:cxn ang="0">
                      <a:pos x="17" y="64"/>
                    </a:cxn>
                    <a:cxn ang="0">
                      <a:pos x="13" y="74"/>
                    </a:cxn>
                    <a:cxn ang="0">
                      <a:pos x="9" y="85"/>
                    </a:cxn>
                    <a:cxn ang="0">
                      <a:pos x="6" y="96"/>
                    </a:cxn>
                    <a:cxn ang="0">
                      <a:pos x="3" y="108"/>
                    </a:cxn>
                    <a:cxn ang="0">
                      <a:pos x="1" y="121"/>
                    </a:cxn>
                    <a:cxn ang="0">
                      <a:pos x="0" y="133"/>
                    </a:cxn>
                    <a:cxn ang="0">
                      <a:pos x="0" y="147"/>
                    </a:cxn>
                    <a:cxn ang="0">
                      <a:pos x="0" y="147"/>
                    </a:cxn>
                    <a:cxn ang="0">
                      <a:pos x="0" y="159"/>
                    </a:cxn>
                    <a:cxn ang="0">
                      <a:pos x="1" y="169"/>
                    </a:cxn>
                    <a:cxn ang="0">
                      <a:pos x="3" y="177"/>
                    </a:cxn>
                    <a:cxn ang="0">
                      <a:pos x="7" y="185"/>
                    </a:cxn>
                    <a:cxn ang="0">
                      <a:pos x="10" y="192"/>
                    </a:cxn>
                    <a:cxn ang="0">
                      <a:pos x="15" y="196"/>
                    </a:cxn>
                    <a:cxn ang="0">
                      <a:pos x="21" y="201"/>
                    </a:cxn>
                    <a:cxn ang="0">
                      <a:pos x="26" y="206"/>
                    </a:cxn>
                    <a:cxn ang="0">
                      <a:pos x="32" y="208"/>
                    </a:cxn>
                    <a:cxn ang="0">
                      <a:pos x="39" y="210"/>
                    </a:cxn>
                    <a:cxn ang="0">
                      <a:pos x="54" y="214"/>
                    </a:cxn>
                    <a:cxn ang="0">
                      <a:pos x="70" y="215"/>
                    </a:cxn>
                    <a:cxn ang="0">
                      <a:pos x="87" y="216"/>
                    </a:cxn>
                    <a:cxn ang="0">
                      <a:pos x="87" y="216"/>
                    </a:cxn>
                    <a:cxn ang="0">
                      <a:pos x="87" y="0"/>
                    </a:cxn>
                    <a:cxn ang="0">
                      <a:pos x="87" y="0"/>
                    </a:cxn>
                  </a:cxnLst>
                  <a:rect l="0" t="0" r="r" b="b"/>
                  <a:pathLst>
                    <a:path w="87" h="216">
                      <a:moveTo>
                        <a:pt x="87" y="0"/>
                      </a:moveTo>
                      <a:lnTo>
                        <a:pt x="87" y="0"/>
                      </a:lnTo>
                      <a:lnTo>
                        <a:pt x="78" y="5"/>
                      </a:lnTo>
                      <a:lnTo>
                        <a:pt x="68" y="11"/>
                      </a:lnTo>
                      <a:lnTo>
                        <a:pt x="60" y="17"/>
                      </a:lnTo>
                      <a:lnTo>
                        <a:pt x="51" y="24"/>
                      </a:lnTo>
                      <a:lnTo>
                        <a:pt x="43" y="31"/>
                      </a:lnTo>
                      <a:lnTo>
                        <a:pt x="36" y="38"/>
                      </a:lnTo>
                      <a:lnTo>
                        <a:pt x="29" y="47"/>
                      </a:lnTo>
                      <a:lnTo>
                        <a:pt x="23" y="55"/>
                      </a:lnTo>
                      <a:lnTo>
                        <a:pt x="17" y="64"/>
                      </a:lnTo>
                      <a:lnTo>
                        <a:pt x="13" y="74"/>
                      </a:lnTo>
                      <a:lnTo>
                        <a:pt x="9" y="85"/>
                      </a:lnTo>
                      <a:lnTo>
                        <a:pt x="6" y="96"/>
                      </a:lnTo>
                      <a:lnTo>
                        <a:pt x="3" y="108"/>
                      </a:lnTo>
                      <a:lnTo>
                        <a:pt x="1" y="121"/>
                      </a:lnTo>
                      <a:lnTo>
                        <a:pt x="0" y="133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0" y="159"/>
                      </a:lnTo>
                      <a:lnTo>
                        <a:pt x="1" y="169"/>
                      </a:lnTo>
                      <a:lnTo>
                        <a:pt x="3" y="177"/>
                      </a:lnTo>
                      <a:lnTo>
                        <a:pt x="7" y="185"/>
                      </a:lnTo>
                      <a:lnTo>
                        <a:pt x="10" y="192"/>
                      </a:lnTo>
                      <a:lnTo>
                        <a:pt x="15" y="196"/>
                      </a:lnTo>
                      <a:lnTo>
                        <a:pt x="21" y="201"/>
                      </a:lnTo>
                      <a:lnTo>
                        <a:pt x="26" y="206"/>
                      </a:lnTo>
                      <a:lnTo>
                        <a:pt x="32" y="208"/>
                      </a:lnTo>
                      <a:lnTo>
                        <a:pt x="39" y="210"/>
                      </a:lnTo>
                      <a:lnTo>
                        <a:pt x="54" y="214"/>
                      </a:lnTo>
                      <a:lnTo>
                        <a:pt x="70" y="215"/>
                      </a:lnTo>
                      <a:lnTo>
                        <a:pt x="87" y="216"/>
                      </a:lnTo>
                      <a:lnTo>
                        <a:pt x="87" y="216"/>
                      </a:lnTo>
                      <a:lnTo>
                        <a:pt x="87" y="0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8" name="Freeform 34"/>
                <p:cNvSpPr>
                  <a:spLocks/>
                </p:cNvSpPr>
                <p:nvPr/>
              </p:nvSpPr>
              <p:spPr bwMode="auto">
                <a:xfrm>
                  <a:off x="3587930" y="2034978"/>
                  <a:ext cx="65386" cy="37909"/>
                </a:xfrm>
                <a:custGeom>
                  <a:avLst/>
                  <a:gdLst/>
                  <a:ahLst/>
                  <a:cxnLst>
                    <a:cxn ang="0">
                      <a:pos x="88" y="52"/>
                    </a:cxn>
                    <a:cxn ang="0">
                      <a:pos x="88" y="52"/>
                    </a:cxn>
                    <a:cxn ang="0">
                      <a:pos x="89" y="51"/>
                    </a:cxn>
                    <a:cxn ang="0">
                      <a:pos x="90" y="49"/>
                    </a:cxn>
                    <a:cxn ang="0">
                      <a:pos x="90" y="46"/>
                    </a:cxn>
                    <a:cxn ang="0">
                      <a:pos x="90" y="34"/>
                    </a:cxn>
                    <a:cxn ang="0">
                      <a:pos x="88" y="18"/>
                    </a:cxn>
                    <a:cxn ang="0">
                      <a:pos x="88" y="18"/>
                    </a:cxn>
                    <a:cxn ang="0">
                      <a:pos x="78" y="11"/>
                    </a:cxn>
                    <a:cxn ang="0">
                      <a:pos x="70" y="7"/>
                    </a:cxn>
                    <a:cxn ang="0">
                      <a:pos x="70" y="7"/>
                    </a:cxn>
                    <a:cxn ang="0">
                      <a:pos x="21" y="7"/>
                    </a:cxn>
                    <a:cxn ang="0">
                      <a:pos x="21" y="7"/>
                    </a:cxn>
                    <a:cxn ang="0">
                      <a:pos x="21" y="7"/>
                    </a:cxn>
                    <a:cxn ang="0">
                      <a:pos x="17" y="6"/>
                    </a:cxn>
                    <a:cxn ang="0">
                      <a:pos x="11" y="3"/>
                    </a:cxn>
                    <a:cxn ang="0">
                      <a:pos x="6" y="2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21"/>
                    </a:cxn>
                    <a:cxn ang="0">
                      <a:pos x="1" y="25"/>
                    </a:cxn>
                    <a:cxn ang="0">
                      <a:pos x="3" y="29"/>
                    </a:cxn>
                    <a:cxn ang="0">
                      <a:pos x="5" y="32"/>
                    </a:cxn>
                    <a:cxn ang="0">
                      <a:pos x="8" y="34"/>
                    </a:cxn>
                    <a:cxn ang="0">
                      <a:pos x="11" y="37"/>
                    </a:cxn>
                    <a:cxn ang="0">
                      <a:pos x="18" y="38"/>
                    </a:cxn>
                    <a:cxn ang="0">
                      <a:pos x="26" y="39"/>
                    </a:cxn>
                    <a:cxn ang="0">
                      <a:pos x="35" y="38"/>
                    </a:cxn>
                    <a:cxn ang="0">
                      <a:pos x="55" y="37"/>
                    </a:cxn>
                    <a:cxn ang="0">
                      <a:pos x="55" y="37"/>
                    </a:cxn>
                    <a:cxn ang="0">
                      <a:pos x="70" y="37"/>
                    </a:cxn>
                    <a:cxn ang="0">
                      <a:pos x="70" y="37"/>
                    </a:cxn>
                    <a:cxn ang="0">
                      <a:pos x="71" y="42"/>
                    </a:cxn>
                    <a:cxn ang="0">
                      <a:pos x="74" y="47"/>
                    </a:cxn>
                    <a:cxn ang="0">
                      <a:pos x="80" y="51"/>
                    </a:cxn>
                    <a:cxn ang="0">
                      <a:pos x="88" y="52"/>
                    </a:cxn>
                    <a:cxn ang="0">
                      <a:pos x="88" y="52"/>
                    </a:cxn>
                    <a:cxn ang="0">
                      <a:pos x="88" y="52"/>
                    </a:cxn>
                  </a:cxnLst>
                  <a:rect l="0" t="0" r="r" b="b"/>
                  <a:pathLst>
                    <a:path w="90" h="52">
                      <a:moveTo>
                        <a:pt x="88" y="52"/>
                      </a:moveTo>
                      <a:lnTo>
                        <a:pt x="88" y="52"/>
                      </a:lnTo>
                      <a:lnTo>
                        <a:pt x="89" y="51"/>
                      </a:lnTo>
                      <a:lnTo>
                        <a:pt x="90" y="49"/>
                      </a:lnTo>
                      <a:lnTo>
                        <a:pt x="90" y="46"/>
                      </a:lnTo>
                      <a:lnTo>
                        <a:pt x="90" y="34"/>
                      </a:lnTo>
                      <a:lnTo>
                        <a:pt x="88" y="18"/>
                      </a:lnTo>
                      <a:lnTo>
                        <a:pt x="88" y="18"/>
                      </a:lnTo>
                      <a:lnTo>
                        <a:pt x="78" y="11"/>
                      </a:lnTo>
                      <a:lnTo>
                        <a:pt x="70" y="7"/>
                      </a:lnTo>
                      <a:lnTo>
                        <a:pt x="70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21" y="7"/>
                      </a:lnTo>
                      <a:lnTo>
                        <a:pt x="17" y="6"/>
                      </a:lnTo>
                      <a:lnTo>
                        <a:pt x="11" y="3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21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5" y="32"/>
                      </a:lnTo>
                      <a:lnTo>
                        <a:pt x="8" y="34"/>
                      </a:lnTo>
                      <a:lnTo>
                        <a:pt x="11" y="37"/>
                      </a:lnTo>
                      <a:lnTo>
                        <a:pt x="18" y="38"/>
                      </a:lnTo>
                      <a:lnTo>
                        <a:pt x="26" y="39"/>
                      </a:lnTo>
                      <a:lnTo>
                        <a:pt x="35" y="38"/>
                      </a:lnTo>
                      <a:lnTo>
                        <a:pt x="55" y="37"/>
                      </a:lnTo>
                      <a:lnTo>
                        <a:pt x="55" y="37"/>
                      </a:lnTo>
                      <a:lnTo>
                        <a:pt x="70" y="37"/>
                      </a:lnTo>
                      <a:lnTo>
                        <a:pt x="70" y="37"/>
                      </a:lnTo>
                      <a:lnTo>
                        <a:pt x="71" y="42"/>
                      </a:lnTo>
                      <a:lnTo>
                        <a:pt x="74" y="47"/>
                      </a:lnTo>
                      <a:lnTo>
                        <a:pt x="80" y="51"/>
                      </a:lnTo>
                      <a:lnTo>
                        <a:pt x="88" y="52"/>
                      </a:lnTo>
                      <a:lnTo>
                        <a:pt x="88" y="52"/>
                      </a:lnTo>
                      <a:lnTo>
                        <a:pt x="88" y="5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9" name="Freeform 35"/>
                <p:cNvSpPr>
                  <a:spLocks/>
                </p:cNvSpPr>
                <p:nvPr/>
              </p:nvSpPr>
              <p:spPr bwMode="auto">
                <a:xfrm>
                  <a:off x="3592289" y="2059765"/>
                  <a:ext cx="110428" cy="67071"/>
                </a:xfrm>
                <a:custGeom>
                  <a:avLst/>
                  <a:gdLst/>
                  <a:ahLst/>
                  <a:cxnLst>
                    <a:cxn ang="0">
                      <a:pos x="74" y="47"/>
                    </a:cxn>
                    <a:cxn ang="0">
                      <a:pos x="67" y="45"/>
                    </a:cxn>
                    <a:cxn ang="0">
                      <a:pos x="56" y="35"/>
                    </a:cxn>
                    <a:cxn ang="0">
                      <a:pos x="49" y="34"/>
                    </a:cxn>
                    <a:cxn ang="0">
                      <a:pos x="46" y="34"/>
                    </a:cxn>
                    <a:cxn ang="0">
                      <a:pos x="40" y="38"/>
                    </a:cxn>
                    <a:cxn ang="0">
                      <a:pos x="30" y="44"/>
                    </a:cxn>
                    <a:cxn ang="0">
                      <a:pos x="27" y="44"/>
                    </a:cxn>
                    <a:cxn ang="0">
                      <a:pos x="14" y="43"/>
                    </a:cxn>
                    <a:cxn ang="0">
                      <a:pos x="8" y="37"/>
                    </a:cxn>
                    <a:cxn ang="0">
                      <a:pos x="6" y="39"/>
                    </a:cxn>
                    <a:cxn ang="0">
                      <a:pos x="2" y="50"/>
                    </a:cxn>
                    <a:cxn ang="0">
                      <a:pos x="0" y="62"/>
                    </a:cxn>
                    <a:cxn ang="0">
                      <a:pos x="2" y="76"/>
                    </a:cxn>
                    <a:cxn ang="0">
                      <a:pos x="3" y="85"/>
                    </a:cxn>
                    <a:cxn ang="0">
                      <a:pos x="7" y="90"/>
                    </a:cxn>
                    <a:cxn ang="0">
                      <a:pos x="15" y="92"/>
                    </a:cxn>
                    <a:cxn ang="0">
                      <a:pos x="23" y="91"/>
                    </a:cxn>
                    <a:cxn ang="0">
                      <a:pos x="35" y="85"/>
                    </a:cxn>
                    <a:cxn ang="0">
                      <a:pos x="46" y="74"/>
                    </a:cxn>
                    <a:cxn ang="0">
                      <a:pos x="52" y="70"/>
                    </a:cxn>
                    <a:cxn ang="0">
                      <a:pos x="56" y="72"/>
                    </a:cxn>
                    <a:cxn ang="0">
                      <a:pos x="64" y="76"/>
                    </a:cxn>
                    <a:cxn ang="0">
                      <a:pos x="67" y="77"/>
                    </a:cxn>
                    <a:cxn ang="0">
                      <a:pos x="72" y="75"/>
                    </a:cxn>
                    <a:cxn ang="0">
                      <a:pos x="82" y="65"/>
                    </a:cxn>
                    <a:cxn ang="0">
                      <a:pos x="89" y="62"/>
                    </a:cxn>
                    <a:cxn ang="0">
                      <a:pos x="119" y="62"/>
                    </a:cxn>
                    <a:cxn ang="0">
                      <a:pos x="133" y="62"/>
                    </a:cxn>
                    <a:cxn ang="0">
                      <a:pos x="141" y="61"/>
                    </a:cxn>
                    <a:cxn ang="0">
                      <a:pos x="145" y="57"/>
                    </a:cxn>
                    <a:cxn ang="0">
                      <a:pos x="151" y="44"/>
                    </a:cxn>
                    <a:cxn ang="0">
                      <a:pos x="151" y="37"/>
                    </a:cxn>
                    <a:cxn ang="0">
                      <a:pos x="145" y="36"/>
                    </a:cxn>
                    <a:cxn ang="0">
                      <a:pos x="135" y="34"/>
                    </a:cxn>
                    <a:cxn ang="0">
                      <a:pos x="133" y="29"/>
                    </a:cxn>
                    <a:cxn ang="0">
                      <a:pos x="134" y="18"/>
                    </a:cxn>
                    <a:cxn ang="0">
                      <a:pos x="135" y="9"/>
                    </a:cxn>
                    <a:cxn ang="0">
                      <a:pos x="133" y="0"/>
                    </a:cxn>
                    <a:cxn ang="0">
                      <a:pos x="122" y="0"/>
                    </a:cxn>
                    <a:cxn ang="0">
                      <a:pos x="114" y="3"/>
                    </a:cxn>
                    <a:cxn ang="0">
                      <a:pos x="109" y="7"/>
                    </a:cxn>
                    <a:cxn ang="0">
                      <a:pos x="98" y="24"/>
                    </a:cxn>
                    <a:cxn ang="0">
                      <a:pos x="88" y="41"/>
                    </a:cxn>
                    <a:cxn ang="0">
                      <a:pos x="82" y="45"/>
                    </a:cxn>
                    <a:cxn ang="0">
                      <a:pos x="74" y="47"/>
                    </a:cxn>
                    <a:cxn ang="0">
                      <a:pos x="74" y="47"/>
                    </a:cxn>
                  </a:cxnLst>
                  <a:rect l="0" t="0" r="r" b="b"/>
                  <a:pathLst>
                    <a:path w="151" h="92">
                      <a:moveTo>
                        <a:pt x="74" y="47"/>
                      </a:moveTo>
                      <a:lnTo>
                        <a:pt x="74" y="47"/>
                      </a:lnTo>
                      <a:lnTo>
                        <a:pt x="71" y="47"/>
                      </a:lnTo>
                      <a:lnTo>
                        <a:pt x="67" y="45"/>
                      </a:lnTo>
                      <a:lnTo>
                        <a:pt x="61" y="41"/>
                      </a:lnTo>
                      <a:lnTo>
                        <a:pt x="56" y="35"/>
                      </a:lnTo>
                      <a:lnTo>
                        <a:pt x="53" y="34"/>
                      </a:lnTo>
                      <a:lnTo>
                        <a:pt x="49" y="34"/>
                      </a:lnTo>
                      <a:lnTo>
                        <a:pt x="49" y="34"/>
                      </a:lnTo>
                      <a:lnTo>
                        <a:pt x="46" y="34"/>
                      </a:lnTo>
                      <a:lnTo>
                        <a:pt x="44" y="35"/>
                      </a:lnTo>
                      <a:lnTo>
                        <a:pt x="40" y="38"/>
                      </a:lnTo>
                      <a:lnTo>
                        <a:pt x="34" y="43"/>
                      </a:lnTo>
                      <a:lnTo>
                        <a:pt x="30" y="44"/>
                      </a:lnTo>
                      <a:lnTo>
                        <a:pt x="27" y="44"/>
                      </a:lnTo>
                      <a:lnTo>
                        <a:pt x="27" y="44"/>
                      </a:lnTo>
                      <a:lnTo>
                        <a:pt x="20" y="44"/>
                      </a:lnTo>
                      <a:lnTo>
                        <a:pt x="14" y="43"/>
                      </a:lnTo>
                      <a:lnTo>
                        <a:pt x="11" y="41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6" y="39"/>
                      </a:lnTo>
                      <a:lnTo>
                        <a:pt x="4" y="43"/>
                      </a:lnTo>
                      <a:lnTo>
                        <a:pt x="2" y="50"/>
                      </a:lnTo>
                      <a:lnTo>
                        <a:pt x="0" y="57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76"/>
                      </a:lnTo>
                      <a:lnTo>
                        <a:pt x="2" y="82"/>
                      </a:lnTo>
                      <a:lnTo>
                        <a:pt x="3" y="85"/>
                      </a:lnTo>
                      <a:lnTo>
                        <a:pt x="4" y="89"/>
                      </a:lnTo>
                      <a:lnTo>
                        <a:pt x="7" y="90"/>
                      </a:lnTo>
                      <a:lnTo>
                        <a:pt x="11" y="91"/>
                      </a:lnTo>
                      <a:lnTo>
                        <a:pt x="15" y="92"/>
                      </a:lnTo>
                      <a:lnTo>
                        <a:pt x="15" y="92"/>
                      </a:lnTo>
                      <a:lnTo>
                        <a:pt x="23" y="91"/>
                      </a:lnTo>
                      <a:lnTo>
                        <a:pt x="29" y="89"/>
                      </a:lnTo>
                      <a:lnTo>
                        <a:pt x="35" y="85"/>
                      </a:lnTo>
                      <a:lnTo>
                        <a:pt x="40" y="81"/>
                      </a:lnTo>
                      <a:lnTo>
                        <a:pt x="46" y="74"/>
                      </a:lnTo>
                      <a:lnTo>
                        <a:pt x="50" y="72"/>
                      </a:lnTo>
                      <a:lnTo>
                        <a:pt x="52" y="70"/>
                      </a:lnTo>
                      <a:lnTo>
                        <a:pt x="52" y="70"/>
                      </a:lnTo>
                      <a:lnTo>
                        <a:pt x="56" y="72"/>
                      </a:lnTo>
                      <a:lnTo>
                        <a:pt x="60" y="74"/>
                      </a:lnTo>
                      <a:lnTo>
                        <a:pt x="64" y="76"/>
                      </a:lnTo>
                      <a:lnTo>
                        <a:pt x="67" y="77"/>
                      </a:lnTo>
                      <a:lnTo>
                        <a:pt x="67" y="77"/>
                      </a:lnTo>
                      <a:lnTo>
                        <a:pt x="69" y="76"/>
                      </a:lnTo>
                      <a:lnTo>
                        <a:pt x="72" y="75"/>
                      </a:lnTo>
                      <a:lnTo>
                        <a:pt x="76" y="69"/>
                      </a:lnTo>
                      <a:lnTo>
                        <a:pt x="82" y="65"/>
                      </a:lnTo>
                      <a:lnTo>
                        <a:pt x="86" y="64"/>
                      </a:lnTo>
                      <a:lnTo>
                        <a:pt x="89" y="62"/>
                      </a:lnTo>
                      <a:lnTo>
                        <a:pt x="89" y="62"/>
                      </a:lnTo>
                      <a:lnTo>
                        <a:pt x="119" y="62"/>
                      </a:lnTo>
                      <a:lnTo>
                        <a:pt x="119" y="62"/>
                      </a:lnTo>
                      <a:lnTo>
                        <a:pt x="133" y="62"/>
                      </a:lnTo>
                      <a:lnTo>
                        <a:pt x="137" y="62"/>
                      </a:lnTo>
                      <a:lnTo>
                        <a:pt x="141" y="61"/>
                      </a:lnTo>
                      <a:lnTo>
                        <a:pt x="143" y="60"/>
                      </a:lnTo>
                      <a:lnTo>
                        <a:pt x="145" y="57"/>
                      </a:lnTo>
                      <a:lnTo>
                        <a:pt x="151" y="44"/>
                      </a:lnTo>
                      <a:lnTo>
                        <a:pt x="151" y="44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51" y="37"/>
                      </a:lnTo>
                      <a:lnTo>
                        <a:pt x="145" y="36"/>
                      </a:lnTo>
                      <a:lnTo>
                        <a:pt x="140" y="36"/>
                      </a:lnTo>
                      <a:lnTo>
                        <a:pt x="135" y="34"/>
                      </a:lnTo>
                      <a:lnTo>
                        <a:pt x="134" y="31"/>
                      </a:lnTo>
                      <a:lnTo>
                        <a:pt x="133" y="29"/>
                      </a:lnTo>
                      <a:lnTo>
                        <a:pt x="133" y="29"/>
                      </a:lnTo>
                      <a:lnTo>
                        <a:pt x="134" y="18"/>
                      </a:lnTo>
                      <a:lnTo>
                        <a:pt x="134" y="13"/>
                      </a:lnTo>
                      <a:lnTo>
                        <a:pt x="135" y="9"/>
                      </a:lnTo>
                      <a:lnTo>
                        <a:pt x="133" y="0"/>
                      </a:lnTo>
                      <a:lnTo>
                        <a:pt x="133" y="0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18" y="0"/>
                      </a:lnTo>
                      <a:lnTo>
                        <a:pt x="114" y="3"/>
                      </a:lnTo>
                      <a:lnTo>
                        <a:pt x="111" y="5"/>
                      </a:lnTo>
                      <a:lnTo>
                        <a:pt x="109" y="7"/>
                      </a:lnTo>
                      <a:lnTo>
                        <a:pt x="103" y="15"/>
                      </a:lnTo>
                      <a:lnTo>
                        <a:pt x="98" y="24"/>
                      </a:lnTo>
                      <a:lnTo>
                        <a:pt x="94" y="32"/>
                      </a:lnTo>
                      <a:lnTo>
                        <a:pt x="88" y="41"/>
                      </a:lnTo>
                      <a:lnTo>
                        <a:pt x="86" y="43"/>
                      </a:lnTo>
                      <a:lnTo>
                        <a:pt x="82" y="45"/>
                      </a:lnTo>
                      <a:lnTo>
                        <a:pt x="79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lnTo>
                        <a:pt x="74" y="4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0" name="Freeform 36"/>
                <p:cNvSpPr>
                  <a:spLocks/>
                </p:cNvSpPr>
                <p:nvPr/>
              </p:nvSpPr>
              <p:spPr bwMode="auto">
                <a:xfrm>
                  <a:off x="3688188" y="2144333"/>
                  <a:ext cx="30513" cy="37909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1" y="10"/>
                    </a:cxn>
                    <a:cxn ang="0">
                      <a:pos x="5" y="16"/>
                    </a:cxn>
                    <a:cxn ang="0">
                      <a:pos x="3" y="19"/>
                    </a:cxn>
                    <a:cxn ang="0">
                      <a:pos x="2" y="23"/>
                    </a:cxn>
                    <a:cxn ang="0">
                      <a:pos x="1" y="27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1" y="38"/>
                    </a:cxn>
                    <a:cxn ang="0">
                      <a:pos x="2" y="41"/>
                    </a:cxn>
                    <a:cxn ang="0">
                      <a:pos x="4" y="45"/>
                    </a:cxn>
                    <a:cxn ang="0">
                      <a:pos x="7" y="46"/>
                    </a:cxn>
                    <a:cxn ang="0">
                      <a:pos x="12" y="49"/>
                    </a:cxn>
                    <a:cxn ang="0">
                      <a:pos x="18" y="51"/>
                    </a:cxn>
                    <a:cxn ang="0">
                      <a:pos x="18" y="51"/>
                    </a:cxn>
                    <a:cxn ang="0">
                      <a:pos x="26" y="51"/>
                    </a:cxn>
                    <a:cxn ang="0">
                      <a:pos x="26" y="51"/>
                    </a:cxn>
                    <a:cxn ang="0">
                      <a:pos x="26" y="51"/>
                    </a:cxn>
                    <a:cxn ang="0">
                      <a:pos x="26" y="45"/>
                    </a:cxn>
                    <a:cxn ang="0">
                      <a:pos x="29" y="38"/>
                    </a:cxn>
                    <a:cxn ang="0">
                      <a:pos x="33" y="25"/>
                    </a:cxn>
                    <a:cxn ang="0">
                      <a:pos x="39" y="12"/>
                    </a:cxn>
                    <a:cxn ang="0">
                      <a:pos x="40" y="8"/>
                    </a:cxn>
                    <a:cxn ang="0">
                      <a:pos x="41" y="3"/>
                    </a:cxn>
                    <a:cxn ang="0">
                      <a:pos x="41" y="3"/>
                    </a:cxn>
                    <a:cxn ang="0">
                      <a:pos x="38" y="3"/>
                    </a:cxn>
                    <a:cxn ang="0">
                      <a:pos x="35" y="2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41" h="51">
                      <a:moveTo>
                        <a:pt x="18" y="7"/>
                      </a:moveTo>
                      <a:lnTo>
                        <a:pt x="18" y="7"/>
                      </a:lnTo>
                      <a:lnTo>
                        <a:pt x="11" y="10"/>
                      </a:lnTo>
                      <a:lnTo>
                        <a:pt x="5" y="16"/>
                      </a:lnTo>
                      <a:lnTo>
                        <a:pt x="3" y="19"/>
                      </a:lnTo>
                      <a:lnTo>
                        <a:pt x="2" y="23"/>
                      </a:lnTo>
                      <a:lnTo>
                        <a:pt x="1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8"/>
                      </a:lnTo>
                      <a:lnTo>
                        <a:pt x="2" y="41"/>
                      </a:lnTo>
                      <a:lnTo>
                        <a:pt x="4" y="45"/>
                      </a:lnTo>
                      <a:lnTo>
                        <a:pt x="7" y="46"/>
                      </a:lnTo>
                      <a:lnTo>
                        <a:pt x="12" y="49"/>
                      </a:lnTo>
                      <a:lnTo>
                        <a:pt x="18" y="51"/>
                      </a:lnTo>
                      <a:lnTo>
                        <a:pt x="18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51"/>
                      </a:lnTo>
                      <a:lnTo>
                        <a:pt x="26" y="45"/>
                      </a:lnTo>
                      <a:lnTo>
                        <a:pt x="29" y="38"/>
                      </a:lnTo>
                      <a:lnTo>
                        <a:pt x="33" y="25"/>
                      </a:lnTo>
                      <a:lnTo>
                        <a:pt x="39" y="12"/>
                      </a:lnTo>
                      <a:lnTo>
                        <a:pt x="40" y="8"/>
                      </a:lnTo>
                      <a:lnTo>
                        <a:pt x="41" y="3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35" y="2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1" name="Freeform 37"/>
                <p:cNvSpPr>
                  <a:spLocks/>
                </p:cNvSpPr>
                <p:nvPr/>
              </p:nvSpPr>
              <p:spPr bwMode="auto">
                <a:xfrm>
                  <a:off x="3909045" y="2163288"/>
                  <a:ext cx="56667" cy="48116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4" y="18"/>
                    </a:cxn>
                    <a:cxn ang="0">
                      <a:pos x="54" y="18"/>
                    </a:cxn>
                    <a:cxn ang="0">
                      <a:pos x="54" y="18"/>
                    </a:cxn>
                    <a:cxn ang="0">
                      <a:pos x="53" y="22"/>
                    </a:cxn>
                    <a:cxn ang="0">
                      <a:pos x="51" y="24"/>
                    </a:cxn>
                    <a:cxn ang="0">
                      <a:pos x="48" y="25"/>
                    </a:cxn>
                    <a:cxn ang="0">
                      <a:pos x="44" y="26"/>
                    </a:cxn>
                    <a:cxn ang="0">
                      <a:pos x="36" y="28"/>
                    </a:cxn>
                    <a:cxn ang="0">
                      <a:pos x="26" y="29"/>
                    </a:cxn>
                    <a:cxn ang="0">
                      <a:pos x="16" y="29"/>
                    </a:cxn>
                    <a:cxn ang="0">
                      <a:pos x="7" y="31"/>
                    </a:cxn>
                    <a:cxn ang="0">
                      <a:pos x="5" y="32"/>
                    </a:cxn>
                    <a:cxn ang="0">
                      <a:pos x="2" y="34"/>
                    </a:cxn>
                    <a:cxn ang="0">
                      <a:pos x="0" y="37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8"/>
                    </a:cxn>
                    <a:cxn ang="0">
                      <a:pos x="3" y="54"/>
                    </a:cxn>
                    <a:cxn ang="0">
                      <a:pos x="5" y="59"/>
                    </a:cxn>
                    <a:cxn ang="0">
                      <a:pos x="8" y="62"/>
                    </a:cxn>
                    <a:cxn ang="0">
                      <a:pos x="13" y="64"/>
                    </a:cxn>
                    <a:cxn ang="0">
                      <a:pos x="19" y="66"/>
                    </a:cxn>
                    <a:cxn ang="0">
                      <a:pos x="29" y="67"/>
                    </a:cxn>
                    <a:cxn ang="0">
                      <a:pos x="29" y="67"/>
                    </a:cxn>
                    <a:cxn ang="0">
                      <a:pos x="43" y="66"/>
                    </a:cxn>
                    <a:cxn ang="0">
                      <a:pos x="54" y="63"/>
                    </a:cxn>
                    <a:cxn ang="0">
                      <a:pos x="63" y="59"/>
                    </a:cxn>
                    <a:cxn ang="0">
                      <a:pos x="69" y="53"/>
                    </a:cxn>
                    <a:cxn ang="0">
                      <a:pos x="75" y="46"/>
                    </a:cxn>
                    <a:cxn ang="0">
                      <a:pos x="77" y="37"/>
                    </a:cxn>
                    <a:cxn ang="0">
                      <a:pos x="80" y="26"/>
                    </a:cxn>
                    <a:cxn ang="0">
                      <a:pos x="80" y="15"/>
                    </a:cxn>
                    <a:cxn ang="0">
                      <a:pos x="80" y="15"/>
                    </a:cxn>
                    <a:cxn ang="0">
                      <a:pos x="80" y="10"/>
                    </a:cxn>
                    <a:cxn ang="0">
                      <a:pos x="77" y="6"/>
                    </a:cxn>
                    <a:cxn ang="0">
                      <a:pos x="75" y="3"/>
                    </a:cxn>
                    <a:cxn ang="0">
                      <a:pos x="72" y="2"/>
                    </a:cxn>
                    <a:cxn ang="0">
                      <a:pos x="64" y="0"/>
                    </a:cxn>
                    <a:cxn ang="0">
                      <a:pos x="54" y="0"/>
                    </a:cxn>
                    <a:cxn ang="0">
                      <a:pos x="54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80" h="67">
                      <a:moveTo>
                        <a:pt x="54" y="0"/>
                      </a:move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4" y="18"/>
                      </a:lnTo>
                      <a:lnTo>
                        <a:pt x="53" y="22"/>
                      </a:lnTo>
                      <a:lnTo>
                        <a:pt x="51" y="24"/>
                      </a:lnTo>
                      <a:lnTo>
                        <a:pt x="48" y="25"/>
                      </a:lnTo>
                      <a:lnTo>
                        <a:pt x="44" y="26"/>
                      </a:lnTo>
                      <a:lnTo>
                        <a:pt x="36" y="28"/>
                      </a:lnTo>
                      <a:lnTo>
                        <a:pt x="26" y="29"/>
                      </a:lnTo>
                      <a:lnTo>
                        <a:pt x="16" y="29"/>
                      </a:lnTo>
                      <a:lnTo>
                        <a:pt x="7" y="31"/>
                      </a:lnTo>
                      <a:lnTo>
                        <a:pt x="5" y="32"/>
                      </a:lnTo>
                      <a:lnTo>
                        <a:pt x="2" y="34"/>
                      </a:lnTo>
                      <a:lnTo>
                        <a:pt x="0" y="3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3" y="54"/>
                      </a:lnTo>
                      <a:lnTo>
                        <a:pt x="5" y="59"/>
                      </a:lnTo>
                      <a:lnTo>
                        <a:pt x="8" y="62"/>
                      </a:lnTo>
                      <a:lnTo>
                        <a:pt x="13" y="64"/>
                      </a:lnTo>
                      <a:lnTo>
                        <a:pt x="19" y="66"/>
                      </a:lnTo>
                      <a:lnTo>
                        <a:pt x="29" y="67"/>
                      </a:lnTo>
                      <a:lnTo>
                        <a:pt x="29" y="67"/>
                      </a:lnTo>
                      <a:lnTo>
                        <a:pt x="43" y="66"/>
                      </a:lnTo>
                      <a:lnTo>
                        <a:pt x="54" y="63"/>
                      </a:lnTo>
                      <a:lnTo>
                        <a:pt x="63" y="59"/>
                      </a:lnTo>
                      <a:lnTo>
                        <a:pt x="69" y="53"/>
                      </a:lnTo>
                      <a:lnTo>
                        <a:pt x="75" y="46"/>
                      </a:lnTo>
                      <a:lnTo>
                        <a:pt x="77" y="37"/>
                      </a:lnTo>
                      <a:lnTo>
                        <a:pt x="80" y="26"/>
                      </a:lnTo>
                      <a:lnTo>
                        <a:pt x="80" y="15"/>
                      </a:lnTo>
                      <a:lnTo>
                        <a:pt x="80" y="15"/>
                      </a:lnTo>
                      <a:lnTo>
                        <a:pt x="80" y="10"/>
                      </a:lnTo>
                      <a:lnTo>
                        <a:pt x="77" y="6"/>
                      </a:lnTo>
                      <a:lnTo>
                        <a:pt x="75" y="3"/>
                      </a:lnTo>
                      <a:lnTo>
                        <a:pt x="72" y="2"/>
                      </a:lnTo>
                      <a:lnTo>
                        <a:pt x="6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2" name="Freeform 38"/>
                <p:cNvSpPr>
                  <a:spLocks/>
                </p:cNvSpPr>
                <p:nvPr/>
              </p:nvSpPr>
              <p:spPr bwMode="auto">
                <a:xfrm>
                  <a:off x="3830583" y="2169120"/>
                  <a:ext cx="63932" cy="58323"/>
                </a:xfrm>
                <a:custGeom>
                  <a:avLst/>
                  <a:gdLst/>
                  <a:ahLst/>
                  <a:cxnLst>
                    <a:cxn ang="0">
                      <a:pos x="42" y="81"/>
                    </a:cxn>
                    <a:cxn ang="0">
                      <a:pos x="42" y="81"/>
                    </a:cxn>
                    <a:cxn ang="0">
                      <a:pos x="34" y="79"/>
                    </a:cxn>
                    <a:cxn ang="0">
                      <a:pos x="26" y="78"/>
                    </a:cxn>
                    <a:cxn ang="0">
                      <a:pos x="19" y="76"/>
                    </a:cxn>
                    <a:cxn ang="0">
                      <a:pos x="13" y="73"/>
                    </a:cxn>
                    <a:cxn ang="0">
                      <a:pos x="8" y="68"/>
                    </a:cxn>
                    <a:cxn ang="0">
                      <a:pos x="4" y="63"/>
                    </a:cxn>
                    <a:cxn ang="0">
                      <a:pos x="1" y="58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1" y="46"/>
                    </a:cxn>
                    <a:cxn ang="0">
                      <a:pos x="4" y="38"/>
                    </a:cxn>
                    <a:cxn ang="0">
                      <a:pos x="9" y="21"/>
                    </a:cxn>
                    <a:cxn ang="0">
                      <a:pos x="14" y="13"/>
                    </a:cxn>
                    <a:cxn ang="0">
                      <a:pos x="17" y="6"/>
                    </a:cxn>
                    <a:cxn ang="0">
                      <a:pos x="22" y="1"/>
                    </a:cxn>
                    <a:cxn ang="0">
                      <a:pos x="24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1"/>
                    </a:cxn>
                    <a:cxn ang="0">
                      <a:pos x="36" y="3"/>
                    </a:cxn>
                    <a:cxn ang="0">
                      <a:pos x="40" y="6"/>
                    </a:cxn>
                    <a:cxn ang="0">
                      <a:pos x="45" y="7"/>
                    </a:cxn>
                    <a:cxn ang="0">
                      <a:pos x="45" y="7"/>
                    </a:cxn>
                    <a:cxn ang="0">
                      <a:pos x="47" y="13"/>
                    </a:cxn>
                    <a:cxn ang="0">
                      <a:pos x="51" y="16"/>
                    </a:cxn>
                    <a:cxn ang="0">
                      <a:pos x="55" y="17"/>
                    </a:cxn>
                    <a:cxn ang="0">
                      <a:pos x="61" y="17"/>
                    </a:cxn>
                    <a:cxn ang="0">
                      <a:pos x="74" y="16"/>
                    </a:cxn>
                    <a:cxn ang="0">
                      <a:pos x="85" y="14"/>
                    </a:cxn>
                    <a:cxn ang="0">
                      <a:pos x="85" y="14"/>
                    </a:cxn>
                    <a:cxn ang="0">
                      <a:pos x="89" y="30"/>
                    </a:cxn>
                    <a:cxn ang="0">
                      <a:pos x="89" y="44"/>
                    </a:cxn>
                    <a:cxn ang="0">
                      <a:pos x="88" y="50"/>
                    </a:cxn>
                    <a:cxn ang="0">
                      <a:pos x="87" y="54"/>
                    </a:cxn>
                    <a:cxn ang="0">
                      <a:pos x="84" y="60"/>
                    </a:cxn>
                    <a:cxn ang="0">
                      <a:pos x="82" y="63"/>
                    </a:cxn>
                    <a:cxn ang="0">
                      <a:pos x="78" y="68"/>
                    </a:cxn>
                    <a:cxn ang="0">
                      <a:pos x="75" y="71"/>
                    </a:cxn>
                    <a:cxn ang="0">
                      <a:pos x="70" y="74"/>
                    </a:cxn>
                    <a:cxn ang="0">
                      <a:pos x="66" y="76"/>
                    </a:cxn>
                    <a:cxn ang="0">
                      <a:pos x="54" y="79"/>
                    </a:cxn>
                    <a:cxn ang="0">
                      <a:pos x="42" y="81"/>
                    </a:cxn>
                    <a:cxn ang="0">
                      <a:pos x="42" y="81"/>
                    </a:cxn>
                    <a:cxn ang="0">
                      <a:pos x="42" y="81"/>
                    </a:cxn>
                  </a:cxnLst>
                  <a:rect l="0" t="0" r="r" b="b"/>
                  <a:pathLst>
                    <a:path w="89" h="81">
                      <a:moveTo>
                        <a:pt x="42" y="81"/>
                      </a:moveTo>
                      <a:lnTo>
                        <a:pt x="42" y="81"/>
                      </a:lnTo>
                      <a:lnTo>
                        <a:pt x="34" y="79"/>
                      </a:lnTo>
                      <a:lnTo>
                        <a:pt x="26" y="78"/>
                      </a:lnTo>
                      <a:lnTo>
                        <a:pt x="19" y="76"/>
                      </a:lnTo>
                      <a:lnTo>
                        <a:pt x="13" y="73"/>
                      </a:lnTo>
                      <a:lnTo>
                        <a:pt x="8" y="68"/>
                      </a:lnTo>
                      <a:lnTo>
                        <a:pt x="4" y="63"/>
                      </a:lnTo>
                      <a:lnTo>
                        <a:pt x="1" y="58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" y="46"/>
                      </a:lnTo>
                      <a:lnTo>
                        <a:pt x="4" y="38"/>
                      </a:lnTo>
                      <a:lnTo>
                        <a:pt x="9" y="21"/>
                      </a:lnTo>
                      <a:lnTo>
                        <a:pt x="14" y="13"/>
                      </a:lnTo>
                      <a:lnTo>
                        <a:pt x="17" y="6"/>
                      </a:lnTo>
                      <a:lnTo>
                        <a:pt x="22" y="1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1"/>
                      </a:lnTo>
                      <a:lnTo>
                        <a:pt x="36" y="3"/>
                      </a:lnTo>
                      <a:lnTo>
                        <a:pt x="40" y="6"/>
                      </a:lnTo>
                      <a:lnTo>
                        <a:pt x="45" y="7"/>
                      </a:lnTo>
                      <a:lnTo>
                        <a:pt x="45" y="7"/>
                      </a:lnTo>
                      <a:lnTo>
                        <a:pt x="47" y="13"/>
                      </a:lnTo>
                      <a:lnTo>
                        <a:pt x="51" y="16"/>
                      </a:lnTo>
                      <a:lnTo>
                        <a:pt x="55" y="17"/>
                      </a:lnTo>
                      <a:lnTo>
                        <a:pt x="61" y="17"/>
                      </a:lnTo>
                      <a:lnTo>
                        <a:pt x="74" y="16"/>
                      </a:lnTo>
                      <a:lnTo>
                        <a:pt x="85" y="14"/>
                      </a:lnTo>
                      <a:lnTo>
                        <a:pt x="85" y="14"/>
                      </a:lnTo>
                      <a:lnTo>
                        <a:pt x="89" y="30"/>
                      </a:lnTo>
                      <a:lnTo>
                        <a:pt x="89" y="44"/>
                      </a:lnTo>
                      <a:lnTo>
                        <a:pt x="88" y="50"/>
                      </a:lnTo>
                      <a:lnTo>
                        <a:pt x="87" y="54"/>
                      </a:lnTo>
                      <a:lnTo>
                        <a:pt x="84" y="60"/>
                      </a:lnTo>
                      <a:lnTo>
                        <a:pt x="82" y="63"/>
                      </a:lnTo>
                      <a:lnTo>
                        <a:pt x="78" y="68"/>
                      </a:lnTo>
                      <a:lnTo>
                        <a:pt x="75" y="71"/>
                      </a:lnTo>
                      <a:lnTo>
                        <a:pt x="70" y="74"/>
                      </a:lnTo>
                      <a:lnTo>
                        <a:pt x="66" y="76"/>
                      </a:lnTo>
                      <a:lnTo>
                        <a:pt x="54" y="79"/>
                      </a:lnTo>
                      <a:lnTo>
                        <a:pt x="42" y="81"/>
                      </a:lnTo>
                      <a:lnTo>
                        <a:pt x="42" y="81"/>
                      </a:lnTo>
                      <a:lnTo>
                        <a:pt x="42" y="8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3" name="Freeform 39"/>
                <p:cNvSpPr>
                  <a:spLocks/>
                </p:cNvSpPr>
                <p:nvPr/>
              </p:nvSpPr>
              <p:spPr bwMode="auto">
                <a:xfrm>
                  <a:off x="3771010" y="2189533"/>
                  <a:ext cx="46496" cy="45200"/>
                </a:xfrm>
                <a:custGeom>
                  <a:avLst/>
                  <a:gdLst/>
                  <a:ahLst/>
                  <a:cxnLst>
                    <a:cxn ang="0">
                      <a:pos x="56" y="11"/>
                    </a:cxn>
                    <a:cxn ang="0">
                      <a:pos x="56" y="11"/>
                    </a:cxn>
                    <a:cxn ang="0">
                      <a:pos x="53" y="11"/>
                    </a:cxn>
                    <a:cxn ang="0">
                      <a:pos x="51" y="9"/>
                    </a:cxn>
                    <a:cxn ang="0">
                      <a:pos x="48" y="6"/>
                    </a:cxn>
                    <a:cxn ang="0">
                      <a:pos x="45" y="2"/>
                    </a:cxn>
                    <a:cxn ang="0">
                      <a:pos x="43" y="1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8" y="1"/>
                    </a:cxn>
                    <a:cxn ang="0">
                      <a:pos x="34" y="2"/>
                    </a:cxn>
                    <a:cxn ang="0">
                      <a:pos x="26" y="6"/>
                    </a:cxn>
                    <a:cxn ang="0">
                      <a:pos x="19" y="11"/>
                    </a:cxn>
                    <a:cxn ang="0">
                      <a:pos x="13" y="18"/>
                    </a:cxn>
                    <a:cxn ang="0">
                      <a:pos x="8" y="25"/>
                    </a:cxn>
                    <a:cxn ang="0">
                      <a:pos x="4" y="32"/>
                    </a:cxn>
                    <a:cxn ang="0">
                      <a:pos x="1" y="39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1" y="50"/>
                    </a:cxn>
                    <a:cxn ang="0">
                      <a:pos x="3" y="56"/>
                    </a:cxn>
                    <a:cxn ang="0">
                      <a:pos x="7" y="61"/>
                    </a:cxn>
                    <a:cxn ang="0">
                      <a:pos x="9" y="62"/>
                    </a:cxn>
                    <a:cxn ang="0">
                      <a:pos x="11" y="62"/>
                    </a:cxn>
                    <a:cxn ang="0">
                      <a:pos x="11" y="62"/>
                    </a:cxn>
                    <a:cxn ang="0">
                      <a:pos x="18" y="62"/>
                    </a:cxn>
                    <a:cxn ang="0">
                      <a:pos x="24" y="58"/>
                    </a:cxn>
                    <a:cxn ang="0">
                      <a:pos x="28" y="55"/>
                    </a:cxn>
                    <a:cxn ang="0">
                      <a:pos x="33" y="52"/>
                    </a:cxn>
                    <a:cxn ang="0">
                      <a:pos x="38" y="48"/>
                    </a:cxn>
                    <a:cxn ang="0">
                      <a:pos x="43" y="44"/>
                    </a:cxn>
                    <a:cxn ang="0">
                      <a:pos x="49" y="41"/>
                    </a:cxn>
                    <a:cxn ang="0">
                      <a:pos x="56" y="41"/>
                    </a:cxn>
                    <a:cxn ang="0">
                      <a:pos x="56" y="41"/>
                    </a:cxn>
                    <a:cxn ang="0">
                      <a:pos x="58" y="39"/>
                    </a:cxn>
                    <a:cxn ang="0">
                      <a:pos x="61" y="37"/>
                    </a:cxn>
                    <a:cxn ang="0">
                      <a:pos x="62" y="33"/>
                    </a:cxn>
                    <a:cxn ang="0">
                      <a:pos x="63" y="30"/>
                    </a:cxn>
                    <a:cxn ang="0">
                      <a:pos x="63" y="30"/>
                    </a:cxn>
                    <a:cxn ang="0">
                      <a:pos x="63" y="11"/>
                    </a:cxn>
                    <a:cxn ang="0">
                      <a:pos x="63" y="11"/>
                    </a:cxn>
                    <a:cxn ang="0">
                      <a:pos x="56" y="11"/>
                    </a:cxn>
                    <a:cxn ang="0">
                      <a:pos x="56" y="11"/>
                    </a:cxn>
                    <a:cxn ang="0">
                      <a:pos x="56" y="11"/>
                    </a:cxn>
                  </a:cxnLst>
                  <a:rect l="0" t="0" r="r" b="b"/>
                  <a:pathLst>
                    <a:path w="63" h="62">
                      <a:moveTo>
                        <a:pt x="56" y="11"/>
                      </a:moveTo>
                      <a:lnTo>
                        <a:pt x="56" y="11"/>
                      </a:lnTo>
                      <a:lnTo>
                        <a:pt x="53" y="11"/>
                      </a:lnTo>
                      <a:lnTo>
                        <a:pt x="51" y="9"/>
                      </a:lnTo>
                      <a:lnTo>
                        <a:pt x="48" y="6"/>
                      </a:lnTo>
                      <a:lnTo>
                        <a:pt x="45" y="2"/>
                      </a:lnTo>
                      <a:lnTo>
                        <a:pt x="43" y="1"/>
                      </a:lnTo>
                      <a:lnTo>
                        <a:pt x="41" y="0"/>
                      </a:lnTo>
                      <a:lnTo>
                        <a:pt x="41" y="0"/>
                      </a:lnTo>
                      <a:lnTo>
                        <a:pt x="38" y="1"/>
                      </a:lnTo>
                      <a:lnTo>
                        <a:pt x="34" y="2"/>
                      </a:lnTo>
                      <a:lnTo>
                        <a:pt x="26" y="6"/>
                      </a:lnTo>
                      <a:lnTo>
                        <a:pt x="19" y="11"/>
                      </a:lnTo>
                      <a:lnTo>
                        <a:pt x="13" y="18"/>
                      </a:lnTo>
                      <a:lnTo>
                        <a:pt x="8" y="25"/>
                      </a:lnTo>
                      <a:lnTo>
                        <a:pt x="4" y="32"/>
                      </a:lnTo>
                      <a:lnTo>
                        <a:pt x="1" y="3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" y="50"/>
                      </a:lnTo>
                      <a:lnTo>
                        <a:pt x="3" y="56"/>
                      </a:lnTo>
                      <a:lnTo>
                        <a:pt x="7" y="61"/>
                      </a:lnTo>
                      <a:lnTo>
                        <a:pt x="9" y="62"/>
                      </a:lnTo>
                      <a:lnTo>
                        <a:pt x="11" y="62"/>
                      </a:lnTo>
                      <a:lnTo>
                        <a:pt x="11" y="62"/>
                      </a:lnTo>
                      <a:lnTo>
                        <a:pt x="18" y="62"/>
                      </a:lnTo>
                      <a:lnTo>
                        <a:pt x="24" y="58"/>
                      </a:lnTo>
                      <a:lnTo>
                        <a:pt x="28" y="55"/>
                      </a:lnTo>
                      <a:lnTo>
                        <a:pt x="33" y="52"/>
                      </a:lnTo>
                      <a:lnTo>
                        <a:pt x="38" y="48"/>
                      </a:lnTo>
                      <a:lnTo>
                        <a:pt x="43" y="44"/>
                      </a:lnTo>
                      <a:lnTo>
                        <a:pt x="49" y="41"/>
                      </a:lnTo>
                      <a:lnTo>
                        <a:pt x="56" y="41"/>
                      </a:lnTo>
                      <a:lnTo>
                        <a:pt x="56" y="41"/>
                      </a:lnTo>
                      <a:lnTo>
                        <a:pt x="58" y="39"/>
                      </a:lnTo>
                      <a:lnTo>
                        <a:pt x="61" y="37"/>
                      </a:lnTo>
                      <a:lnTo>
                        <a:pt x="62" y="33"/>
                      </a:lnTo>
                      <a:lnTo>
                        <a:pt x="63" y="30"/>
                      </a:lnTo>
                      <a:lnTo>
                        <a:pt x="63" y="30"/>
                      </a:lnTo>
                      <a:lnTo>
                        <a:pt x="63" y="11"/>
                      </a:lnTo>
                      <a:lnTo>
                        <a:pt x="63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lnTo>
                        <a:pt x="56" y="1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4" name="Freeform 40"/>
                <p:cNvSpPr>
                  <a:spLocks/>
                </p:cNvSpPr>
                <p:nvPr/>
              </p:nvSpPr>
              <p:spPr bwMode="auto">
                <a:xfrm>
                  <a:off x="3741950" y="2189533"/>
                  <a:ext cx="37778" cy="36452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2" y="39"/>
                    </a:cxn>
                    <a:cxn ang="0">
                      <a:pos x="5" y="44"/>
                    </a:cxn>
                    <a:cxn ang="0">
                      <a:pos x="8" y="47"/>
                    </a:cxn>
                    <a:cxn ang="0">
                      <a:pos x="12" y="48"/>
                    </a:cxn>
                    <a:cxn ang="0">
                      <a:pos x="12" y="48"/>
                    </a:cxn>
                    <a:cxn ang="0">
                      <a:pos x="15" y="46"/>
                    </a:cxn>
                    <a:cxn ang="0">
                      <a:pos x="22" y="40"/>
                    </a:cxn>
                    <a:cxn ang="0">
                      <a:pos x="30" y="33"/>
                    </a:cxn>
                    <a:cxn ang="0">
                      <a:pos x="40" y="24"/>
                    </a:cxn>
                    <a:cxn ang="0">
                      <a:pos x="46" y="15"/>
                    </a:cxn>
                    <a:cxn ang="0">
                      <a:pos x="51" y="8"/>
                    </a:cxn>
                    <a:cxn ang="0">
                      <a:pos x="52" y="4"/>
                    </a:cxn>
                    <a:cxn ang="0">
                      <a:pos x="51" y="2"/>
                    </a:cxn>
                    <a:cxn ang="0">
                      <a:pos x="49" y="1"/>
                    </a:cxn>
                    <a:cxn ang="0">
                      <a:pos x="45" y="0"/>
                    </a:cxn>
                    <a:cxn ang="0">
                      <a:pos x="45" y="0"/>
                    </a:cxn>
                    <a:cxn ang="0">
                      <a:pos x="38" y="0"/>
                    </a:cxn>
                    <a:cxn ang="0">
                      <a:pos x="31" y="2"/>
                    </a:cxn>
                    <a:cxn ang="0">
                      <a:pos x="25" y="6"/>
                    </a:cxn>
                    <a:cxn ang="0">
                      <a:pos x="18" y="10"/>
                    </a:cxn>
                    <a:cxn ang="0">
                      <a:pos x="11" y="15"/>
                    </a:cxn>
                    <a:cxn ang="0">
                      <a:pos x="5" y="22"/>
                    </a:cxn>
                    <a:cxn ang="0">
                      <a:pos x="2" y="27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52" h="48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5" y="44"/>
                      </a:lnTo>
                      <a:lnTo>
                        <a:pt x="8" y="47"/>
                      </a:lnTo>
                      <a:lnTo>
                        <a:pt x="12" y="48"/>
                      </a:lnTo>
                      <a:lnTo>
                        <a:pt x="12" y="48"/>
                      </a:lnTo>
                      <a:lnTo>
                        <a:pt x="15" y="46"/>
                      </a:lnTo>
                      <a:lnTo>
                        <a:pt x="22" y="40"/>
                      </a:lnTo>
                      <a:lnTo>
                        <a:pt x="30" y="33"/>
                      </a:lnTo>
                      <a:lnTo>
                        <a:pt x="40" y="24"/>
                      </a:lnTo>
                      <a:lnTo>
                        <a:pt x="46" y="15"/>
                      </a:lnTo>
                      <a:lnTo>
                        <a:pt x="51" y="8"/>
                      </a:lnTo>
                      <a:lnTo>
                        <a:pt x="52" y="4"/>
                      </a:lnTo>
                      <a:lnTo>
                        <a:pt x="51" y="2"/>
                      </a:lnTo>
                      <a:lnTo>
                        <a:pt x="49" y="1"/>
                      </a:lnTo>
                      <a:lnTo>
                        <a:pt x="45" y="0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1" y="2"/>
                      </a:lnTo>
                      <a:lnTo>
                        <a:pt x="25" y="6"/>
                      </a:lnTo>
                      <a:lnTo>
                        <a:pt x="18" y="10"/>
                      </a:lnTo>
                      <a:lnTo>
                        <a:pt x="11" y="15"/>
                      </a:lnTo>
                      <a:lnTo>
                        <a:pt x="5" y="22"/>
                      </a:lnTo>
                      <a:lnTo>
                        <a:pt x="2" y="27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5" name="Freeform 41"/>
                <p:cNvSpPr>
                  <a:spLocks/>
                </p:cNvSpPr>
                <p:nvPr/>
              </p:nvSpPr>
              <p:spPr bwMode="auto">
                <a:xfrm>
                  <a:off x="3798617" y="2252229"/>
                  <a:ext cx="18889" cy="18955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12" y="0"/>
                    </a:cxn>
                    <a:cxn ang="0">
                      <a:pos x="6" y="1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7"/>
                    </a:cxn>
                    <a:cxn ang="0">
                      <a:pos x="5" y="22"/>
                    </a:cxn>
                    <a:cxn ang="0">
                      <a:pos x="9" y="24"/>
                    </a:cxn>
                    <a:cxn ang="0">
                      <a:pos x="12" y="25"/>
                    </a:cxn>
                    <a:cxn ang="0">
                      <a:pos x="12" y="25"/>
                    </a:cxn>
                    <a:cxn ang="0">
                      <a:pos x="15" y="24"/>
                    </a:cxn>
                    <a:cxn ang="0">
                      <a:pos x="19" y="24"/>
                    </a:cxn>
                    <a:cxn ang="0">
                      <a:pos x="21" y="22"/>
                    </a:cxn>
                    <a:cxn ang="0">
                      <a:pos x="23" y="21"/>
                    </a:cxn>
                    <a:cxn ang="0">
                      <a:pos x="26" y="16"/>
                    </a:cxn>
                    <a:cxn ang="0">
                      <a:pos x="27" y="10"/>
                    </a:cxn>
                    <a:cxn ang="0">
                      <a:pos x="27" y="10"/>
                    </a:cxn>
                    <a:cxn ang="0">
                      <a:pos x="26" y="8"/>
                    </a:cxn>
                    <a:cxn ang="0">
                      <a:pos x="23" y="5"/>
                    </a:cxn>
                    <a:cxn ang="0">
                      <a:pos x="20" y="2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7" h="25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6" y="1"/>
                      </a:lnTo>
                      <a:lnTo>
                        <a:pt x="4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5" y="22"/>
                      </a:lnTo>
                      <a:lnTo>
                        <a:pt x="9" y="24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21" y="22"/>
                      </a:lnTo>
                      <a:lnTo>
                        <a:pt x="23" y="21"/>
                      </a:lnTo>
                      <a:lnTo>
                        <a:pt x="26" y="16"/>
                      </a:lnTo>
                      <a:lnTo>
                        <a:pt x="27" y="10"/>
                      </a:lnTo>
                      <a:lnTo>
                        <a:pt x="27" y="10"/>
                      </a:lnTo>
                      <a:lnTo>
                        <a:pt x="26" y="8"/>
                      </a:lnTo>
                      <a:lnTo>
                        <a:pt x="23" y="5"/>
                      </a:lnTo>
                      <a:lnTo>
                        <a:pt x="20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6" name="Freeform 42"/>
                <p:cNvSpPr>
                  <a:spLocks/>
                </p:cNvSpPr>
                <p:nvPr/>
              </p:nvSpPr>
              <p:spPr bwMode="auto">
                <a:xfrm>
                  <a:off x="3771010" y="2091843"/>
                  <a:ext cx="46496" cy="67071"/>
                </a:xfrm>
                <a:custGeom>
                  <a:avLst/>
                  <a:gdLst/>
                  <a:ahLst/>
                  <a:cxnLst>
                    <a:cxn ang="0">
                      <a:pos x="45" y="26"/>
                    </a:cxn>
                    <a:cxn ang="0">
                      <a:pos x="45" y="26"/>
                    </a:cxn>
                    <a:cxn ang="0">
                      <a:pos x="35" y="25"/>
                    </a:cxn>
                    <a:cxn ang="0">
                      <a:pos x="28" y="22"/>
                    </a:cxn>
                    <a:cxn ang="0">
                      <a:pos x="24" y="18"/>
                    </a:cxn>
                    <a:cxn ang="0">
                      <a:pos x="20" y="13"/>
                    </a:cxn>
                    <a:cxn ang="0">
                      <a:pos x="17" y="8"/>
                    </a:cxn>
                    <a:cxn ang="0">
                      <a:pos x="13" y="5"/>
                    </a:cxn>
                    <a:cxn ang="0">
                      <a:pos x="10" y="1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5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" y="22"/>
                    </a:cxn>
                    <a:cxn ang="0">
                      <a:pos x="3" y="35"/>
                    </a:cxn>
                    <a:cxn ang="0">
                      <a:pos x="8" y="48"/>
                    </a:cxn>
                    <a:cxn ang="0">
                      <a:pos x="12" y="61"/>
                    </a:cxn>
                    <a:cxn ang="0">
                      <a:pos x="19" y="74"/>
                    </a:cxn>
                    <a:cxn ang="0">
                      <a:pos x="26" y="83"/>
                    </a:cxn>
                    <a:cxn ang="0">
                      <a:pos x="31" y="86"/>
                    </a:cxn>
                    <a:cxn ang="0">
                      <a:pos x="35" y="90"/>
                    </a:cxn>
                    <a:cxn ang="0">
                      <a:pos x="40" y="91"/>
                    </a:cxn>
                    <a:cxn ang="0">
                      <a:pos x="45" y="92"/>
                    </a:cxn>
                    <a:cxn ang="0">
                      <a:pos x="45" y="92"/>
                    </a:cxn>
                    <a:cxn ang="0">
                      <a:pos x="56" y="92"/>
                    </a:cxn>
                    <a:cxn ang="0">
                      <a:pos x="56" y="92"/>
                    </a:cxn>
                    <a:cxn ang="0">
                      <a:pos x="56" y="85"/>
                    </a:cxn>
                    <a:cxn ang="0">
                      <a:pos x="59" y="81"/>
                    </a:cxn>
                    <a:cxn ang="0">
                      <a:pos x="62" y="76"/>
                    </a:cxn>
                    <a:cxn ang="0">
                      <a:pos x="63" y="69"/>
                    </a:cxn>
                    <a:cxn ang="0">
                      <a:pos x="63" y="69"/>
                    </a:cxn>
                    <a:cxn ang="0">
                      <a:pos x="62" y="66"/>
                    </a:cxn>
                    <a:cxn ang="0">
                      <a:pos x="59" y="61"/>
                    </a:cxn>
                    <a:cxn ang="0">
                      <a:pos x="56" y="55"/>
                    </a:cxn>
                    <a:cxn ang="0">
                      <a:pos x="56" y="52"/>
                    </a:cxn>
                    <a:cxn ang="0">
                      <a:pos x="56" y="52"/>
                    </a:cxn>
                    <a:cxn ang="0">
                      <a:pos x="57" y="44"/>
                    </a:cxn>
                    <a:cxn ang="0">
                      <a:pos x="58" y="40"/>
                    </a:cxn>
                    <a:cxn ang="0">
                      <a:pos x="59" y="37"/>
                    </a:cxn>
                    <a:cxn ang="0">
                      <a:pos x="59" y="37"/>
                    </a:cxn>
                    <a:cxn ang="0">
                      <a:pos x="58" y="33"/>
                    </a:cxn>
                    <a:cxn ang="0">
                      <a:pos x="57" y="31"/>
                    </a:cxn>
                    <a:cxn ang="0">
                      <a:pos x="55" y="29"/>
                    </a:cxn>
                    <a:cxn ang="0">
                      <a:pos x="51" y="28"/>
                    </a:cxn>
                    <a:cxn ang="0">
                      <a:pos x="47" y="26"/>
                    </a:cxn>
                    <a:cxn ang="0">
                      <a:pos x="45" y="26"/>
                    </a:cxn>
                    <a:cxn ang="0">
                      <a:pos x="45" y="26"/>
                    </a:cxn>
                    <a:cxn ang="0">
                      <a:pos x="45" y="26"/>
                    </a:cxn>
                  </a:cxnLst>
                  <a:rect l="0" t="0" r="r" b="b"/>
                  <a:pathLst>
                    <a:path w="63" h="92">
                      <a:moveTo>
                        <a:pt x="45" y="26"/>
                      </a:moveTo>
                      <a:lnTo>
                        <a:pt x="45" y="26"/>
                      </a:lnTo>
                      <a:lnTo>
                        <a:pt x="35" y="25"/>
                      </a:lnTo>
                      <a:lnTo>
                        <a:pt x="28" y="22"/>
                      </a:lnTo>
                      <a:lnTo>
                        <a:pt x="24" y="18"/>
                      </a:lnTo>
                      <a:lnTo>
                        <a:pt x="20" y="13"/>
                      </a:lnTo>
                      <a:lnTo>
                        <a:pt x="17" y="8"/>
                      </a:lnTo>
                      <a:lnTo>
                        <a:pt x="13" y="5"/>
                      </a:lnTo>
                      <a:lnTo>
                        <a:pt x="10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22"/>
                      </a:lnTo>
                      <a:lnTo>
                        <a:pt x="3" y="35"/>
                      </a:lnTo>
                      <a:lnTo>
                        <a:pt x="8" y="48"/>
                      </a:lnTo>
                      <a:lnTo>
                        <a:pt x="12" y="61"/>
                      </a:lnTo>
                      <a:lnTo>
                        <a:pt x="19" y="74"/>
                      </a:lnTo>
                      <a:lnTo>
                        <a:pt x="26" y="83"/>
                      </a:lnTo>
                      <a:lnTo>
                        <a:pt x="31" y="86"/>
                      </a:lnTo>
                      <a:lnTo>
                        <a:pt x="35" y="90"/>
                      </a:lnTo>
                      <a:lnTo>
                        <a:pt x="40" y="91"/>
                      </a:lnTo>
                      <a:lnTo>
                        <a:pt x="45" y="92"/>
                      </a:lnTo>
                      <a:lnTo>
                        <a:pt x="45" y="92"/>
                      </a:lnTo>
                      <a:lnTo>
                        <a:pt x="56" y="92"/>
                      </a:lnTo>
                      <a:lnTo>
                        <a:pt x="56" y="92"/>
                      </a:lnTo>
                      <a:lnTo>
                        <a:pt x="56" y="85"/>
                      </a:lnTo>
                      <a:lnTo>
                        <a:pt x="59" y="81"/>
                      </a:lnTo>
                      <a:lnTo>
                        <a:pt x="62" y="76"/>
                      </a:lnTo>
                      <a:lnTo>
                        <a:pt x="63" y="69"/>
                      </a:lnTo>
                      <a:lnTo>
                        <a:pt x="63" y="69"/>
                      </a:lnTo>
                      <a:lnTo>
                        <a:pt x="62" y="66"/>
                      </a:lnTo>
                      <a:lnTo>
                        <a:pt x="59" y="61"/>
                      </a:lnTo>
                      <a:lnTo>
                        <a:pt x="56" y="55"/>
                      </a:lnTo>
                      <a:lnTo>
                        <a:pt x="56" y="52"/>
                      </a:lnTo>
                      <a:lnTo>
                        <a:pt x="56" y="52"/>
                      </a:lnTo>
                      <a:lnTo>
                        <a:pt x="57" y="44"/>
                      </a:lnTo>
                      <a:lnTo>
                        <a:pt x="58" y="40"/>
                      </a:lnTo>
                      <a:lnTo>
                        <a:pt x="59" y="37"/>
                      </a:lnTo>
                      <a:lnTo>
                        <a:pt x="59" y="37"/>
                      </a:lnTo>
                      <a:lnTo>
                        <a:pt x="58" y="33"/>
                      </a:lnTo>
                      <a:lnTo>
                        <a:pt x="57" y="31"/>
                      </a:lnTo>
                      <a:lnTo>
                        <a:pt x="55" y="29"/>
                      </a:lnTo>
                      <a:lnTo>
                        <a:pt x="51" y="28"/>
                      </a:lnTo>
                      <a:lnTo>
                        <a:pt x="47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lnTo>
                        <a:pt x="45" y="2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7" name="Freeform 43"/>
                <p:cNvSpPr>
                  <a:spLocks/>
                </p:cNvSpPr>
                <p:nvPr/>
              </p:nvSpPr>
              <p:spPr bwMode="auto">
                <a:xfrm>
                  <a:off x="3804429" y="2061223"/>
                  <a:ext cx="55214" cy="37909"/>
                </a:xfrm>
                <a:custGeom>
                  <a:avLst/>
                  <a:gdLst/>
                  <a:ahLst/>
                  <a:cxnLst>
                    <a:cxn ang="0">
                      <a:pos x="35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7"/>
                    </a:cxn>
                    <a:cxn ang="0">
                      <a:pos x="2" y="33"/>
                    </a:cxn>
                    <a:cxn ang="0">
                      <a:pos x="4" y="38"/>
                    </a:cxn>
                    <a:cxn ang="0">
                      <a:pos x="6" y="42"/>
                    </a:cxn>
                    <a:cxn ang="0">
                      <a:pos x="11" y="46"/>
                    </a:cxn>
                    <a:cxn ang="0">
                      <a:pos x="14" y="49"/>
                    </a:cxn>
                    <a:cxn ang="0">
                      <a:pos x="20" y="50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9" y="50"/>
                    </a:cxn>
                    <a:cxn ang="0">
                      <a:pos x="33" y="48"/>
                    </a:cxn>
                    <a:cxn ang="0">
                      <a:pos x="35" y="46"/>
                    </a:cxn>
                    <a:cxn ang="0">
                      <a:pos x="38" y="42"/>
                    </a:cxn>
                    <a:cxn ang="0">
                      <a:pos x="40" y="35"/>
                    </a:cxn>
                    <a:cxn ang="0">
                      <a:pos x="41" y="33"/>
                    </a:cxn>
                    <a:cxn ang="0">
                      <a:pos x="43" y="33"/>
                    </a:cxn>
                    <a:cxn ang="0">
                      <a:pos x="43" y="33"/>
                    </a:cxn>
                    <a:cxn ang="0">
                      <a:pos x="65" y="33"/>
                    </a:cxn>
                    <a:cxn ang="0">
                      <a:pos x="65" y="33"/>
                    </a:cxn>
                    <a:cxn ang="0">
                      <a:pos x="69" y="32"/>
                    </a:cxn>
                    <a:cxn ang="0">
                      <a:pos x="72" y="31"/>
                    </a:cxn>
                    <a:cxn ang="0">
                      <a:pos x="74" y="28"/>
                    </a:cxn>
                    <a:cxn ang="0">
                      <a:pos x="75" y="26"/>
                    </a:cxn>
                    <a:cxn ang="0">
                      <a:pos x="75" y="23"/>
                    </a:cxn>
                    <a:cxn ang="0">
                      <a:pos x="77" y="18"/>
                    </a:cxn>
                    <a:cxn ang="0">
                      <a:pos x="77" y="18"/>
                    </a:cxn>
                    <a:cxn ang="0">
                      <a:pos x="75" y="10"/>
                    </a:cxn>
                    <a:cxn ang="0">
                      <a:pos x="72" y="4"/>
                    </a:cxn>
                    <a:cxn ang="0">
                      <a:pos x="67" y="1"/>
                    </a:cxn>
                    <a:cxn ang="0">
                      <a:pos x="64" y="0"/>
                    </a:cxn>
                    <a:cxn ang="0">
                      <a:pos x="62" y="0"/>
                    </a:cxn>
                    <a:cxn ang="0">
                      <a:pos x="62" y="0"/>
                    </a:cxn>
                    <a:cxn ang="0">
                      <a:pos x="59" y="0"/>
                    </a:cxn>
                    <a:cxn ang="0">
                      <a:pos x="57" y="2"/>
                    </a:cxn>
                    <a:cxn ang="0">
                      <a:pos x="54" y="7"/>
                    </a:cxn>
                    <a:cxn ang="0">
                      <a:pos x="51" y="14"/>
                    </a:cxn>
                    <a:cxn ang="0">
                      <a:pos x="50" y="22"/>
                    </a:cxn>
                    <a:cxn ang="0">
                      <a:pos x="50" y="22"/>
                    </a:cxn>
                    <a:cxn ang="0">
                      <a:pos x="47" y="22"/>
                    </a:cxn>
                    <a:cxn ang="0">
                      <a:pos x="43" y="19"/>
                    </a:cxn>
                    <a:cxn ang="0">
                      <a:pos x="35" y="15"/>
                    </a:cxn>
                    <a:cxn ang="0">
                      <a:pos x="35" y="15"/>
                    </a:cxn>
                    <a:cxn ang="0">
                      <a:pos x="35" y="15"/>
                    </a:cxn>
                  </a:cxnLst>
                  <a:rect l="0" t="0" r="r" b="b"/>
                  <a:pathLst>
                    <a:path w="77" h="52">
                      <a:moveTo>
                        <a:pt x="35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1" y="46"/>
                      </a:lnTo>
                      <a:lnTo>
                        <a:pt x="14" y="49"/>
                      </a:lnTo>
                      <a:lnTo>
                        <a:pt x="20" y="50"/>
                      </a:lnTo>
                      <a:lnTo>
                        <a:pt x="25" y="52"/>
                      </a:lnTo>
                      <a:lnTo>
                        <a:pt x="25" y="52"/>
                      </a:lnTo>
                      <a:lnTo>
                        <a:pt x="29" y="50"/>
                      </a:lnTo>
                      <a:lnTo>
                        <a:pt x="33" y="48"/>
                      </a:lnTo>
                      <a:lnTo>
                        <a:pt x="35" y="46"/>
                      </a:lnTo>
                      <a:lnTo>
                        <a:pt x="38" y="42"/>
                      </a:lnTo>
                      <a:lnTo>
                        <a:pt x="40" y="35"/>
                      </a:lnTo>
                      <a:lnTo>
                        <a:pt x="41" y="33"/>
                      </a:lnTo>
                      <a:lnTo>
                        <a:pt x="43" y="33"/>
                      </a:lnTo>
                      <a:lnTo>
                        <a:pt x="43" y="33"/>
                      </a:lnTo>
                      <a:lnTo>
                        <a:pt x="65" y="33"/>
                      </a:lnTo>
                      <a:lnTo>
                        <a:pt x="65" y="33"/>
                      </a:lnTo>
                      <a:lnTo>
                        <a:pt x="69" y="32"/>
                      </a:lnTo>
                      <a:lnTo>
                        <a:pt x="72" y="31"/>
                      </a:lnTo>
                      <a:lnTo>
                        <a:pt x="74" y="28"/>
                      </a:lnTo>
                      <a:lnTo>
                        <a:pt x="75" y="26"/>
                      </a:lnTo>
                      <a:lnTo>
                        <a:pt x="75" y="23"/>
                      </a:lnTo>
                      <a:lnTo>
                        <a:pt x="77" y="18"/>
                      </a:lnTo>
                      <a:lnTo>
                        <a:pt x="77" y="18"/>
                      </a:lnTo>
                      <a:lnTo>
                        <a:pt x="75" y="10"/>
                      </a:lnTo>
                      <a:lnTo>
                        <a:pt x="72" y="4"/>
                      </a:lnTo>
                      <a:lnTo>
                        <a:pt x="67" y="1"/>
                      </a:lnTo>
                      <a:lnTo>
                        <a:pt x="64" y="0"/>
                      </a:lnTo>
                      <a:lnTo>
                        <a:pt x="62" y="0"/>
                      </a:lnTo>
                      <a:lnTo>
                        <a:pt x="62" y="0"/>
                      </a:lnTo>
                      <a:lnTo>
                        <a:pt x="59" y="0"/>
                      </a:lnTo>
                      <a:lnTo>
                        <a:pt x="57" y="2"/>
                      </a:lnTo>
                      <a:lnTo>
                        <a:pt x="54" y="7"/>
                      </a:lnTo>
                      <a:lnTo>
                        <a:pt x="51" y="14"/>
                      </a:lnTo>
                      <a:lnTo>
                        <a:pt x="50" y="22"/>
                      </a:lnTo>
                      <a:lnTo>
                        <a:pt x="50" y="22"/>
                      </a:lnTo>
                      <a:lnTo>
                        <a:pt x="47" y="22"/>
                      </a:lnTo>
                      <a:lnTo>
                        <a:pt x="43" y="19"/>
                      </a:lnTo>
                      <a:lnTo>
                        <a:pt x="35" y="15"/>
                      </a:lnTo>
                      <a:lnTo>
                        <a:pt x="35" y="1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8" name="Freeform 44"/>
                <p:cNvSpPr>
                  <a:spLocks/>
                </p:cNvSpPr>
                <p:nvPr/>
              </p:nvSpPr>
              <p:spPr bwMode="auto">
                <a:xfrm>
                  <a:off x="3871267" y="2144333"/>
                  <a:ext cx="31967" cy="1895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12"/>
                    </a:cxn>
                    <a:cxn ang="0">
                      <a:pos x="4" y="16"/>
                    </a:cxn>
                    <a:cxn ang="0">
                      <a:pos x="5" y="19"/>
                    </a:cxn>
                    <a:cxn ang="0">
                      <a:pos x="9" y="22"/>
                    </a:cxn>
                    <a:cxn ang="0">
                      <a:pos x="12" y="23"/>
                    </a:cxn>
                    <a:cxn ang="0">
                      <a:pos x="18" y="25"/>
                    </a:cxn>
                    <a:cxn ang="0">
                      <a:pos x="24" y="25"/>
                    </a:cxn>
                    <a:cxn ang="0">
                      <a:pos x="24" y="25"/>
                    </a:cxn>
                    <a:cxn ang="0">
                      <a:pos x="32" y="24"/>
                    </a:cxn>
                    <a:cxn ang="0">
                      <a:pos x="38" y="20"/>
                    </a:cxn>
                    <a:cxn ang="0">
                      <a:pos x="41" y="16"/>
                    </a:cxn>
                    <a:cxn ang="0">
                      <a:pos x="42" y="10"/>
                    </a:cxn>
                    <a:cxn ang="0">
                      <a:pos x="42" y="10"/>
                    </a:cxn>
                    <a:cxn ang="0">
                      <a:pos x="41" y="5"/>
                    </a:cxn>
                    <a:cxn ang="0">
                      <a:pos x="41" y="2"/>
                    </a:cxn>
                    <a:cxn ang="0">
                      <a:pos x="42" y="0"/>
                    </a:cxn>
                    <a:cxn ang="0">
                      <a:pos x="4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2" h="25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5" y="19"/>
                      </a:lnTo>
                      <a:lnTo>
                        <a:pt x="9" y="22"/>
                      </a:lnTo>
                      <a:lnTo>
                        <a:pt x="12" y="23"/>
                      </a:lnTo>
                      <a:lnTo>
                        <a:pt x="18" y="25"/>
                      </a:lnTo>
                      <a:lnTo>
                        <a:pt x="24" y="25"/>
                      </a:lnTo>
                      <a:lnTo>
                        <a:pt x="24" y="25"/>
                      </a:lnTo>
                      <a:lnTo>
                        <a:pt x="32" y="24"/>
                      </a:lnTo>
                      <a:lnTo>
                        <a:pt x="38" y="20"/>
                      </a:lnTo>
                      <a:lnTo>
                        <a:pt x="41" y="16"/>
                      </a:lnTo>
                      <a:lnTo>
                        <a:pt x="42" y="10"/>
                      </a:lnTo>
                      <a:lnTo>
                        <a:pt x="42" y="10"/>
                      </a:lnTo>
                      <a:lnTo>
                        <a:pt x="41" y="5"/>
                      </a:lnTo>
                      <a:lnTo>
                        <a:pt x="41" y="2"/>
                      </a:lnTo>
                      <a:lnTo>
                        <a:pt x="42" y="0"/>
                      </a:lnTo>
                      <a:lnTo>
                        <a:pt x="4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9" name="Freeform 45"/>
                <p:cNvSpPr>
                  <a:spLocks/>
                </p:cNvSpPr>
                <p:nvPr/>
              </p:nvSpPr>
              <p:spPr bwMode="auto">
                <a:xfrm>
                  <a:off x="3948276" y="2080178"/>
                  <a:ext cx="17436" cy="30619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24"/>
                    </a:cxn>
                    <a:cxn ang="0">
                      <a:pos x="4" y="32"/>
                    </a:cxn>
                    <a:cxn ang="0">
                      <a:pos x="7" y="39"/>
                    </a:cxn>
                    <a:cxn ang="0">
                      <a:pos x="10" y="40"/>
                    </a:cxn>
                    <a:cxn ang="0">
                      <a:pos x="12" y="41"/>
                    </a:cxn>
                    <a:cxn ang="0">
                      <a:pos x="12" y="41"/>
                    </a:cxn>
                    <a:cxn ang="0">
                      <a:pos x="17" y="40"/>
                    </a:cxn>
                    <a:cxn ang="0">
                      <a:pos x="20" y="37"/>
                    </a:cxn>
                    <a:cxn ang="0">
                      <a:pos x="22" y="32"/>
                    </a:cxn>
                    <a:cxn ang="0">
                      <a:pos x="25" y="28"/>
                    </a:cxn>
                    <a:cxn ang="0">
                      <a:pos x="26" y="17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12"/>
                    </a:cxn>
                  </a:cxnLst>
                  <a:rect l="0" t="0" r="r" b="b"/>
                  <a:pathLst>
                    <a:path w="26" h="41">
                      <a:moveTo>
                        <a:pt x="26" y="12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24"/>
                      </a:lnTo>
                      <a:lnTo>
                        <a:pt x="4" y="32"/>
                      </a:lnTo>
                      <a:lnTo>
                        <a:pt x="7" y="39"/>
                      </a:lnTo>
                      <a:lnTo>
                        <a:pt x="10" y="40"/>
                      </a:lnTo>
                      <a:lnTo>
                        <a:pt x="12" y="41"/>
                      </a:lnTo>
                      <a:lnTo>
                        <a:pt x="12" y="41"/>
                      </a:lnTo>
                      <a:lnTo>
                        <a:pt x="17" y="40"/>
                      </a:lnTo>
                      <a:lnTo>
                        <a:pt x="20" y="37"/>
                      </a:lnTo>
                      <a:lnTo>
                        <a:pt x="22" y="32"/>
                      </a:lnTo>
                      <a:lnTo>
                        <a:pt x="25" y="28"/>
                      </a:lnTo>
                      <a:lnTo>
                        <a:pt x="26" y="1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60" name="Freeform 46"/>
                <p:cNvSpPr>
                  <a:spLocks/>
                </p:cNvSpPr>
                <p:nvPr/>
              </p:nvSpPr>
              <p:spPr bwMode="auto">
                <a:xfrm>
                  <a:off x="3878533" y="2037894"/>
                  <a:ext cx="24701" cy="18955"/>
                </a:xfrm>
                <a:custGeom>
                  <a:avLst/>
                  <a:gdLst/>
                  <a:ahLst/>
                  <a:cxnLst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3" y="4"/>
                    </a:cxn>
                    <a:cxn ang="0">
                      <a:pos x="21" y="3"/>
                    </a:cxn>
                    <a:cxn ang="0">
                      <a:pos x="17" y="2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6" y="3"/>
                    </a:cxn>
                    <a:cxn ang="0">
                      <a:pos x="3" y="4"/>
                    </a:cxn>
                    <a:cxn ang="0">
                      <a:pos x="2" y="6"/>
                    </a:cxn>
                    <a:cxn ang="0">
                      <a:pos x="1" y="8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16"/>
                    </a:cxn>
                    <a:cxn ang="0">
                      <a:pos x="2" y="19"/>
                    </a:cxn>
                    <a:cxn ang="0">
                      <a:pos x="8" y="22"/>
                    </a:cxn>
                    <a:cxn ang="0">
                      <a:pos x="14" y="26"/>
                    </a:cxn>
                    <a:cxn ang="0">
                      <a:pos x="18" y="27"/>
                    </a:cxn>
                    <a:cxn ang="0">
                      <a:pos x="18" y="27"/>
                    </a:cxn>
                    <a:cxn ang="0">
                      <a:pos x="24" y="26"/>
                    </a:cxn>
                    <a:cxn ang="0">
                      <a:pos x="29" y="23"/>
                    </a:cxn>
                    <a:cxn ang="0">
                      <a:pos x="32" y="20"/>
                    </a:cxn>
                    <a:cxn ang="0">
                      <a:pos x="33" y="15"/>
                    </a:cxn>
                    <a:cxn ang="0">
                      <a:pos x="33" y="15"/>
                    </a:cxn>
                    <a:cxn ang="0">
                      <a:pos x="32" y="12"/>
                    </a:cxn>
                    <a:cxn ang="0">
                      <a:pos x="31" y="8"/>
                    </a:cxn>
                    <a:cxn ang="0">
                      <a:pos x="29" y="5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6" y="4"/>
                    </a:cxn>
                  </a:cxnLst>
                  <a:rect l="0" t="0" r="r" b="b"/>
                  <a:pathLst>
                    <a:path w="33" h="27">
                      <a:moveTo>
                        <a:pt x="26" y="4"/>
                      </a:moveTo>
                      <a:lnTo>
                        <a:pt x="26" y="4"/>
                      </a:lnTo>
                      <a:lnTo>
                        <a:pt x="23" y="4"/>
                      </a:lnTo>
                      <a:lnTo>
                        <a:pt x="21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6" y="3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16"/>
                      </a:lnTo>
                      <a:lnTo>
                        <a:pt x="2" y="19"/>
                      </a:lnTo>
                      <a:lnTo>
                        <a:pt x="8" y="22"/>
                      </a:lnTo>
                      <a:lnTo>
                        <a:pt x="14" y="26"/>
                      </a:lnTo>
                      <a:lnTo>
                        <a:pt x="18" y="27"/>
                      </a:lnTo>
                      <a:lnTo>
                        <a:pt x="18" y="27"/>
                      </a:lnTo>
                      <a:lnTo>
                        <a:pt x="24" y="26"/>
                      </a:lnTo>
                      <a:lnTo>
                        <a:pt x="29" y="23"/>
                      </a:lnTo>
                      <a:lnTo>
                        <a:pt x="32" y="20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5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19" name="Freeform 105"/>
                <p:cNvSpPr>
                  <a:spLocks/>
                </p:cNvSpPr>
                <p:nvPr/>
              </p:nvSpPr>
              <p:spPr bwMode="auto">
                <a:xfrm>
                  <a:off x="5890947" y="2556964"/>
                  <a:ext cx="26154" cy="37909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0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1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1" y="15"/>
                    </a:cxn>
                    <a:cxn ang="0">
                      <a:pos x="2" y="22"/>
                    </a:cxn>
                    <a:cxn ang="0">
                      <a:pos x="4" y="27"/>
                    </a:cxn>
                    <a:cxn ang="0">
                      <a:pos x="8" y="34"/>
                    </a:cxn>
                    <a:cxn ang="0">
                      <a:pos x="11" y="40"/>
                    </a:cxn>
                    <a:cxn ang="0">
                      <a:pos x="16" y="46"/>
                    </a:cxn>
                    <a:cxn ang="0">
                      <a:pos x="20" y="49"/>
                    </a:cxn>
                    <a:cxn ang="0">
                      <a:pos x="25" y="50"/>
                    </a:cxn>
                    <a:cxn ang="0">
                      <a:pos x="25" y="50"/>
                    </a:cxn>
                    <a:cxn ang="0">
                      <a:pos x="28" y="50"/>
                    </a:cxn>
                    <a:cxn ang="0">
                      <a:pos x="31" y="48"/>
                    </a:cxn>
                    <a:cxn ang="0">
                      <a:pos x="34" y="42"/>
                    </a:cxn>
                    <a:cxn ang="0">
                      <a:pos x="35" y="37"/>
                    </a:cxn>
                    <a:cxn ang="0">
                      <a:pos x="36" y="32"/>
                    </a:cxn>
                    <a:cxn ang="0">
                      <a:pos x="36" y="32"/>
                    </a:cxn>
                    <a:cxn ang="0">
                      <a:pos x="36" y="25"/>
                    </a:cxn>
                    <a:cxn ang="0">
                      <a:pos x="34" y="19"/>
                    </a:cxn>
                    <a:cxn ang="0">
                      <a:pos x="30" y="10"/>
                    </a:cxn>
                    <a:cxn ang="0">
                      <a:pos x="30" y="10"/>
                    </a:cxn>
                    <a:cxn ang="0">
                      <a:pos x="30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6" h="50">
                      <a:moveTo>
                        <a:pt x="30" y="0"/>
                      </a:moveTo>
                      <a:lnTo>
                        <a:pt x="3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5"/>
                      </a:lnTo>
                      <a:lnTo>
                        <a:pt x="2" y="22"/>
                      </a:lnTo>
                      <a:lnTo>
                        <a:pt x="4" y="27"/>
                      </a:lnTo>
                      <a:lnTo>
                        <a:pt x="8" y="34"/>
                      </a:lnTo>
                      <a:lnTo>
                        <a:pt x="11" y="40"/>
                      </a:lnTo>
                      <a:lnTo>
                        <a:pt x="16" y="46"/>
                      </a:lnTo>
                      <a:lnTo>
                        <a:pt x="20" y="49"/>
                      </a:lnTo>
                      <a:lnTo>
                        <a:pt x="25" y="50"/>
                      </a:lnTo>
                      <a:lnTo>
                        <a:pt x="25" y="50"/>
                      </a:lnTo>
                      <a:lnTo>
                        <a:pt x="28" y="50"/>
                      </a:lnTo>
                      <a:lnTo>
                        <a:pt x="31" y="48"/>
                      </a:lnTo>
                      <a:lnTo>
                        <a:pt x="34" y="42"/>
                      </a:lnTo>
                      <a:lnTo>
                        <a:pt x="35" y="37"/>
                      </a:lnTo>
                      <a:lnTo>
                        <a:pt x="36" y="32"/>
                      </a:lnTo>
                      <a:lnTo>
                        <a:pt x="36" y="32"/>
                      </a:lnTo>
                      <a:lnTo>
                        <a:pt x="36" y="25"/>
                      </a:lnTo>
                      <a:lnTo>
                        <a:pt x="34" y="19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0" name="Freeform 106"/>
                <p:cNvSpPr>
                  <a:spLocks/>
                </p:cNvSpPr>
                <p:nvPr/>
              </p:nvSpPr>
              <p:spPr bwMode="auto">
                <a:xfrm>
                  <a:off x="5668637" y="2508848"/>
                  <a:ext cx="33419" cy="48116"/>
                </a:xfrm>
                <a:custGeom>
                  <a:avLst/>
                  <a:gdLst/>
                  <a:ahLst/>
                  <a:cxnLst>
                    <a:cxn ang="0">
                      <a:pos x="37" y="29"/>
                    </a:cxn>
                    <a:cxn ang="0">
                      <a:pos x="37" y="29"/>
                    </a:cxn>
                    <a:cxn ang="0">
                      <a:pos x="35" y="29"/>
                    </a:cxn>
                    <a:cxn ang="0">
                      <a:pos x="35" y="28"/>
                    </a:cxn>
                    <a:cxn ang="0">
                      <a:pos x="35" y="25"/>
                    </a:cxn>
                    <a:cxn ang="0">
                      <a:pos x="34" y="22"/>
                    </a:cxn>
                    <a:cxn ang="0">
                      <a:pos x="33" y="18"/>
                    </a:cxn>
                    <a:cxn ang="0">
                      <a:pos x="33" y="18"/>
                    </a:cxn>
                    <a:cxn ang="0">
                      <a:pos x="31" y="16"/>
                    </a:cxn>
                    <a:cxn ang="0">
                      <a:pos x="27" y="13"/>
                    </a:cxn>
                    <a:cxn ang="0">
                      <a:pos x="19" y="8"/>
                    </a:cxn>
                    <a:cxn ang="0">
                      <a:pos x="9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4" y="24"/>
                    </a:cxn>
                    <a:cxn ang="0">
                      <a:pos x="14" y="43"/>
                    </a:cxn>
                    <a:cxn ang="0">
                      <a:pos x="25" y="60"/>
                    </a:cxn>
                    <a:cxn ang="0">
                      <a:pos x="30" y="64"/>
                    </a:cxn>
                    <a:cxn ang="0">
                      <a:pos x="33" y="67"/>
                    </a:cxn>
                    <a:cxn ang="0">
                      <a:pos x="33" y="67"/>
                    </a:cxn>
                    <a:cxn ang="0">
                      <a:pos x="37" y="66"/>
                    </a:cxn>
                    <a:cxn ang="0">
                      <a:pos x="39" y="64"/>
                    </a:cxn>
                    <a:cxn ang="0">
                      <a:pos x="41" y="62"/>
                    </a:cxn>
                    <a:cxn ang="0">
                      <a:pos x="42" y="60"/>
                    </a:cxn>
                    <a:cxn ang="0">
                      <a:pos x="43" y="55"/>
                    </a:cxn>
                    <a:cxn ang="0">
                      <a:pos x="45" y="52"/>
                    </a:cxn>
                    <a:cxn ang="0">
                      <a:pos x="45" y="52"/>
                    </a:cxn>
                    <a:cxn ang="0">
                      <a:pos x="42" y="39"/>
                    </a:cxn>
                    <a:cxn ang="0">
                      <a:pos x="40" y="32"/>
                    </a:cxn>
                    <a:cxn ang="0">
                      <a:pos x="39" y="30"/>
                    </a:cxn>
                    <a:cxn ang="0">
                      <a:pos x="37" y="29"/>
                    </a:cxn>
                    <a:cxn ang="0">
                      <a:pos x="37" y="29"/>
                    </a:cxn>
                    <a:cxn ang="0">
                      <a:pos x="37" y="29"/>
                    </a:cxn>
                  </a:cxnLst>
                  <a:rect l="0" t="0" r="r" b="b"/>
                  <a:pathLst>
                    <a:path w="45" h="67">
                      <a:moveTo>
                        <a:pt x="37" y="29"/>
                      </a:moveTo>
                      <a:lnTo>
                        <a:pt x="37" y="29"/>
                      </a:lnTo>
                      <a:lnTo>
                        <a:pt x="35" y="29"/>
                      </a:lnTo>
                      <a:lnTo>
                        <a:pt x="35" y="28"/>
                      </a:lnTo>
                      <a:lnTo>
                        <a:pt x="35" y="25"/>
                      </a:lnTo>
                      <a:lnTo>
                        <a:pt x="34" y="22"/>
                      </a:lnTo>
                      <a:lnTo>
                        <a:pt x="33" y="18"/>
                      </a:lnTo>
                      <a:lnTo>
                        <a:pt x="33" y="18"/>
                      </a:lnTo>
                      <a:lnTo>
                        <a:pt x="31" y="16"/>
                      </a:lnTo>
                      <a:lnTo>
                        <a:pt x="27" y="13"/>
                      </a:lnTo>
                      <a:lnTo>
                        <a:pt x="19" y="8"/>
                      </a:ln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4" y="24"/>
                      </a:lnTo>
                      <a:lnTo>
                        <a:pt x="14" y="43"/>
                      </a:lnTo>
                      <a:lnTo>
                        <a:pt x="25" y="60"/>
                      </a:lnTo>
                      <a:lnTo>
                        <a:pt x="30" y="64"/>
                      </a:lnTo>
                      <a:lnTo>
                        <a:pt x="33" y="67"/>
                      </a:lnTo>
                      <a:lnTo>
                        <a:pt x="33" y="67"/>
                      </a:lnTo>
                      <a:lnTo>
                        <a:pt x="37" y="66"/>
                      </a:lnTo>
                      <a:lnTo>
                        <a:pt x="39" y="64"/>
                      </a:lnTo>
                      <a:lnTo>
                        <a:pt x="41" y="62"/>
                      </a:lnTo>
                      <a:lnTo>
                        <a:pt x="42" y="60"/>
                      </a:lnTo>
                      <a:lnTo>
                        <a:pt x="43" y="55"/>
                      </a:lnTo>
                      <a:lnTo>
                        <a:pt x="45" y="52"/>
                      </a:lnTo>
                      <a:lnTo>
                        <a:pt x="45" y="52"/>
                      </a:lnTo>
                      <a:lnTo>
                        <a:pt x="42" y="39"/>
                      </a:lnTo>
                      <a:lnTo>
                        <a:pt x="40" y="32"/>
                      </a:lnTo>
                      <a:lnTo>
                        <a:pt x="39" y="30"/>
                      </a:lnTo>
                      <a:lnTo>
                        <a:pt x="37" y="29"/>
                      </a:lnTo>
                      <a:lnTo>
                        <a:pt x="37" y="29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  <a:defRPr/>
                  </a:pPr>
                  <a:endParaRPr lang="ru-RU" sz="2000" b="1" kern="0" dirty="0" smtClean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6" name="Freeform 112"/>
                <p:cNvSpPr>
                  <a:spLocks/>
                </p:cNvSpPr>
                <p:nvPr/>
              </p:nvSpPr>
              <p:spPr bwMode="auto">
                <a:xfrm>
                  <a:off x="5696244" y="2345546"/>
                  <a:ext cx="216498" cy="220167"/>
                </a:xfrm>
                <a:custGeom>
                  <a:avLst/>
                  <a:gdLst/>
                  <a:ahLst/>
                  <a:cxnLst>
                    <a:cxn ang="0">
                      <a:pos x="298" y="77"/>
                    </a:cxn>
                    <a:cxn ang="0">
                      <a:pos x="290" y="40"/>
                    </a:cxn>
                    <a:cxn ang="0">
                      <a:pos x="276" y="27"/>
                    </a:cxn>
                    <a:cxn ang="0">
                      <a:pos x="263" y="2"/>
                    </a:cxn>
                    <a:cxn ang="0">
                      <a:pos x="226" y="1"/>
                    </a:cxn>
                    <a:cxn ang="0">
                      <a:pos x="192" y="8"/>
                    </a:cxn>
                    <a:cxn ang="0">
                      <a:pos x="162" y="33"/>
                    </a:cxn>
                    <a:cxn ang="0">
                      <a:pos x="138" y="36"/>
                    </a:cxn>
                    <a:cxn ang="0">
                      <a:pos x="118" y="30"/>
                    </a:cxn>
                    <a:cxn ang="0">
                      <a:pos x="108" y="33"/>
                    </a:cxn>
                    <a:cxn ang="0">
                      <a:pos x="103" y="48"/>
                    </a:cxn>
                    <a:cxn ang="0">
                      <a:pos x="112" y="84"/>
                    </a:cxn>
                    <a:cxn ang="0">
                      <a:pos x="132" y="103"/>
                    </a:cxn>
                    <a:cxn ang="0">
                      <a:pos x="127" y="115"/>
                    </a:cxn>
                    <a:cxn ang="0">
                      <a:pos x="103" y="108"/>
                    </a:cxn>
                    <a:cxn ang="0">
                      <a:pos x="88" y="107"/>
                    </a:cxn>
                    <a:cxn ang="0">
                      <a:pos x="39" y="94"/>
                    </a:cxn>
                    <a:cxn ang="0">
                      <a:pos x="19" y="93"/>
                    </a:cxn>
                    <a:cxn ang="0">
                      <a:pos x="6" y="116"/>
                    </a:cxn>
                    <a:cxn ang="0">
                      <a:pos x="1" y="152"/>
                    </a:cxn>
                    <a:cxn ang="0">
                      <a:pos x="15" y="175"/>
                    </a:cxn>
                    <a:cxn ang="0">
                      <a:pos x="11" y="190"/>
                    </a:cxn>
                    <a:cxn ang="0">
                      <a:pos x="8" y="207"/>
                    </a:cxn>
                    <a:cxn ang="0">
                      <a:pos x="32" y="222"/>
                    </a:cxn>
                    <a:cxn ang="0">
                      <a:pos x="47" y="231"/>
                    </a:cxn>
                    <a:cxn ang="0">
                      <a:pos x="51" y="257"/>
                    </a:cxn>
                    <a:cxn ang="0">
                      <a:pos x="78" y="280"/>
                    </a:cxn>
                    <a:cxn ang="0">
                      <a:pos x="135" y="291"/>
                    </a:cxn>
                    <a:cxn ang="0">
                      <a:pos x="143" y="299"/>
                    </a:cxn>
                    <a:cxn ang="0">
                      <a:pos x="165" y="301"/>
                    </a:cxn>
                    <a:cxn ang="0">
                      <a:pos x="181" y="294"/>
                    </a:cxn>
                    <a:cxn ang="0">
                      <a:pos x="184" y="276"/>
                    </a:cxn>
                    <a:cxn ang="0">
                      <a:pos x="180" y="246"/>
                    </a:cxn>
                    <a:cxn ang="0">
                      <a:pos x="180" y="236"/>
                    </a:cxn>
                    <a:cxn ang="0">
                      <a:pos x="199" y="230"/>
                    </a:cxn>
                    <a:cxn ang="0">
                      <a:pos x="218" y="200"/>
                    </a:cxn>
                    <a:cxn ang="0">
                      <a:pos x="231" y="175"/>
                    </a:cxn>
                    <a:cxn ang="0">
                      <a:pos x="261" y="164"/>
                    </a:cxn>
                    <a:cxn ang="0">
                      <a:pos x="284" y="153"/>
                    </a:cxn>
                    <a:cxn ang="0">
                      <a:pos x="286" y="137"/>
                    </a:cxn>
                    <a:cxn ang="0">
                      <a:pos x="286" y="122"/>
                    </a:cxn>
                    <a:cxn ang="0">
                      <a:pos x="258" y="125"/>
                    </a:cxn>
                    <a:cxn ang="0">
                      <a:pos x="240" y="129"/>
                    </a:cxn>
                    <a:cxn ang="0">
                      <a:pos x="202" y="109"/>
                    </a:cxn>
                    <a:cxn ang="0">
                      <a:pos x="180" y="78"/>
                    </a:cxn>
                    <a:cxn ang="0">
                      <a:pos x="180" y="48"/>
                    </a:cxn>
                    <a:cxn ang="0">
                      <a:pos x="203" y="70"/>
                    </a:cxn>
                    <a:cxn ang="0">
                      <a:pos x="226" y="104"/>
                    </a:cxn>
                    <a:cxn ang="0">
                      <a:pos x="246" y="110"/>
                    </a:cxn>
                    <a:cxn ang="0">
                      <a:pos x="272" y="107"/>
                    </a:cxn>
                    <a:cxn ang="0">
                      <a:pos x="298" y="85"/>
                    </a:cxn>
                  </a:cxnLst>
                  <a:rect l="0" t="0" r="r" b="b"/>
                  <a:pathLst>
                    <a:path w="299" h="301">
                      <a:moveTo>
                        <a:pt x="298" y="85"/>
                      </a:moveTo>
                      <a:lnTo>
                        <a:pt x="298" y="85"/>
                      </a:lnTo>
                      <a:lnTo>
                        <a:pt x="299" y="83"/>
                      </a:lnTo>
                      <a:lnTo>
                        <a:pt x="298" y="77"/>
                      </a:lnTo>
                      <a:lnTo>
                        <a:pt x="295" y="64"/>
                      </a:lnTo>
                      <a:lnTo>
                        <a:pt x="292" y="50"/>
                      </a:lnTo>
                      <a:lnTo>
                        <a:pt x="290" y="40"/>
                      </a:lnTo>
                      <a:lnTo>
                        <a:pt x="290" y="40"/>
                      </a:lnTo>
                      <a:lnTo>
                        <a:pt x="287" y="40"/>
                      </a:lnTo>
                      <a:lnTo>
                        <a:pt x="284" y="39"/>
                      </a:lnTo>
                      <a:lnTo>
                        <a:pt x="279" y="34"/>
                      </a:lnTo>
                      <a:lnTo>
                        <a:pt x="276" y="27"/>
                      </a:lnTo>
                      <a:lnTo>
                        <a:pt x="273" y="20"/>
                      </a:lnTo>
                      <a:lnTo>
                        <a:pt x="271" y="12"/>
                      </a:lnTo>
                      <a:lnTo>
                        <a:pt x="268" y="7"/>
                      </a:lnTo>
                      <a:lnTo>
                        <a:pt x="263" y="2"/>
                      </a:lnTo>
                      <a:lnTo>
                        <a:pt x="260" y="1"/>
                      </a:lnTo>
                      <a:lnTo>
                        <a:pt x="257" y="0"/>
                      </a:lnTo>
                      <a:lnTo>
                        <a:pt x="257" y="0"/>
                      </a:lnTo>
                      <a:lnTo>
                        <a:pt x="226" y="1"/>
                      </a:lnTo>
                      <a:lnTo>
                        <a:pt x="212" y="2"/>
                      </a:lnTo>
                      <a:lnTo>
                        <a:pt x="199" y="4"/>
                      </a:lnTo>
                      <a:lnTo>
                        <a:pt x="199" y="4"/>
                      </a:lnTo>
                      <a:lnTo>
                        <a:pt x="192" y="8"/>
                      </a:lnTo>
                      <a:lnTo>
                        <a:pt x="186" y="12"/>
                      </a:lnTo>
                      <a:lnTo>
                        <a:pt x="174" y="23"/>
                      </a:lnTo>
                      <a:lnTo>
                        <a:pt x="169" y="28"/>
                      </a:lnTo>
                      <a:lnTo>
                        <a:pt x="162" y="33"/>
                      </a:lnTo>
                      <a:lnTo>
                        <a:pt x="153" y="35"/>
                      </a:lnTo>
                      <a:lnTo>
                        <a:pt x="143" y="36"/>
                      </a:lnTo>
                      <a:lnTo>
                        <a:pt x="143" y="36"/>
                      </a:lnTo>
                      <a:lnTo>
                        <a:pt x="138" y="36"/>
                      </a:lnTo>
                      <a:lnTo>
                        <a:pt x="134" y="35"/>
                      </a:lnTo>
                      <a:lnTo>
                        <a:pt x="127" y="33"/>
                      </a:lnTo>
                      <a:lnTo>
                        <a:pt x="123" y="31"/>
                      </a:lnTo>
                      <a:lnTo>
                        <a:pt x="118" y="30"/>
                      </a:lnTo>
                      <a:lnTo>
                        <a:pt x="118" y="30"/>
                      </a:lnTo>
                      <a:lnTo>
                        <a:pt x="113" y="30"/>
                      </a:lnTo>
                      <a:lnTo>
                        <a:pt x="111" y="31"/>
                      </a:lnTo>
                      <a:lnTo>
                        <a:pt x="108" y="33"/>
                      </a:lnTo>
                      <a:lnTo>
                        <a:pt x="107" y="35"/>
                      </a:lnTo>
                      <a:lnTo>
                        <a:pt x="103" y="42"/>
                      </a:lnTo>
                      <a:lnTo>
                        <a:pt x="103" y="48"/>
                      </a:lnTo>
                      <a:lnTo>
                        <a:pt x="103" y="48"/>
                      </a:lnTo>
                      <a:lnTo>
                        <a:pt x="103" y="60"/>
                      </a:lnTo>
                      <a:lnTo>
                        <a:pt x="105" y="69"/>
                      </a:lnTo>
                      <a:lnTo>
                        <a:pt x="109" y="77"/>
                      </a:lnTo>
                      <a:lnTo>
                        <a:pt x="112" y="84"/>
                      </a:lnTo>
                      <a:lnTo>
                        <a:pt x="117" y="89"/>
                      </a:lnTo>
                      <a:lnTo>
                        <a:pt x="122" y="94"/>
                      </a:lnTo>
                      <a:lnTo>
                        <a:pt x="132" y="103"/>
                      </a:lnTo>
                      <a:lnTo>
                        <a:pt x="132" y="103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32" y="114"/>
                      </a:lnTo>
                      <a:lnTo>
                        <a:pt x="127" y="115"/>
                      </a:lnTo>
                      <a:lnTo>
                        <a:pt x="123" y="115"/>
                      </a:lnTo>
                      <a:lnTo>
                        <a:pt x="115" y="111"/>
                      </a:lnTo>
                      <a:lnTo>
                        <a:pt x="107" y="109"/>
                      </a:lnTo>
                      <a:lnTo>
                        <a:pt x="103" y="108"/>
                      </a:lnTo>
                      <a:lnTo>
                        <a:pt x="99" y="107"/>
                      </a:lnTo>
                      <a:lnTo>
                        <a:pt x="99" y="107"/>
                      </a:lnTo>
                      <a:lnTo>
                        <a:pt x="88" y="107"/>
                      </a:lnTo>
                      <a:lnTo>
                        <a:pt x="88" y="107"/>
                      </a:lnTo>
                      <a:lnTo>
                        <a:pt x="80" y="107"/>
                      </a:lnTo>
                      <a:lnTo>
                        <a:pt x="72" y="104"/>
                      </a:lnTo>
                      <a:lnTo>
                        <a:pt x="55" y="100"/>
                      </a:lnTo>
                      <a:lnTo>
                        <a:pt x="39" y="94"/>
                      </a:lnTo>
                      <a:lnTo>
                        <a:pt x="31" y="93"/>
                      </a:lnTo>
                      <a:lnTo>
                        <a:pt x="21" y="92"/>
                      </a:lnTo>
                      <a:lnTo>
                        <a:pt x="21" y="92"/>
                      </a:lnTo>
                      <a:lnTo>
                        <a:pt x="19" y="93"/>
                      </a:lnTo>
                      <a:lnTo>
                        <a:pt x="18" y="94"/>
                      </a:lnTo>
                      <a:lnTo>
                        <a:pt x="13" y="100"/>
                      </a:lnTo>
                      <a:lnTo>
                        <a:pt x="10" y="107"/>
                      </a:lnTo>
                      <a:lnTo>
                        <a:pt x="6" y="116"/>
                      </a:lnTo>
                      <a:lnTo>
                        <a:pt x="2" y="134"/>
                      </a:lnTo>
                      <a:lnTo>
                        <a:pt x="0" y="147"/>
                      </a:lnTo>
                      <a:lnTo>
                        <a:pt x="0" y="147"/>
                      </a:lnTo>
                      <a:lnTo>
                        <a:pt x="1" y="152"/>
                      </a:lnTo>
                      <a:lnTo>
                        <a:pt x="2" y="156"/>
                      </a:lnTo>
                      <a:lnTo>
                        <a:pt x="8" y="163"/>
                      </a:lnTo>
                      <a:lnTo>
                        <a:pt x="12" y="170"/>
                      </a:lnTo>
                      <a:lnTo>
                        <a:pt x="15" y="175"/>
                      </a:lnTo>
                      <a:lnTo>
                        <a:pt x="15" y="180"/>
                      </a:lnTo>
                      <a:lnTo>
                        <a:pt x="15" y="180"/>
                      </a:lnTo>
                      <a:lnTo>
                        <a:pt x="13" y="185"/>
                      </a:lnTo>
                      <a:lnTo>
                        <a:pt x="11" y="190"/>
                      </a:lnTo>
                      <a:lnTo>
                        <a:pt x="9" y="194"/>
                      </a:lnTo>
                      <a:lnTo>
                        <a:pt x="8" y="199"/>
                      </a:lnTo>
                      <a:lnTo>
                        <a:pt x="8" y="199"/>
                      </a:lnTo>
                      <a:lnTo>
                        <a:pt x="8" y="207"/>
                      </a:lnTo>
                      <a:lnTo>
                        <a:pt x="11" y="213"/>
                      </a:lnTo>
                      <a:lnTo>
                        <a:pt x="15" y="216"/>
                      </a:lnTo>
                      <a:lnTo>
                        <a:pt x="20" y="218"/>
                      </a:lnTo>
                      <a:lnTo>
                        <a:pt x="32" y="222"/>
                      </a:lnTo>
                      <a:lnTo>
                        <a:pt x="39" y="225"/>
                      </a:lnTo>
                      <a:lnTo>
                        <a:pt x="44" y="229"/>
                      </a:lnTo>
                      <a:lnTo>
                        <a:pt x="44" y="229"/>
                      </a:lnTo>
                      <a:lnTo>
                        <a:pt x="47" y="231"/>
                      </a:lnTo>
                      <a:lnTo>
                        <a:pt x="48" y="234"/>
                      </a:lnTo>
                      <a:lnTo>
                        <a:pt x="49" y="242"/>
                      </a:lnTo>
                      <a:lnTo>
                        <a:pt x="49" y="251"/>
                      </a:lnTo>
                      <a:lnTo>
                        <a:pt x="51" y="257"/>
                      </a:lnTo>
                      <a:lnTo>
                        <a:pt x="51" y="257"/>
                      </a:lnTo>
                      <a:lnTo>
                        <a:pt x="58" y="268"/>
                      </a:lnTo>
                      <a:lnTo>
                        <a:pt x="67" y="275"/>
                      </a:lnTo>
                      <a:lnTo>
                        <a:pt x="78" y="280"/>
                      </a:lnTo>
                      <a:lnTo>
                        <a:pt x="88" y="285"/>
                      </a:lnTo>
                      <a:lnTo>
                        <a:pt x="100" y="287"/>
                      </a:lnTo>
                      <a:lnTo>
                        <a:pt x="111" y="290"/>
                      </a:lnTo>
                      <a:lnTo>
                        <a:pt x="135" y="291"/>
                      </a:lnTo>
                      <a:lnTo>
                        <a:pt x="135" y="291"/>
                      </a:lnTo>
                      <a:lnTo>
                        <a:pt x="138" y="294"/>
                      </a:lnTo>
                      <a:lnTo>
                        <a:pt x="140" y="297"/>
                      </a:lnTo>
                      <a:lnTo>
                        <a:pt x="143" y="299"/>
                      </a:lnTo>
                      <a:lnTo>
                        <a:pt x="148" y="300"/>
                      </a:lnTo>
                      <a:lnTo>
                        <a:pt x="156" y="301"/>
                      </a:lnTo>
                      <a:lnTo>
                        <a:pt x="165" y="301"/>
                      </a:lnTo>
                      <a:lnTo>
                        <a:pt x="165" y="301"/>
                      </a:lnTo>
                      <a:lnTo>
                        <a:pt x="171" y="301"/>
                      </a:lnTo>
                      <a:lnTo>
                        <a:pt x="176" y="300"/>
                      </a:lnTo>
                      <a:lnTo>
                        <a:pt x="179" y="298"/>
                      </a:lnTo>
                      <a:lnTo>
                        <a:pt x="181" y="294"/>
                      </a:lnTo>
                      <a:lnTo>
                        <a:pt x="183" y="291"/>
                      </a:lnTo>
                      <a:lnTo>
                        <a:pt x="184" y="286"/>
                      </a:lnTo>
                      <a:lnTo>
                        <a:pt x="184" y="276"/>
                      </a:lnTo>
                      <a:lnTo>
                        <a:pt x="184" y="276"/>
                      </a:lnTo>
                      <a:lnTo>
                        <a:pt x="183" y="265"/>
                      </a:lnTo>
                      <a:lnTo>
                        <a:pt x="181" y="259"/>
                      </a:lnTo>
                      <a:lnTo>
                        <a:pt x="180" y="252"/>
                      </a:lnTo>
                      <a:lnTo>
                        <a:pt x="180" y="246"/>
                      </a:lnTo>
                      <a:lnTo>
                        <a:pt x="180" y="24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0" y="236"/>
                      </a:lnTo>
                      <a:lnTo>
                        <a:pt x="185" y="234"/>
                      </a:lnTo>
                      <a:lnTo>
                        <a:pt x="189" y="233"/>
                      </a:lnTo>
                      <a:lnTo>
                        <a:pt x="194" y="232"/>
                      </a:lnTo>
                      <a:lnTo>
                        <a:pt x="199" y="230"/>
                      </a:lnTo>
                      <a:lnTo>
                        <a:pt x="204" y="224"/>
                      </a:lnTo>
                      <a:lnTo>
                        <a:pt x="210" y="216"/>
                      </a:lnTo>
                      <a:lnTo>
                        <a:pt x="215" y="208"/>
                      </a:lnTo>
                      <a:lnTo>
                        <a:pt x="218" y="200"/>
                      </a:lnTo>
                      <a:lnTo>
                        <a:pt x="224" y="184"/>
                      </a:lnTo>
                      <a:lnTo>
                        <a:pt x="224" y="184"/>
                      </a:lnTo>
                      <a:lnTo>
                        <a:pt x="227" y="179"/>
                      </a:lnTo>
                      <a:lnTo>
                        <a:pt x="231" y="175"/>
                      </a:lnTo>
                      <a:lnTo>
                        <a:pt x="235" y="172"/>
                      </a:lnTo>
                      <a:lnTo>
                        <a:pt x="240" y="169"/>
                      </a:lnTo>
                      <a:lnTo>
                        <a:pt x="250" y="167"/>
                      </a:lnTo>
                      <a:lnTo>
                        <a:pt x="261" y="164"/>
                      </a:lnTo>
                      <a:lnTo>
                        <a:pt x="270" y="162"/>
                      </a:lnTo>
                      <a:lnTo>
                        <a:pt x="279" y="158"/>
                      </a:lnTo>
                      <a:lnTo>
                        <a:pt x="281" y="155"/>
                      </a:lnTo>
                      <a:lnTo>
                        <a:pt x="284" y="153"/>
                      </a:lnTo>
                      <a:lnTo>
                        <a:pt x="286" y="148"/>
                      </a:lnTo>
                      <a:lnTo>
                        <a:pt x="286" y="144"/>
                      </a:lnTo>
                      <a:lnTo>
                        <a:pt x="286" y="144"/>
                      </a:lnTo>
                      <a:lnTo>
                        <a:pt x="286" y="137"/>
                      </a:lnTo>
                      <a:lnTo>
                        <a:pt x="285" y="131"/>
                      </a:lnTo>
                      <a:lnTo>
                        <a:pt x="285" y="126"/>
                      </a:lnTo>
                      <a:lnTo>
                        <a:pt x="286" y="122"/>
                      </a:lnTo>
                      <a:lnTo>
                        <a:pt x="286" y="122"/>
                      </a:lnTo>
                      <a:lnTo>
                        <a:pt x="268" y="122"/>
                      </a:lnTo>
                      <a:lnTo>
                        <a:pt x="268" y="122"/>
                      </a:lnTo>
                      <a:lnTo>
                        <a:pt x="263" y="123"/>
                      </a:lnTo>
                      <a:lnTo>
                        <a:pt x="258" y="125"/>
                      </a:lnTo>
                      <a:lnTo>
                        <a:pt x="253" y="127"/>
                      </a:lnTo>
                      <a:lnTo>
                        <a:pt x="246" y="129"/>
                      </a:lnTo>
                      <a:lnTo>
                        <a:pt x="246" y="129"/>
                      </a:lnTo>
                      <a:lnTo>
                        <a:pt x="240" y="129"/>
                      </a:lnTo>
                      <a:lnTo>
                        <a:pt x="234" y="127"/>
                      </a:lnTo>
                      <a:lnTo>
                        <a:pt x="223" y="123"/>
                      </a:lnTo>
                      <a:lnTo>
                        <a:pt x="212" y="117"/>
                      </a:lnTo>
                      <a:lnTo>
                        <a:pt x="202" y="109"/>
                      </a:lnTo>
                      <a:lnTo>
                        <a:pt x="193" y="101"/>
                      </a:lnTo>
                      <a:lnTo>
                        <a:pt x="186" y="92"/>
                      </a:lnTo>
                      <a:lnTo>
                        <a:pt x="181" y="83"/>
                      </a:lnTo>
                      <a:lnTo>
                        <a:pt x="180" y="78"/>
                      </a:lnTo>
                      <a:lnTo>
                        <a:pt x="180" y="73"/>
                      </a:lnTo>
                      <a:lnTo>
                        <a:pt x="180" y="73"/>
                      </a:lnTo>
                      <a:lnTo>
                        <a:pt x="180" y="48"/>
                      </a:lnTo>
                      <a:lnTo>
                        <a:pt x="180" y="48"/>
                      </a:lnTo>
                      <a:lnTo>
                        <a:pt x="199" y="48"/>
                      </a:lnTo>
                      <a:lnTo>
                        <a:pt x="199" y="48"/>
                      </a:lnTo>
                      <a:lnTo>
                        <a:pt x="200" y="60"/>
                      </a:lnTo>
                      <a:lnTo>
                        <a:pt x="203" y="70"/>
                      </a:lnTo>
                      <a:lnTo>
                        <a:pt x="207" y="81"/>
                      </a:lnTo>
                      <a:lnTo>
                        <a:pt x="212" y="91"/>
                      </a:lnTo>
                      <a:lnTo>
                        <a:pt x="218" y="99"/>
                      </a:lnTo>
                      <a:lnTo>
                        <a:pt x="226" y="104"/>
                      </a:lnTo>
                      <a:lnTo>
                        <a:pt x="231" y="107"/>
                      </a:lnTo>
                      <a:lnTo>
                        <a:pt x="235" y="109"/>
                      </a:lnTo>
                      <a:lnTo>
                        <a:pt x="240" y="110"/>
                      </a:lnTo>
                      <a:lnTo>
                        <a:pt x="246" y="110"/>
                      </a:lnTo>
                      <a:lnTo>
                        <a:pt x="246" y="110"/>
                      </a:lnTo>
                      <a:lnTo>
                        <a:pt x="256" y="110"/>
                      </a:lnTo>
                      <a:lnTo>
                        <a:pt x="264" y="109"/>
                      </a:lnTo>
                      <a:lnTo>
                        <a:pt x="272" y="107"/>
                      </a:lnTo>
                      <a:lnTo>
                        <a:pt x="278" y="103"/>
                      </a:lnTo>
                      <a:lnTo>
                        <a:pt x="284" y="100"/>
                      </a:lnTo>
                      <a:lnTo>
                        <a:pt x="288" y="9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lnTo>
                        <a:pt x="298" y="8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7" name="Freeform 113"/>
                <p:cNvSpPr>
                  <a:spLocks/>
                </p:cNvSpPr>
                <p:nvPr/>
              </p:nvSpPr>
              <p:spPr bwMode="auto">
                <a:xfrm>
                  <a:off x="5920008" y="2259520"/>
                  <a:ext cx="142395" cy="100607"/>
                </a:xfrm>
                <a:custGeom>
                  <a:avLst/>
                  <a:gdLst/>
                  <a:ahLst/>
                  <a:cxnLst>
                    <a:cxn ang="0">
                      <a:pos x="144" y="103"/>
                    </a:cxn>
                    <a:cxn ang="0">
                      <a:pos x="153" y="100"/>
                    </a:cxn>
                    <a:cxn ang="0">
                      <a:pos x="162" y="94"/>
                    </a:cxn>
                    <a:cxn ang="0">
                      <a:pos x="179" y="72"/>
                    </a:cxn>
                    <a:cxn ang="0">
                      <a:pos x="191" y="44"/>
                    </a:cxn>
                    <a:cxn ang="0">
                      <a:pos x="196" y="22"/>
                    </a:cxn>
                    <a:cxn ang="0">
                      <a:pos x="196" y="8"/>
                    </a:cxn>
                    <a:cxn ang="0">
                      <a:pos x="190" y="7"/>
                    </a:cxn>
                    <a:cxn ang="0">
                      <a:pos x="178" y="1"/>
                    </a:cxn>
                    <a:cxn ang="0">
                      <a:pos x="173" y="0"/>
                    </a:cxn>
                    <a:cxn ang="0">
                      <a:pos x="141" y="7"/>
                    </a:cxn>
                    <a:cxn ang="0">
                      <a:pos x="122" y="14"/>
                    </a:cxn>
                    <a:cxn ang="0">
                      <a:pos x="110" y="22"/>
                    </a:cxn>
                    <a:cxn ang="0">
                      <a:pos x="106" y="31"/>
                    </a:cxn>
                    <a:cxn ang="0">
                      <a:pos x="98" y="47"/>
                    </a:cxn>
                    <a:cxn ang="0">
                      <a:pos x="92" y="52"/>
                    </a:cxn>
                    <a:cxn ang="0">
                      <a:pos x="82" y="52"/>
                    </a:cxn>
                    <a:cxn ang="0">
                      <a:pos x="82" y="52"/>
                    </a:cxn>
                    <a:cxn ang="0">
                      <a:pos x="79" y="45"/>
                    </a:cxn>
                    <a:cxn ang="0">
                      <a:pos x="75" y="41"/>
                    </a:cxn>
                    <a:cxn ang="0">
                      <a:pos x="63" y="37"/>
                    </a:cxn>
                    <a:cxn ang="0">
                      <a:pos x="59" y="38"/>
                    </a:cxn>
                    <a:cxn ang="0">
                      <a:pos x="53" y="42"/>
                    </a:cxn>
                    <a:cxn ang="0">
                      <a:pos x="46" y="52"/>
                    </a:cxn>
                    <a:cxn ang="0">
                      <a:pos x="38" y="80"/>
                    </a:cxn>
                    <a:cxn ang="0">
                      <a:pos x="33" y="92"/>
                    </a:cxn>
                    <a:cxn ang="0">
                      <a:pos x="24" y="89"/>
                    </a:cxn>
                    <a:cxn ang="0">
                      <a:pos x="13" y="77"/>
                    </a:cxn>
                    <a:cxn ang="0">
                      <a:pos x="8" y="70"/>
                    </a:cxn>
                    <a:cxn ang="0">
                      <a:pos x="0" y="70"/>
                    </a:cxn>
                    <a:cxn ang="0">
                      <a:pos x="0" y="89"/>
                    </a:cxn>
                    <a:cxn ang="0">
                      <a:pos x="1" y="98"/>
                    </a:cxn>
                    <a:cxn ang="0">
                      <a:pos x="6" y="115"/>
                    </a:cxn>
                    <a:cxn ang="0">
                      <a:pos x="16" y="128"/>
                    </a:cxn>
                    <a:cxn ang="0">
                      <a:pos x="31" y="136"/>
                    </a:cxn>
                    <a:cxn ang="0">
                      <a:pos x="40" y="137"/>
                    </a:cxn>
                    <a:cxn ang="0">
                      <a:pos x="59" y="135"/>
                    </a:cxn>
                    <a:cxn ang="0">
                      <a:pos x="84" y="127"/>
                    </a:cxn>
                    <a:cxn ang="0">
                      <a:pos x="99" y="126"/>
                    </a:cxn>
                    <a:cxn ang="0">
                      <a:pos x="114" y="126"/>
                    </a:cxn>
                    <a:cxn ang="0">
                      <a:pos x="115" y="122"/>
                    </a:cxn>
                    <a:cxn ang="0">
                      <a:pos x="124" y="112"/>
                    </a:cxn>
                    <a:cxn ang="0">
                      <a:pos x="139" y="104"/>
                    </a:cxn>
                    <a:cxn ang="0">
                      <a:pos x="144" y="103"/>
                    </a:cxn>
                  </a:cxnLst>
                  <a:rect l="0" t="0" r="r" b="b"/>
                  <a:pathLst>
                    <a:path w="196" h="137">
                      <a:moveTo>
                        <a:pt x="144" y="103"/>
                      </a:moveTo>
                      <a:lnTo>
                        <a:pt x="144" y="103"/>
                      </a:lnTo>
                      <a:lnTo>
                        <a:pt x="148" y="103"/>
                      </a:lnTo>
                      <a:lnTo>
                        <a:pt x="153" y="100"/>
                      </a:lnTo>
                      <a:lnTo>
                        <a:pt x="158" y="98"/>
                      </a:lnTo>
                      <a:lnTo>
                        <a:pt x="162" y="94"/>
                      </a:lnTo>
                      <a:lnTo>
                        <a:pt x="171" y="83"/>
                      </a:lnTo>
                      <a:lnTo>
                        <a:pt x="179" y="72"/>
                      </a:lnTo>
                      <a:lnTo>
                        <a:pt x="186" y="58"/>
                      </a:lnTo>
                      <a:lnTo>
                        <a:pt x="191" y="44"/>
                      </a:lnTo>
                      <a:lnTo>
                        <a:pt x="194" y="33"/>
                      </a:lnTo>
                      <a:lnTo>
                        <a:pt x="196" y="22"/>
                      </a:lnTo>
                      <a:lnTo>
                        <a:pt x="196" y="22"/>
                      </a:lnTo>
                      <a:lnTo>
                        <a:pt x="196" y="8"/>
                      </a:lnTo>
                      <a:lnTo>
                        <a:pt x="196" y="8"/>
                      </a:lnTo>
                      <a:lnTo>
                        <a:pt x="190" y="7"/>
                      </a:lnTo>
                      <a:lnTo>
                        <a:pt x="184" y="4"/>
                      </a:lnTo>
                      <a:lnTo>
                        <a:pt x="178" y="1"/>
                      </a:lnTo>
                      <a:lnTo>
                        <a:pt x="173" y="0"/>
                      </a:lnTo>
                      <a:lnTo>
                        <a:pt x="173" y="0"/>
                      </a:lnTo>
                      <a:lnTo>
                        <a:pt x="161" y="3"/>
                      </a:lnTo>
                      <a:lnTo>
                        <a:pt x="141" y="7"/>
                      </a:lnTo>
                      <a:lnTo>
                        <a:pt x="131" y="11"/>
                      </a:lnTo>
                      <a:lnTo>
                        <a:pt x="122" y="14"/>
                      </a:lnTo>
                      <a:lnTo>
                        <a:pt x="115" y="19"/>
                      </a:lnTo>
                      <a:lnTo>
                        <a:pt x="110" y="22"/>
                      </a:lnTo>
                      <a:lnTo>
                        <a:pt x="110" y="22"/>
                      </a:lnTo>
                      <a:lnTo>
                        <a:pt x="106" y="31"/>
                      </a:lnTo>
                      <a:lnTo>
                        <a:pt x="101" y="41"/>
                      </a:lnTo>
                      <a:lnTo>
                        <a:pt x="98" y="47"/>
                      </a:lnTo>
                      <a:lnTo>
                        <a:pt x="95" y="50"/>
                      </a:lnTo>
                      <a:lnTo>
                        <a:pt x="92" y="52"/>
                      </a:lnTo>
                      <a:lnTo>
                        <a:pt x="9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2" y="52"/>
                      </a:lnTo>
                      <a:lnTo>
                        <a:pt x="80" y="49"/>
                      </a:lnTo>
                      <a:lnTo>
                        <a:pt x="79" y="45"/>
                      </a:lnTo>
                      <a:lnTo>
                        <a:pt x="77" y="43"/>
                      </a:lnTo>
                      <a:lnTo>
                        <a:pt x="75" y="41"/>
                      </a:lnTo>
                      <a:lnTo>
                        <a:pt x="69" y="38"/>
                      </a:lnTo>
                      <a:lnTo>
                        <a:pt x="63" y="37"/>
                      </a:lnTo>
                      <a:lnTo>
                        <a:pt x="63" y="37"/>
                      </a:lnTo>
                      <a:lnTo>
                        <a:pt x="59" y="38"/>
                      </a:lnTo>
                      <a:lnTo>
                        <a:pt x="55" y="39"/>
                      </a:lnTo>
                      <a:lnTo>
                        <a:pt x="53" y="42"/>
                      </a:lnTo>
                      <a:lnTo>
                        <a:pt x="51" y="44"/>
                      </a:lnTo>
                      <a:lnTo>
                        <a:pt x="46" y="52"/>
                      </a:lnTo>
                      <a:lnTo>
                        <a:pt x="43" y="61"/>
                      </a:lnTo>
                      <a:lnTo>
                        <a:pt x="38" y="80"/>
                      </a:lnTo>
                      <a:lnTo>
                        <a:pt x="36" y="87"/>
                      </a:lnTo>
                      <a:lnTo>
                        <a:pt x="33" y="92"/>
                      </a:lnTo>
                      <a:lnTo>
                        <a:pt x="33" y="92"/>
                      </a:lnTo>
                      <a:lnTo>
                        <a:pt x="24" y="89"/>
                      </a:lnTo>
                      <a:lnTo>
                        <a:pt x="18" y="84"/>
                      </a:lnTo>
                      <a:lnTo>
                        <a:pt x="13" y="77"/>
                      </a:lnTo>
                      <a:lnTo>
                        <a:pt x="8" y="70"/>
                      </a:lnTo>
                      <a:lnTo>
                        <a:pt x="8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1" y="98"/>
                      </a:lnTo>
                      <a:lnTo>
                        <a:pt x="2" y="107"/>
                      </a:lnTo>
                      <a:lnTo>
                        <a:pt x="6" y="115"/>
                      </a:lnTo>
                      <a:lnTo>
                        <a:pt x="10" y="122"/>
                      </a:lnTo>
                      <a:lnTo>
                        <a:pt x="16" y="128"/>
                      </a:lnTo>
                      <a:lnTo>
                        <a:pt x="23" y="133"/>
                      </a:lnTo>
                      <a:lnTo>
                        <a:pt x="31" y="136"/>
                      </a:lnTo>
                      <a:lnTo>
                        <a:pt x="40" y="137"/>
                      </a:lnTo>
                      <a:lnTo>
                        <a:pt x="40" y="137"/>
                      </a:lnTo>
                      <a:lnTo>
                        <a:pt x="51" y="136"/>
                      </a:lnTo>
                      <a:lnTo>
                        <a:pt x="59" y="135"/>
                      </a:lnTo>
                      <a:lnTo>
                        <a:pt x="71" y="131"/>
                      </a:lnTo>
                      <a:lnTo>
                        <a:pt x="84" y="127"/>
                      </a:lnTo>
                      <a:lnTo>
                        <a:pt x="91" y="126"/>
                      </a:lnTo>
                      <a:lnTo>
                        <a:pt x="99" y="126"/>
                      </a:lnTo>
                      <a:lnTo>
                        <a:pt x="99" y="126"/>
                      </a:lnTo>
                      <a:lnTo>
                        <a:pt x="114" y="126"/>
                      </a:lnTo>
                      <a:lnTo>
                        <a:pt x="114" y="126"/>
                      </a:lnTo>
                      <a:lnTo>
                        <a:pt x="115" y="122"/>
                      </a:lnTo>
                      <a:lnTo>
                        <a:pt x="117" y="119"/>
                      </a:lnTo>
                      <a:lnTo>
                        <a:pt x="124" y="112"/>
                      </a:lnTo>
                      <a:lnTo>
                        <a:pt x="135" y="106"/>
                      </a:lnTo>
                      <a:lnTo>
                        <a:pt x="139" y="104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lnTo>
                        <a:pt x="144" y="103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128" name="Freeform 114"/>
                <p:cNvSpPr>
                  <a:spLocks/>
                </p:cNvSpPr>
                <p:nvPr/>
              </p:nvSpPr>
              <p:spPr bwMode="auto">
                <a:xfrm>
                  <a:off x="5935991" y="2556964"/>
                  <a:ext cx="98805" cy="94774"/>
                </a:xfrm>
                <a:custGeom>
                  <a:avLst/>
                  <a:gdLst/>
                  <a:ahLst/>
                  <a:cxnLst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25" y="2"/>
                    </a:cxn>
                    <a:cxn ang="0">
                      <a:pos x="21" y="7"/>
                    </a:cxn>
                    <a:cxn ang="0">
                      <a:pos x="16" y="13"/>
                    </a:cxn>
                    <a:cxn ang="0">
                      <a:pos x="11" y="22"/>
                    </a:cxn>
                    <a:cxn ang="0">
                      <a:pos x="3" y="39"/>
                    </a:cxn>
                    <a:cxn ang="0">
                      <a:pos x="0" y="47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0" y="58"/>
                    </a:cxn>
                    <a:cxn ang="0">
                      <a:pos x="2" y="64"/>
                    </a:cxn>
                    <a:cxn ang="0">
                      <a:pos x="6" y="69"/>
                    </a:cxn>
                    <a:cxn ang="0">
                      <a:pos x="8" y="73"/>
                    </a:cxn>
                    <a:cxn ang="0">
                      <a:pos x="15" y="84"/>
                    </a:cxn>
                    <a:cxn ang="0">
                      <a:pos x="17" y="89"/>
                    </a:cxn>
                    <a:cxn ang="0">
                      <a:pos x="17" y="95"/>
                    </a:cxn>
                    <a:cxn ang="0">
                      <a:pos x="17" y="95"/>
                    </a:cxn>
                    <a:cxn ang="0">
                      <a:pos x="17" y="102"/>
                    </a:cxn>
                    <a:cxn ang="0">
                      <a:pos x="15" y="107"/>
                    </a:cxn>
                    <a:cxn ang="0">
                      <a:pos x="13" y="109"/>
                    </a:cxn>
                    <a:cxn ang="0">
                      <a:pos x="10" y="112"/>
                    </a:cxn>
                    <a:cxn ang="0">
                      <a:pos x="6" y="117"/>
                    </a:cxn>
                    <a:cxn ang="0">
                      <a:pos x="3" y="120"/>
                    </a:cxn>
                    <a:cxn ang="0">
                      <a:pos x="3" y="125"/>
                    </a:cxn>
                    <a:cxn ang="0">
                      <a:pos x="10" y="130"/>
                    </a:cxn>
                    <a:cxn ang="0">
                      <a:pos x="10" y="130"/>
                    </a:cxn>
                    <a:cxn ang="0">
                      <a:pos x="13" y="129"/>
                    </a:cxn>
                    <a:cxn ang="0">
                      <a:pos x="15" y="126"/>
                    </a:cxn>
                    <a:cxn ang="0">
                      <a:pos x="20" y="118"/>
                    </a:cxn>
                    <a:cxn ang="0">
                      <a:pos x="25" y="107"/>
                    </a:cxn>
                    <a:cxn ang="0">
                      <a:pos x="25" y="107"/>
                    </a:cxn>
                    <a:cxn ang="0">
                      <a:pos x="26" y="104"/>
                    </a:cxn>
                    <a:cxn ang="0">
                      <a:pos x="28" y="102"/>
                    </a:cxn>
                    <a:cxn ang="0">
                      <a:pos x="33" y="99"/>
                    </a:cxn>
                    <a:cxn ang="0">
                      <a:pos x="40" y="95"/>
                    </a:cxn>
                    <a:cxn ang="0">
                      <a:pos x="47" y="94"/>
                    </a:cxn>
                    <a:cxn ang="0">
                      <a:pos x="63" y="91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95" y="80"/>
                    </a:cxn>
                    <a:cxn ang="0">
                      <a:pos x="106" y="76"/>
                    </a:cxn>
                    <a:cxn ang="0">
                      <a:pos x="115" y="71"/>
                    </a:cxn>
                    <a:cxn ang="0">
                      <a:pos x="123" y="65"/>
                    </a:cxn>
                    <a:cxn ang="0">
                      <a:pos x="130" y="57"/>
                    </a:cxn>
                    <a:cxn ang="0">
                      <a:pos x="132" y="53"/>
                    </a:cxn>
                    <a:cxn ang="0">
                      <a:pos x="133" y="48"/>
                    </a:cxn>
                    <a:cxn ang="0">
                      <a:pos x="135" y="42"/>
                    </a:cxn>
                    <a:cxn ang="0">
                      <a:pos x="136" y="36"/>
                    </a:cxn>
                    <a:cxn ang="0">
                      <a:pos x="136" y="36"/>
                    </a:cxn>
                    <a:cxn ang="0">
                      <a:pos x="135" y="30"/>
                    </a:cxn>
                    <a:cxn ang="0">
                      <a:pos x="132" y="23"/>
                    </a:cxn>
                    <a:cxn ang="0">
                      <a:pos x="129" y="17"/>
                    </a:cxn>
                    <a:cxn ang="0">
                      <a:pos x="124" y="12"/>
                    </a:cxn>
                    <a:cxn ang="0">
                      <a:pos x="118" y="9"/>
                    </a:cxn>
                    <a:cxn ang="0">
                      <a:pos x="112" y="5"/>
                    </a:cxn>
                    <a:cxn ang="0">
                      <a:pos x="104" y="3"/>
                    </a:cxn>
                    <a:cxn ang="0">
                      <a:pos x="95" y="2"/>
                    </a:cxn>
                    <a:cxn ang="0">
                      <a:pos x="78" y="1"/>
                    </a:cxn>
                    <a:cxn ang="0">
                      <a:pos x="61" y="0"/>
                    </a:cxn>
                    <a:cxn ang="0">
                      <a:pos x="29" y="1"/>
                    </a:cxn>
                    <a:cxn ang="0">
                      <a:pos x="29" y="1"/>
                    </a:cxn>
                    <a:cxn ang="0">
                      <a:pos x="29" y="1"/>
                    </a:cxn>
                  </a:cxnLst>
                  <a:rect l="0" t="0" r="r" b="b"/>
                  <a:pathLst>
                    <a:path w="136" h="130">
                      <a:moveTo>
                        <a:pt x="29" y="1"/>
                      </a:moveTo>
                      <a:lnTo>
                        <a:pt x="29" y="1"/>
                      </a:lnTo>
                      <a:lnTo>
                        <a:pt x="25" y="2"/>
                      </a:lnTo>
                      <a:lnTo>
                        <a:pt x="21" y="7"/>
                      </a:lnTo>
                      <a:lnTo>
                        <a:pt x="16" y="13"/>
                      </a:lnTo>
                      <a:lnTo>
                        <a:pt x="11" y="22"/>
                      </a:lnTo>
                      <a:lnTo>
                        <a:pt x="3" y="39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2" y="64"/>
                      </a:lnTo>
                      <a:lnTo>
                        <a:pt x="6" y="69"/>
                      </a:lnTo>
                      <a:lnTo>
                        <a:pt x="8" y="73"/>
                      </a:lnTo>
                      <a:lnTo>
                        <a:pt x="15" y="84"/>
                      </a:lnTo>
                      <a:lnTo>
                        <a:pt x="17" y="89"/>
                      </a:lnTo>
                      <a:lnTo>
                        <a:pt x="17" y="95"/>
                      </a:lnTo>
                      <a:lnTo>
                        <a:pt x="17" y="95"/>
                      </a:lnTo>
                      <a:lnTo>
                        <a:pt x="17" y="102"/>
                      </a:lnTo>
                      <a:lnTo>
                        <a:pt x="15" y="107"/>
                      </a:lnTo>
                      <a:lnTo>
                        <a:pt x="13" y="109"/>
                      </a:lnTo>
                      <a:lnTo>
                        <a:pt x="10" y="112"/>
                      </a:lnTo>
                      <a:lnTo>
                        <a:pt x="6" y="117"/>
                      </a:lnTo>
                      <a:lnTo>
                        <a:pt x="3" y="120"/>
                      </a:lnTo>
                      <a:lnTo>
                        <a:pt x="3" y="125"/>
                      </a:lnTo>
                      <a:lnTo>
                        <a:pt x="10" y="130"/>
                      </a:lnTo>
                      <a:lnTo>
                        <a:pt x="10" y="130"/>
                      </a:lnTo>
                      <a:lnTo>
                        <a:pt x="13" y="129"/>
                      </a:lnTo>
                      <a:lnTo>
                        <a:pt x="15" y="126"/>
                      </a:lnTo>
                      <a:lnTo>
                        <a:pt x="20" y="118"/>
                      </a:lnTo>
                      <a:lnTo>
                        <a:pt x="25" y="107"/>
                      </a:lnTo>
                      <a:lnTo>
                        <a:pt x="25" y="107"/>
                      </a:lnTo>
                      <a:lnTo>
                        <a:pt x="26" y="104"/>
                      </a:lnTo>
                      <a:lnTo>
                        <a:pt x="28" y="102"/>
                      </a:lnTo>
                      <a:lnTo>
                        <a:pt x="33" y="99"/>
                      </a:lnTo>
                      <a:lnTo>
                        <a:pt x="40" y="95"/>
                      </a:lnTo>
                      <a:lnTo>
                        <a:pt x="47" y="94"/>
                      </a:lnTo>
                      <a:lnTo>
                        <a:pt x="63" y="91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95" y="80"/>
                      </a:lnTo>
                      <a:lnTo>
                        <a:pt x="106" y="76"/>
                      </a:lnTo>
                      <a:lnTo>
                        <a:pt x="115" y="71"/>
                      </a:lnTo>
                      <a:lnTo>
                        <a:pt x="123" y="65"/>
                      </a:lnTo>
                      <a:lnTo>
                        <a:pt x="130" y="57"/>
                      </a:lnTo>
                      <a:lnTo>
                        <a:pt x="132" y="53"/>
                      </a:lnTo>
                      <a:lnTo>
                        <a:pt x="133" y="48"/>
                      </a:lnTo>
                      <a:lnTo>
                        <a:pt x="135" y="42"/>
                      </a:lnTo>
                      <a:lnTo>
                        <a:pt x="136" y="36"/>
                      </a:lnTo>
                      <a:lnTo>
                        <a:pt x="136" y="36"/>
                      </a:lnTo>
                      <a:lnTo>
                        <a:pt x="135" y="30"/>
                      </a:lnTo>
                      <a:lnTo>
                        <a:pt x="132" y="23"/>
                      </a:lnTo>
                      <a:lnTo>
                        <a:pt x="129" y="17"/>
                      </a:lnTo>
                      <a:lnTo>
                        <a:pt x="124" y="12"/>
                      </a:lnTo>
                      <a:lnTo>
                        <a:pt x="118" y="9"/>
                      </a:lnTo>
                      <a:lnTo>
                        <a:pt x="112" y="5"/>
                      </a:lnTo>
                      <a:lnTo>
                        <a:pt x="104" y="3"/>
                      </a:lnTo>
                      <a:lnTo>
                        <a:pt x="95" y="2"/>
                      </a:lnTo>
                      <a:lnTo>
                        <a:pt x="78" y="1"/>
                      </a:lnTo>
                      <a:lnTo>
                        <a:pt x="61" y="0"/>
                      </a:lnTo>
                      <a:lnTo>
                        <a:pt x="29" y="1"/>
                      </a:lnTo>
                      <a:lnTo>
                        <a:pt x="29" y="1"/>
                      </a:lnTo>
                      <a:lnTo>
                        <a:pt x="29" y="1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9525" cap="flat" cmpd="sng" algn="ctr">
                  <a:solidFill>
                    <a:srgbClr val="FFFFFF"/>
                  </a:solidFill>
                  <a:prstDash val="solid"/>
                  <a:headEnd/>
                  <a:tailEnd/>
                </a:ln>
                <a:effectLst/>
              </p:spPr>
              <p:txBody>
                <a:bodyPr lIns="0" tIns="36000" rIns="0" bIns="0" anchor="ctr" anchorCtr="1"/>
                <a:lstStyle/>
                <a:p>
                  <a:pPr indent="-268288">
                    <a:lnSpc>
                      <a:spcPct val="90000"/>
                    </a:lnSpc>
                    <a:spcAft>
                      <a:spcPts val="900"/>
                    </a:spcAft>
                  </a:pPr>
                  <a:endParaRPr lang="ru-RU" sz="2000" b="1" kern="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2336892" y="3513454"/>
              <a:ext cx="1140610" cy="705702"/>
            </a:xfrm>
            <a:custGeom>
              <a:avLst/>
              <a:gdLst/>
              <a:ahLst/>
              <a:cxnLst>
                <a:cxn ang="0">
                  <a:pos x="882" y="865"/>
                </a:cxn>
                <a:cxn ang="0">
                  <a:pos x="928" y="721"/>
                </a:cxn>
                <a:cxn ang="0">
                  <a:pos x="993" y="645"/>
                </a:cxn>
                <a:cxn ang="0">
                  <a:pos x="1023" y="552"/>
                </a:cxn>
                <a:cxn ang="0">
                  <a:pos x="1076" y="521"/>
                </a:cxn>
                <a:cxn ang="0">
                  <a:pos x="1101" y="539"/>
                </a:cxn>
                <a:cxn ang="0">
                  <a:pos x="1180" y="498"/>
                </a:cxn>
                <a:cxn ang="0">
                  <a:pos x="1275" y="447"/>
                </a:cxn>
                <a:cxn ang="0">
                  <a:pos x="1452" y="362"/>
                </a:cxn>
                <a:cxn ang="0">
                  <a:pos x="1556" y="283"/>
                </a:cxn>
                <a:cxn ang="0">
                  <a:pos x="1539" y="223"/>
                </a:cxn>
                <a:cxn ang="0">
                  <a:pos x="1559" y="171"/>
                </a:cxn>
                <a:cxn ang="0">
                  <a:pos x="1549" y="151"/>
                </a:cxn>
                <a:cxn ang="0">
                  <a:pos x="1409" y="232"/>
                </a:cxn>
                <a:cxn ang="0">
                  <a:pos x="1303" y="279"/>
                </a:cxn>
                <a:cxn ang="0">
                  <a:pos x="998" y="142"/>
                </a:cxn>
                <a:cxn ang="0">
                  <a:pos x="835" y="21"/>
                </a:cxn>
                <a:cxn ang="0">
                  <a:pos x="778" y="3"/>
                </a:cxn>
                <a:cxn ang="0">
                  <a:pos x="598" y="25"/>
                </a:cxn>
                <a:cxn ang="0">
                  <a:pos x="522" y="62"/>
                </a:cxn>
                <a:cxn ang="0">
                  <a:pos x="481" y="131"/>
                </a:cxn>
                <a:cxn ang="0">
                  <a:pos x="504" y="158"/>
                </a:cxn>
                <a:cxn ang="0">
                  <a:pos x="513" y="253"/>
                </a:cxn>
                <a:cxn ang="0">
                  <a:pos x="499" y="278"/>
                </a:cxn>
                <a:cxn ang="0">
                  <a:pos x="456" y="244"/>
                </a:cxn>
                <a:cxn ang="0">
                  <a:pos x="430" y="252"/>
                </a:cxn>
                <a:cxn ang="0">
                  <a:pos x="369" y="233"/>
                </a:cxn>
                <a:cxn ang="0">
                  <a:pos x="318" y="187"/>
                </a:cxn>
                <a:cxn ang="0">
                  <a:pos x="203" y="148"/>
                </a:cxn>
                <a:cxn ang="0">
                  <a:pos x="227" y="218"/>
                </a:cxn>
                <a:cxn ang="0">
                  <a:pos x="219" y="291"/>
                </a:cxn>
                <a:cxn ang="0">
                  <a:pos x="222" y="340"/>
                </a:cxn>
                <a:cxn ang="0">
                  <a:pos x="205" y="364"/>
                </a:cxn>
                <a:cxn ang="0">
                  <a:pos x="146" y="416"/>
                </a:cxn>
                <a:cxn ang="0">
                  <a:pos x="151" y="468"/>
                </a:cxn>
                <a:cxn ang="0">
                  <a:pos x="207" y="482"/>
                </a:cxn>
                <a:cxn ang="0">
                  <a:pos x="245" y="443"/>
                </a:cxn>
                <a:cxn ang="0">
                  <a:pos x="296" y="477"/>
                </a:cxn>
                <a:cxn ang="0">
                  <a:pos x="238" y="540"/>
                </a:cxn>
                <a:cxn ang="0">
                  <a:pos x="190" y="577"/>
                </a:cxn>
                <a:cxn ang="0">
                  <a:pos x="199" y="622"/>
                </a:cxn>
                <a:cxn ang="0">
                  <a:pos x="149" y="651"/>
                </a:cxn>
                <a:cxn ang="0">
                  <a:pos x="65" y="679"/>
                </a:cxn>
                <a:cxn ang="0">
                  <a:pos x="25" y="781"/>
                </a:cxn>
                <a:cxn ang="0">
                  <a:pos x="0" y="818"/>
                </a:cxn>
                <a:cxn ang="0">
                  <a:pos x="25" y="840"/>
                </a:cxn>
                <a:cxn ang="0">
                  <a:pos x="22" y="914"/>
                </a:cxn>
                <a:cxn ang="0">
                  <a:pos x="47" y="935"/>
                </a:cxn>
                <a:cxn ang="0">
                  <a:pos x="97" y="894"/>
                </a:cxn>
                <a:cxn ang="0">
                  <a:pos x="154" y="898"/>
                </a:cxn>
                <a:cxn ang="0">
                  <a:pos x="192" y="905"/>
                </a:cxn>
                <a:cxn ang="0">
                  <a:pos x="221" y="918"/>
                </a:cxn>
                <a:cxn ang="0">
                  <a:pos x="268" y="898"/>
                </a:cxn>
                <a:cxn ang="0">
                  <a:pos x="290" y="881"/>
                </a:cxn>
                <a:cxn ang="0">
                  <a:pos x="292" y="822"/>
                </a:cxn>
                <a:cxn ang="0">
                  <a:pos x="363" y="824"/>
                </a:cxn>
                <a:cxn ang="0">
                  <a:pos x="399" y="847"/>
                </a:cxn>
                <a:cxn ang="0">
                  <a:pos x="407" y="881"/>
                </a:cxn>
                <a:cxn ang="0">
                  <a:pos x="451" y="901"/>
                </a:cxn>
                <a:cxn ang="0">
                  <a:pos x="587" y="921"/>
                </a:cxn>
                <a:cxn ang="0">
                  <a:pos x="631" y="906"/>
                </a:cxn>
                <a:cxn ang="0">
                  <a:pos x="732" y="950"/>
                </a:cxn>
                <a:cxn ang="0">
                  <a:pos x="833" y="962"/>
                </a:cxn>
              </a:cxnLst>
              <a:rect l="0" t="0" r="r" b="b"/>
              <a:pathLst>
                <a:path w="1571" h="966">
                  <a:moveTo>
                    <a:pt x="852" y="917"/>
                  </a:moveTo>
                  <a:lnTo>
                    <a:pt x="852" y="917"/>
                  </a:lnTo>
                  <a:lnTo>
                    <a:pt x="853" y="909"/>
                  </a:lnTo>
                  <a:lnTo>
                    <a:pt x="856" y="902"/>
                  </a:lnTo>
                  <a:lnTo>
                    <a:pt x="861" y="894"/>
                  </a:lnTo>
                  <a:lnTo>
                    <a:pt x="865" y="887"/>
                  </a:lnTo>
                  <a:lnTo>
                    <a:pt x="877" y="872"/>
                  </a:lnTo>
                  <a:lnTo>
                    <a:pt x="882" y="865"/>
                  </a:lnTo>
                  <a:lnTo>
                    <a:pt x="885" y="858"/>
                  </a:lnTo>
                  <a:lnTo>
                    <a:pt x="885" y="858"/>
                  </a:lnTo>
                  <a:lnTo>
                    <a:pt x="892" y="836"/>
                  </a:lnTo>
                  <a:lnTo>
                    <a:pt x="898" y="815"/>
                  </a:lnTo>
                  <a:lnTo>
                    <a:pt x="907" y="775"/>
                  </a:lnTo>
                  <a:lnTo>
                    <a:pt x="913" y="757"/>
                  </a:lnTo>
                  <a:lnTo>
                    <a:pt x="919" y="738"/>
                  </a:lnTo>
                  <a:lnTo>
                    <a:pt x="928" y="721"/>
                  </a:lnTo>
                  <a:lnTo>
                    <a:pt x="933" y="713"/>
                  </a:lnTo>
                  <a:lnTo>
                    <a:pt x="940" y="704"/>
                  </a:lnTo>
                  <a:lnTo>
                    <a:pt x="940" y="704"/>
                  </a:lnTo>
                  <a:lnTo>
                    <a:pt x="953" y="690"/>
                  </a:lnTo>
                  <a:lnTo>
                    <a:pt x="971" y="672"/>
                  </a:lnTo>
                  <a:lnTo>
                    <a:pt x="980" y="661"/>
                  </a:lnTo>
                  <a:lnTo>
                    <a:pt x="989" y="653"/>
                  </a:lnTo>
                  <a:lnTo>
                    <a:pt x="993" y="645"/>
                  </a:lnTo>
                  <a:lnTo>
                    <a:pt x="994" y="642"/>
                  </a:lnTo>
                  <a:lnTo>
                    <a:pt x="995" y="638"/>
                  </a:lnTo>
                  <a:lnTo>
                    <a:pt x="995" y="638"/>
                  </a:lnTo>
                  <a:lnTo>
                    <a:pt x="999" y="619"/>
                  </a:lnTo>
                  <a:lnTo>
                    <a:pt x="1005" y="598"/>
                  </a:lnTo>
                  <a:lnTo>
                    <a:pt x="1010" y="578"/>
                  </a:lnTo>
                  <a:lnTo>
                    <a:pt x="1018" y="560"/>
                  </a:lnTo>
                  <a:lnTo>
                    <a:pt x="1023" y="552"/>
                  </a:lnTo>
                  <a:lnTo>
                    <a:pt x="1029" y="544"/>
                  </a:lnTo>
                  <a:lnTo>
                    <a:pt x="1035" y="538"/>
                  </a:lnTo>
                  <a:lnTo>
                    <a:pt x="1041" y="532"/>
                  </a:lnTo>
                  <a:lnTo>
                    <a:pt x="1048" y="527"/>
                  </a:lnTo>
                  <a:lnTo>
                    <a:pt x="1056" y="523"/>
                  </a:lnTo>
                  <a:lnTo>
                    <a:pt x="1066" y="522"/>
                  </a:lnTo>
                  <a:lnTo>
                    <a:pt x="1076" y="521"/>
                  </a:lnTo>
                  <a:lnTo>
                    <a:pt x="1076" y="521"/>
                  </a:lnTo>
                  <a:lnTo>
                    <a:pt x="1094" y="521"/>
                  </a:lnTo>
                  <a:lnTo>
                    <a:pt x="1094" y="521"/>
                  </a:lnTo>
                  <a:lnTo>
                    <a:pt x="1094" y="525"/>
                  </a:lnTo>
                  <a:lnTo>
                    <a:pt x="1097" y="531"/>
                  </a:lnTo>
                  <a:lnTo>
                    <a:pt x="1099" y="537"/>
                  </a:lnTo>
                  <a:lnTo>
                    <a:pt x="1100" y="538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12" y="538"/>
                  </a:lnTo>
                  <a:lnTo>
                    <a:pt x="1121" y="537"/>
                  </a:lnTo>
                  <a:lnTo>
                    <a:pt x="1129" y="534"/>
                  </a:lnTo>
                  <a:lnTo>
                    <a:pt x="1137" y="530"/>
                  </a:lnTo>
                  <a:lnTo>
                    <a:pt x="1145" y="525"/>
                  </a:lnTo>
                  <a:lnTo>
                    <a:pt x="1152" y="521"/>
                  </a:lnTo>
                  <a:lnTo>
                    <a:pt x="1166" y="509"/>
                  </a:lnTo>
                  <a:lnTo>
                    <a:pt x="1180" y="498"/>
                  </a:lnTo>
                  <a:lnTo>
                    <a:pt x="1194" y="486"/>
                  </a:lnTo>
                  <a:lnTo>
                    <a:pt x="1203" y="481"/>
                  </a:lnTo>
                  <a:lnTo>
                    <a:pt x="1212" y="476"/>
                  </a:lnTo>
                  <a:lnTo>
                    <a:pt x="1221" y="473"/>
                  </a:lnTo>
                  <a:lnTo>
                    <a:pt x="1230" y="469"/>
                  </a:lnTo>
                  <a:lnTo>
                    <a:pt x="1230" y="469"/>
                  </a:lnTo>
                  <a:lnTo>
                    <a:pt x="1254" y="459"/>
                  </a:lnTo>
                  <a:lnTo>
                    <a:pt x="1275" y="447"/>
                  </a:lnTo>
                  <a:lnTo>
                    <a:pt x="1316" y="423"/>
                  </a:lnTo>
                  <a:lnTo>
                    <a:pt x="1337" y="410"/>
                  </a:lnTo>
                  <a:lnTo>
                    <a:pt x="1359" y="399"/>
                  </a:lnTo>
                  <a:lnTo>
                    <a:pt x="1383" y="387"/>
                  </a:lnTo>
                  <a:lnTo>
                    <a:pt x="1410" y="377"/>
                  </a:lnTo>
                  <a:lnTo>
                    <a:pt x="1410" y="377"/>
                  </a:lnTo>
                  <a:lnTo>
                    <a:pt x="1429" y="370"/>
                  </a:lnTo>
                  <a:lnTo>
                    <a:pt x="1452" y="362"/>
                  </a:lnTo>
                  <a:lnTo>
                    <a:pt x="1476" y="351"/>
                  </a:lnTo>
                  <a:lnTo>
                    <a:pt x="1502" y="338"/>
                  </a:lnTo>
                  <a:lnTo>
                    <a:pt x="1513" y="330"/>
                  </a:lnTo>
                  <a:lnTo>
                    <a:pt x="1524" y="322"/>
                  </a:lnTo>
                  <a:lnTo>
                    <a:pt x="1534" y="313"/>
                  </a:lnTo>
                  <a:lnTo>
                    <a:pt x="1543" y="303"/>
                  </a:lnTo>
                  <a:lnTo>
                    <a:pt x="1550" y="294"/>
                  </a:lnTo>
                  <a:lnTo>
                    <a:pt x="1556" y="283"/>
                  </a:lnTo>
                  <a:lnTo>
                    <a:pt x="1559" y="271"/>
                  </a:lnTo>
                  <a:lnTo>
                    <a:pt x="1560" y="260"/>
                  </a:lnTo>
                  <a:lnTo>
                    <a:pt x="1560" y="260"/>
                  </a:lnTo>
                  <a:lnTo>
                    <a:pt x="1559" y="252"/>
                  </a:lnTo>
                  <a:lnTo>
                    <a:pt x="1556" y="245"/>
                  </a:lnTo>
                  <a:lnTo>
                    <a:pt x="1552" y="239"/>
                  </a:lnTo>
                  <a:lnTo>
                    <a:pt x="1547" y="233"/>
                  </a:lnTo>
                  <a:lnTo>
                    <a:pt x="1539" y="223"/>
                  </a:lnTo>
                  <a:lnTo>
                    <a:pt x="1535" y="217"/>
                  </a:lnTo>
                  <a:lnTo>
                    <a:pt x="1534" y="212"/>
                  </a:lnTo>
                  <a:lnTo>
                    <a:pt x="1534" y="212"/>
                  </a:lnTo>
                  <a:lnTo>
                    <a:pt x="1535" y="202"/>
                  </a:lnTo>
                  <a:lnTo>
                    <a:pt x="1539" y="194"/>
                  </a:lnTo>
                  <a:lnTo>
                    <a:pt x="1543" y="187"/>
                  </a:lnTo>
                  <a:lnTo>
                    <a:pt x="1548" y="181"/>
                  </a:lnTo>
                  <a:lnTo>
                    <a:pt x="1559" y="171"/>
                  </a:lnTo>
                  <a:lnTo>
                    <a:pt x="1564" y="164"/>
                  </a:lnTo>
                  <a:lnTo>
                    <a:pt x="1567" y="157"/>
                  </a:lnTo>
                  <a:lnTo>
                    <a:pt x="1567" y="157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59" y="150"/>
                  </a:lnTo>
                  <a:lnTo>
                    <a:pt x="1549" y="151"/>
                  </a:lnTo>
                  <a:lnTo>
                    <a:pt x="1539" y="154"/>
                  </a:lnTo>
                  <a:lnTo>
                    <a:pt x="1528" y="156"/>
                  </a:lnTo>
                  <a:lnTo>
                    <a:pt x="1509" y="163"/>
                  </a:lnTo>
                  <a:lnTo>
                    <a:pt x="1490" y="172"/>
                  </a:lnTo>
                  <a:lnTo>
                    <a:pt x="1473" y="183"/>
                  </a:lnTo>
                  <a:lnTo>
                    <a:pt x="1457" y="194"/>
                  </a:lnTo>
                  <a:lnTo>
                    <a:pt x="1425" y="219"/>
                  </a:lnTo>
                  <a:lnTo>
                    <a:pt x="1409" y="232"/>
                  </a:lnTo>
                  <a:lnTo>
                    <a:pt x="1394" y="244"/>
                  </a:lnTo>
                  <a:lnTo>
                    <a:pt x="1376" y="255"/>
                  </a:lnTo>
                  <a:lnTo>
                    <a:pt x="1360" y="264"/>
                  </a:lnTo>
                  <a:lnTo>
                    <a:pt x="1342" y="271"/>
                  </a:lnTo>
                  <a:lnTo>
                    <a:pt x="1333" y="275"/>
                  </a:lnTo>
                  <a:lnTo>
                    <a:pt x="1323" y="277"/>
                  </a:lnTo>
                  <a:lnTo>
                    <a:pt x="1313" y="278"/>
                  </a:lnTo>
                  <a:lnTo>
                    <a:pt x="1303" y="279"/>
                  </a:lnTo>
                  <a:lnTo>
                    <a:pt x="1292" y="279"/>
                  </a:lnTo>
                  <a:lnTo>
                    <a:pt x="1282" y="278"/>
                  </a:lnTo>
                  <a:lnTo>
                    <a:pt x="1282" y="278"/>
                  </a:lnTo>
                  <a:lnTo>
                    <a:pt x="1262" y="270"/>
                  </a:lnTo>
                  <a:lnTo>
                    <a:pt x="1227" y="254"/>
                  </a:lnTo>
                  <a:lnTo>
                    <a:pt x="1119" y="202"/>
                  </a:lnTo>
                  <a:lnTo>
                    <a:pt x="1058" y="172"/>
                  </a:lnTo>
                  <a:lnTo>
                    <a:pt x="998" y="142"/>
                  </a:lnTo>
                  <a:lnTo>
                    <a:pt x="945" y="115"/>
                  </a:lnTo>
                  <a:lnTo>
                    <a:pt x="903" y="91"/>
                  </a:lnTo>
                  <a:lnTo>
                    <a:pt x="903" y="91"/>
                  </a:lnTo>
                  <a:lnTo>
                    <a:pt x="894" y="85"/>
                  </a:lnTo>
                  <a:lnTo>
                    <a:pt x="886" y="78"/>
                  </a:lnTo>
                  <a:lnTo>
                    <a:pt x="871" y="62"/>
                  </a:lnTo>
                  <a:lnTo>
                    <a:pt x="842" y="28"/>
                  </a:lnTo>
                  <a:lnTo>
                    <a:pt x="835" y="21"/>
                  </a:lnTo>
                  <a:lnTo>
                    <a:pt x="827" y="15"/>
                  </a:lnTo>
                  <a:lnTo>
                    <a:pt x="821" y="9"/>
                  </a:lnTo>
                  <a:lnTo>
                    <a:pt x="812" y="4"/>
                  </a:lnTo>
                  <a:lnTo>
                    <a:pt x="804" y="2"/>
                  </a:lnTo>
                  <a:lnTo>
                    <a:pt x="796" y="0"/>
                  </a:lnTo>
                  <a:lnTo>
                    <a:pt x="787" y="1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57" y="10"/>
                  </a:lnTo>
                  <a:lnTo>
                    <a:pt x="737" y="16"/>
                  </a:lnTo>
                  <a:lnTo>
                    <a:pt x="716" y="19"/>
                  </a:lnTo>
                  <a:lnTo>
                    <a:pt x="694" y="21"/>
                  </a:lnTo>
                  <a:lnTo>
                    <a:pt x="671" y="24"/>
                  </a:lnTo>
                  <a:lnTo>
                    <a:pt x="648" y="24"/>
                  </a:lnTo>
                  <a:lnTo>
                    <a:pt x="598" y="25"/>
                  </a:lnTo>
                  <a:lnTo>
                    <a:pt x="598" y="25"/>
                  </a:lnTo>
                  <a:lnTo>
                    <a:pt x="586" y="24"/>
                  </a:lnTo>
                  <a:lnTo>
                    <a:pt x="575" y="23"/>
                  </a:lnTo>
                  <a:lnTo>
                    <a:pt x="555" y="17"/>
                  </a:lnTo>
                  <a:lnTo>
                    <a:pt x="555" y="17"/>
                  </a:lnTo>
                  <a:lnTo>
                    <a:pt x="550" y="26"/>
                  </a:lnTo>
                  <a:lnTo>
                    <a:pt x="546" y="34"/>
                  </a:lnTo>
                  <a:lnTo>
                    <a:pt x="535" y="49"/>
                  </a:lnTo>
                  <a:lnTo>
                    <a:pt x="522" y="62"/>
                  </a:lnTo>
                  <a:lnTo>
                    <a:pt x="511" y="74"/>
                  </a:lnTo>
                  <a:lnTo>
                    <a:pt x="499" y="87"/>
                  </a:lnTo>
                  <a:lnTo>
                    <a:pt x="494" y="93"/>
                  </a:lnTo>
                  <a:lnTo>
                    <a:pt x="489" y="100"/>
                  </a:lnTo>
                  <a:lnTo>
                    <a:pt x="486" y="107"/>
                  </a:lnTo>
                  <a:lnTo>
                    <a:pt x="483" y="115"/>
                  </a:lnTo>
                  <a:lnTo>
                    <a:pt x="481" y="123"/>
                  </a:lnTo>
                  <a:lnTo>
                    <a:pt x="481" y="131"/>
                  </a:lnTo>
                  <a:lnTo>
                    <a:pt x="481" y="131"/>
                  </a:lnTo>
                  <a:lnTo>
                    <a:pt x="481" y="140"/>
                  </a:lnTo>
                  <a:lnTo>
                    <a:pt x="485" y="146"/>
                  </a:lnTo>
                  <a:lnTo>
                    <a:pt x="488" y="149"/>
                  </a:lnTo>
                  <a:lnTo>
                    <a:pt x="493" y="151"/>
                  </a:lnTo>
                  <a:lnTo>
                    <a:pt x="496" y="154"/>
                  </a:lnTo>
                  <a:lnTo>
                    <a:pt x="501" y="155"/>
                  </a:lnTo>
                  <a:lnTo>
                    <a:pt x="504" y="158"/>
                  </a:lnTo>
                  <a:lnTo>
                    <a:pt x="506" y="164"/>
                  </a:lnTo>
                  <a:lnTo>
                    <a:pt x="506" y="164"/>
                  </a:lnTo>
                  <a:lnTo>
                    <a:pt x="510" y="177"/>
                  </a:lnTo>
                  <a:lnTo>
                    <a:pt x="512" y="188"/>
                  </a:lnTo>
                  <a:lnTo>
                    <a:pt x="513" y="200"/>
                  </a:lnTo>
                  <a:lnTo>
                    <a:pt x="514" y="211"/>
                  </a:lnTo>
                  <a:lnTo>
                    <a:pt x="514" y="232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1" y="269"/>
                  </a:lnTo>
                  <a:lnTo>
                    <a:pt x="509" y="272"/>
                  </a:lnTo>
                  <a:lnTo>
                    <a:pt x="506" y="275"/>
                  </a:lnTo>
                  <a:lnTo>
                    <a:pt x="503" y="277"/>
                  </a:lnTo>
                  <a:lnTo>
                    <a:pt x="499" y="278"/>
                  </a:lnTo>
                  <a:lnTo>
                    <a:pt x="495" y="278"/>
                  </a:lnTo>
                  <a:lnTo>
                    <a:pt x="495" y="278"/>
                  </a:lnTo>
                  <a:lnTo>
                    <a:pt x="486" y="277"/>
                  </a:lnTo>
                  <a:lnTo>
                    <a:pt x="478" y="273"/>
                  </a:lnTo>
                  <a:lnTo>
                    <a:pt x="472" y="269"/>
                  </a:lnTo>
                  <a:lnTo>
                    <a:pt x="467" y="263"/>
                  </a:lnTo>
                  <a:lnTo>
                    <a:pt x="460" y="250"/>
                  </a:lnTo>
                  <a:lnTo>
                    <a:pt x="456" y="244"/>
                  </a:lnTo>
                  <a:lnTo>
                    <a:pt x="451" y="238"/>
                  </a:lnTo>
                  <a:lnTo>
                    <a:pt x="451" y="238"/>
                  </a:lnTo>
                  <a:lnTo>
                    <a:pt x="448" y="244"/>
                  </a:lnTo>
                  <a:lnTo>
                    <a:pt x="443" y="248"/>
                  </a:lnTo>
                  <a:lnTo>
                    <a:pt x="438" y="252"/>
                  </a:lnTo>
                  <a:lnTo>
                    <a:pt x="433" y="253"/>
                  </a:lnTo>
                  <a:lnTo>
                    <a:pt x="433" y="253"/>
                  </a:lnTo>
                  <a:lnTo>
                    <a:pt x="430" y="252"/>
                  </a:lnTo>
                  <a:lnTo>
                    <a:pt x="427" y="250"/>
                  </a:lnTo>
                  <a:lnTo>
                    <a:pt x="422" y="246"/>
                  </a:lnTo>
                  <a:lnTo>
                    <a:pt x="420" y="240"/>
                  </a:lnTo>
                  <a:lnTo>
                    <a:pt x="419" y="233"/>
                  </a:lnTo>
                  <a:lnTo>
                    <a:pt x="419" y="233"/>
                  </a:lnTo>
                  <a:lnTo>
                    <a:pt x="381" y="233"/>
                  </a:lnTo>
                  <a:lnTo>
                    <a:pt x="381" y="233"/>
                  </a:lnTo>
                  <a:lnTo>
                    <a:pt x="369" y="233"/>
                  </a:lnTo>
                  <a:lnTo>
                    <a:pt x="361" y="231"/>
                  </a:lnTo>
                  <a:lnTo>
                    <a:pt x="354" y="227"/>
                  </a:lnTo>
                  <a:lnTo>
                    <a:pt x="351" y="223"/>
                  </a:lnTo>
                  <a:lnTo>
                    <a:pt x="344" y="210"/>
                  </a:lnTo>
                  <a:lnTo>
                    <a:pt x="340" y="204"/>
                  </a:lnTo>
                  <a:lnTo>
                    <a:pt x="334" y="198"/>
                  </a:lnTo>
                  <a:lnTo>
                    <a:pt x="334" y="198"/>
                  </a:lnTo>
                  <a:lnTo>
                    <a:pt x="318" y="187"/>
                  </a:lnTo>
                  <a:lnTo>
                    <a:pt x="302" y="178"/>
                  </a:lnTo>
                  <a:lnTo>
                    <a:pt x="287" y="171"/>
                  </a:lnTo>
                  <a:lnTo>
                    <a:pt x="270" y="164"/>
                  </a:lnTo>
                  <a:lnTo>
                    <a:pt x="239" y="151"/>
                  </a:lnTo>
                  <a:lnTo>
                    <a:pt x="205" y="139"/>
                  </a:lnTo>
                  <a:lnTo>
                    <a:pt x="205" y="139"/>
                  </a:lnTo>
                  <a:lnTo>
                    <a:pt x="201" y="145"/>
                  </a:lnTo>
                  <a:lnTo>
                    <a:pt x="203" y="148"/>
                  </a:lnTo>
                  <a:lnTo>
                    <a:pt x="204" y="153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6" y="170"/>
                  </a:lnTo>
                  <a:lnTo>
                    <a:pt x="209" y="179"/>
                  </a:lnTo>
                  <a:lnTo>
                    <a:pt x="218" y="198"/>
                  </a:lnTo>
                  <a:lnTo>
                    <a:pt x="222" y="207"/>
                  </a:lnTo>
                  <a:lnTo>
                    <a:pt x="227" y="218"/>
                  </a:lnTo>
                  <a:lnTo>
                    <a:pt x="230" y="231"/>
                  </a:lnTo>
                  <a:lnTo>
                    <a:pt x="230" y="245"/>
                  </a:lnTo>
                  <a:lnTo>
                    <a:pt x="230" y="245"/>
                  </a:lnTo>
                  <a:lnTo>
                    <a:pt x="230" y="256"/>
                  </a:lnTo>
                  <a:lnTo>
                    <a:pt x="228" y="267"/>
                  </a:lnTo>
                  <a:lnTo>
                    <a:pt x="224" y="275"/>
                  </a:lnTo>
                  <a:lnTo>
                    <a:pt x="222" y="283"/>
                  </a:lnTo>
                  <a:lnTo>
                    <a:pt x="219" y="291"/>
                  </a:lnTo>
                  <a:lnTo>
                    <a:pt x="215" y="299"/>
                  </a:lnTo>
                  <a:lnTo>
                    <a:pt x="213" y="30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23"/>
                  </a:lnTo>
                  <a:lnTo>
                    <a:pt x="214" y="328"/>
                  </a:lnTo>
                  <a:lnTo>
                    <a:pt x="219" y="334"/>
                  </a:lnTo>
                  <a:lnTo>
                    <a:pt x="222" y="340"/>
                  </a:lnTo>
                  <a:lnTo>
                    <a:pt x="223" y="344"/>
                  </a:lnTo>
                  <a:lnTo>
                    <a:pt x="223" y="348"/>
                  </a:lnTo>
                  <a:lnTo>
                    <a:pt x="223" y="348"/>
                  </a:lnTo>
                  <a:lnTo>
                    <a:pt x="223" y="351"/>
                  </a:lnTo>
                  <a:lnTo>
                    <a:pt x="222" y="354"/>
                  </a:lnTo>
                  <a:lnTo>
                    <a:pt x="218" y="359"/>
                  </a:lnTo>
                  <a:lnTo>
                    <a:pt x="212" y="362"/>
                  </a:lnTo>
                  <a:lnTo>
                    <a:pt x="205" y="364"/>
                  </a:lnTo>
                  <a:lnTo>
                    <a:pt x="190" y="367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74" y="375"/>
                  </a:lnTo>
                  <a:lnTo>
                    <a:pt x="167" y="382"/>
                  </a:lnTo>
                  <a:lnTo>
                    <a:pt x="159" y="392"/>
                  </a:lnTo>
                  <a:lnTo>
                    <a:pt x="152" y="403"/>
                  </a:lnTo>
                  <a:lnTo>
                    <a:pt x="146" y="416"/>
                  </a:lnTo>
                  <a:lnTo>
                    <a:pt x="140" y="428"/>
                  </a:lnTo>
                  <a:lnTo>
                    <a:pt x="137" y="440"/>
                  </a:lnTo>
                  <a:lnTo>
                    <a:pt x="136" y="451"/>
                  </a:lnTo>
                  <a:lnTo>
                    <a:pt x="136" y="451"/>
                  </a:lnTo>
                  <a:lnTo>
                    <a:pt x="136" y="453"/>
                  </a:lnTo>
                  <a:lnTo>
                    <a:pt x="137" y="456"/>
                  </a:lnTo>
                  <a:lnTo>
                    <a:pt x="143" y="462"/>
                  </a:lnTo>
                  <a:lnTo>
                    <a:pt x="151" y="468"/>
                  </a:lnTo>
                  <a:lnTo>
                    <a:pt x="160" y="473"/>
                  </a:lnTo>
                  <a:lnTo>
                    <a:pt x="172" y="477"/>
                  </a:lnTo>
                  <a:lnTo>
                    <a:pt x="182" y="481"/>
                  </a:lnTo>
                  <a:lnTo>
                    <a:pt x="192" y="483"/>
                  </a:lnTo>
                  <a:lnTo>
                    <a:pt x="201" y="484"/>
                  </a:lnTo>
                  <a:lnTo>
                    <a:pt x="201" y="484"/>
                  </a:lnTo>
                  <a:lnTo>
                    <a:pt x="205" y="483"/>
                  </a:lnTo>
                  <a:lnTo>
                    <a:pt x="207" y="482"/>
                  </a:lnTo>
                  <a:lnTo>
                    <a:pt x="213" y="477"/>
                  </a:lnTo>
                  <a:lnTo>
                    <a:pt x="218" y="470"/>
                  </a:lnTo>
                  <a:lnTo>
                    <a:pt x="222" y="463"/>
                  </a:lnTo>
                  <a:lnTo>
                    <a:pt x="227" y="456"/>
                  </a:lnTo>
                  <a:lnTo>
                    <a:pt x="233" y="450"/>
                  </a:lnTo>
                  <a:lnTo>
                    <a:pt x="238" y="445"/>
                  </a:lnTo>
                  <a:lnTo>
                    <a:pt x="242" y="444"/>
                  </a:lnTo>
                  <a:lnTo>
                    <a:pt x="245" y="443"/>
                  </a:lnTo>
                  <a:lnTo>
                    <a:pt x="245" y="443"/>
                  </a:lnTo>
                  <a:lnTo>
                    <a:pt x="254" y="444"/>
                  </a:lnTo>
                  <a:lnTo>
                    <a:pt x="264" y="447"/>
                  </a:lnTo>
                  <a:lnTo>
                    <a:pt x="272" y="452"/>
                  </a:lnTo>
                  <a:lnTo>
                    <a:pt x="280" y="458"/>
                  </a:lnTo>
                  <a:lnTo>
                    <a:pt x="287" y="464"/>
                  </a:lnTo>
                  <a:lnTo>
                    <a:pt x="292" y="471"/>
                  </a:lnTo>
                  <a:lnTo>
                    <a:pt x="296" y="477"/>
                  </a:lnTo>
                  <a:lnTo>
                    <a:pt x="297" y="484"/>
                  </a:lnTo>
                  <a:lnTo>
                    <a:pt x="297" y="484"/>
                  </a:lnTo>
                  <a:lnTo>
                    <a:pt x="297" y="486"/>
                  </a:lnTo>
                  <a:lnTo>
                    <a:pt x="295" y="490"/>
                  </a:lnTo>
                  <a:lnTo>
                    <a:pt x="288" y="499"/>
                  </a:lnTo>
                  <a:lnTo>
                    <a:pt x="276" y="508"/>
                  </a:lnTo>
                  <a:lnTo>
                    <a:pt x="264" y="519"/>
                  </a:lnTo>
                  <a:lnTo>
                    <a:pt x="238" y="540"/>
                  </a:lnTo>
                  <a:lnTo>
                    <a:pt x="227" y="550"/>
                  </a:lnTo>
                  <a:lnTo>
                    <a:pt x="220" y="558"/>
                  </a:lnTo>
                  <a:lnTo>
                    <a:pt x="220" y="558"/>
                  </a:lnTo>
                  <a:lnTo>
                    <a:pt x="216" y="561"/>
                  </a:lnTo>
                  <a:lnTo>
                    <a:pt x="213" y="565"/>
                  </a:lnTo>
                  <a:lnTo>
                    <a:pt x="204" y="569"/>
                  </a:lnTo>
                  <a:lnTo>
                    <a:pt x="195" y="574"/>
                  </a:lnTo>
                  <a:lnTo>
                    <a:pt x="190" y="577"/>
                  </a:lnTo>
                  <a:lnTo>
                    <a:pt x="186" y="580"/>
                  </a:lnTo>
                  <a:lnTo>
                    <a:pt x="186" y="580"/>
                  </a:lnTo>
                  <a:lnTo>
                    <a:pt x="185" y="582"/>
                  </a:lnTo>
                  <a:lnTo>
                    <a:pt x="185" y="584"/>
                  </a:lnTo>
                  <a:lnTo>
                    <a:pt x="186" y="591"/>
                  </a:lnTo>
                  <a:lnTo>
                    <a:pt x="195" y="608"/>
                  </a:lnTo>
                  <a:lnTo>
                    <a:pt x="198" y="618"/>
                  </a:lnTo>
                  <a:lnTo>
                    <a:pt x="199" y="622"/>
                  </a:lnTo>
                  <a:lnTo>
                    <a:pt x="199" y="626"/>
                  </a:lnTo>
                  <a:lnTo>
                    <a:pt x="198" y="630"/>
                  </a:lnTo>
                  <a:lnTo>
                    <a:pt x="196" y="632"/>
                  </a:lnTo>
                  <a:lnTo>
                    <a:pt x="192" y="636"/>
                  </a:lnTo>
                  <a:lnTo>
                    <a:pt x="186" y="638"/>
                  </a:lnTo>
                  <a:lnTo>
                    <a:pt x="186" y="638"/>
                  </a:lnTo>
                  <a:lnTo>
                    <a:pt x="168" y="645"/>
                  </a:lnTo>
                  <a:lnTo>
                    <a:pt x="149" y="651"/>
                  </a:lnTo>
                  <a:lnTo>
                    <a:pt x="128" y="656"/>
                  </a:lnTo>
                  <a:lnTo>
                    <a:pt x="109" y="657"/>
                  </a:lnTo>
                  <a:lnTo>
                    <a:pt x="109" y="657"/>
                  </a:lnTo>
                  <a:lnTo>
                    <a:pt x="98" y="658"/>
                  </a:lnTo>
                  <a:lnTo>
                    <a:pt x="88" y="660"/>
                  </a:lnTo>
                  <a:lnTo>
                    <a:pt x="79" y="665"/>
                  </a:lnTo>
                  <a:lnTo>
                    <a:pt x="71" y="670"/>
                  </a:lnTo>
                  <a:lnTo>
                    <a:pt x="65" y="679"/>
                  </a:lnTo>
                  <a:lnTo>
                    <a:pt x="60" y="687"/>
                  </a:lnTo>
                  <a:lnTo>
                    <a:pt x="55" y="696"/>
                  </a:lnTo>
                  <a:lnTo>
                    <a:pt x="51" y="705"/>
                  </a:lnTo>
                  <a:lnTo>
                    <a:pt x="44" y="726"/>
                  </a:lnTo>
                  <a:lnTo>
                    <a:pt x="38" y="746"/>
                  </a:lnTo>
                  <a:lnTo>
                    <a:pt x="32" y="765"/>
                  </a:lnTo>
                  <a:lnTo>
                    <a:pt x="29" y="774"/>
                  </a:lnTo>
                  <a:lnTo>
                    <a:pt x="25" y="781"/>
                  </a:lnTo>
                  <a:lnTo>
                    <a:pt x="25" y="781"/>
                  </a:lnTo>
                  <a:lnTo>
                    <a:pt x="22" y="786"/>
                  </a:lnTo>
                  <a:lnTo>
                    <a:pt x="18" y="790"/>
                  </a:lnTo>
                  <a:lnTo>
                    <a:pt x="9" y="797"/>
                  </a:lnTo>
                  <a:lnTo>
                    <a:pt x="6" y="800"/>
                  </a:lnTo>
                  <a:lnTo>
                    <a:pt x="2" y="805"/>
                  </a:lnTo>
                  <a:lnTo>
                    <a:pt x="0" y="811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0" y="824"/>
                  </a:lnTo>
                  <a:lnTo>
                    <a:pt x="2" y="827"/>
                  </a:lnTo>
                  <a:lnTo>
                    <a:pt x="6" y="830"/>
                  </a:lnTo>
                  <a:lnTo>
                    <a:pt x="9" y="834"/>
                  </a:lnTo>
                  <a:lnTo>
                    <a:pt x="18" y="837"/>
                  </a:lnTo>
                  <a:lnTo>
                    <a:pt x="25" y="840"/>
                  </a:lnTo>
                  <a:lnTo>
                    <a:pt x="25" y="840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10" y="887"/>
                  </a:lnTo>
                  <a:lnTo>
                    <a:pt x="13" y="889"/>
                  </a:lnTo>
                  <a:lnTo>
                    <a:pt x="16" y="897"/>
                  </a:lnTo>
                  <a:lnTo>
                    <a:pt x="20" y="905"/>
                  </a:lnTo>
                  <a:lnTo>
                    <a:pt x="22" y="914"/>
                  </a:lnTo>
                  <a:lnTo>
                    <a:pt x="25" y="922"/>
                  </a:lnTo>
                  <a:lnTo>
                    <a:pt x="30" y="929"/>
                  </a:lnTo>
                  <a:lnTo>
                    <a:pt x="32" y="932"/>
                  </a:lnTo>
                  <a:lnTo>
                    <a:pt x="35" y="934"/>
                  </a:lnTo>
                  <a:lnTo>
                    <a:pt x="39" y="935"/>
                  </a:lnTo>
                  <a:lnTo>
                    <a:pt x="43" y="936"/>
                  </a:lnTo>
                  <a:lnTo>
                    <a:pt x="43" y="936"/>
                  </a:lnTo>
                  <a:lnTo>
                    <a:pt x="47" y="935"/>
                  </a:lnTo>
                  <a:lnTo>
                    <a:pt x="51" y="934"/>
                  </a:lnTo>
                  <a:lnTo>
                    <a:pt x="58" y="929"/>
                  </a:lnTo>
                  <a:lnTo>
                    <a:pt x="65" y="922"/>
                  </a:lnTo>
                  <a:lnTo>
                    <a:pt x="71" y="913"/>
                  </a:lnTo>
                  <a:lnTo>
                    <a:pt x="78" y="905"/>
                  </a:lnTo>
                  <a:lnTo>
                    <a:pt x="86" y="898"/>
                  </a:lnTo>
                  <a:lnTo>
                    <a:pt x="92" y="896"/>
                  </a:lnTo>
                  <a:lnTo>
                    <a:pt x="97" y="894"/>
                  </a:lnTo>
                  <a:lnTo>
                    <a:pt x="104" y="893"/>
                  </a:lnTo>
                  <a:lnTo>
                    <a:pt x="109" y="891"/>
                  </a:lnTo>
                  <a:lnTo>
                    <a:pt x="109" y="891"/>
                  </a:lnTo>
                  <a:lnTo>
                    <a:pt x="120" y="893"/>
                  </a:lnTo>
                  <a:lnTo>
                    <a:pt x="130" y="895"/>
                  </a:lnTo>
                  <a:lnTo>
                    <a:pt x="142" y="897"/>
                  </a:lnTo>
                  <a:lnTo>
                    <a:pt x="154" y="898"/>
                  </a:lnTo>
                  <a:lnTo>
                    <a:pt x="154" y="898"/>
                  </a:lnTo>
                  <a:lnTo>
                    <a:pt x="160" y="898"/>
                  </a:lnTo>
                  <a:lnTo>
                    <a:pt x="165" y="897"/>
                  </a:lnTo>
                  <a:lnTo>
                    <a:pt x="174" y="895"/>
                  </a:lnTo>
                  <a:lnTo>
                    <a:pt x="181" y="891"/>
                  </a:lnTo>
                  <a:lnTo>
                    <a:pt x="190" y="888"/>
                  </a:lnTo>
                  <a:lnTo>
                    <a:pt x="190" y="888"/>
                  </a:lnTo>
                  <a:lnTo>
                    <a:pt x="191" y="899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7" y="914"/>
                  </a:lnTo>
                  <a:lnTo>
                    <a:pt x="200" y="918"/>
                  </a:lnTo>
                  <a:lnTo>
                    <a:pt x="204" y="920"/>
                  </a:lnTo>
                  <a:lnTo>
                    <a:pt x="209" y="921"/>
                  </a:lnTo>
                  <a:lnTo>
                    <a:pt x="209" y="921"/>
                  </a:lnTo>
                  <a:lnTo>
                    <a:pt x="215" y="920"/>
                  </a:lnTo>
                  <a:lnTo>
                    <a:pt x="221" y="918"/>
                  </a:lnTo>
                  <a:lnTo>
                    <a:pt x="227" y="914"/>
                  </a:lnTo>
                  <a:lnTo>
                    <a:pt x="231" y="910"/>
                  </a:lnTo>
                  <a:lnTo>
                    <a:pt x="237" y="906"/>
                  </a:lnTo>
                  <a:lnTo>
                    <a:pt x="243" y="902"/>
                  </a:lnTo>
                  <a:lnTo>
                    <a:pt x="249" y="899"/>
                  </a:lnTo>
                  <a:lnTo>
                    <a:pt x="257" y="898"/>
                  </a:lnTo>
                  <a:lnTo>
                    <a:pt x="257" y="898"/>
                  </a:lnTo>
                  <a:lnTo>
                    <a:pt x="268" y="898"/>
                  </a:lnTo>
                  <a:lnTo>
                    <a:pt x="268" y="898"/>
                  </a:lnTo>
                  <a:lnTo>
                    <a:pt x="274" y="898"/>
                  </a:lnTo>
                  <a:lnTo>
                    <a:pt x="281" y="895"/>
                  </a:lnTo>
                  <a:lnTo>
                    <a:pt x="284" y="893"/>
                  </a:lnTo>
                  <a:lnTo>
                    <a:pt x="288" y="889"/>
                  </a:lnTo>
                  <a:lnTo>
                    <a:pt x="289" y="886"/>
                  </a:lnTo>
                  <a:lnTo>
                    <a:pt x="290" y="881"/>
                  </a:lnTo>
                  <a:lnTo>
                    <a:pt x="290" y="881"/>
                  </a:lnTo>
                  <a:lnTo>
                    <a:pt x="289" y="864"/>
                  </a:lnTo>
                  <a:lnTo>
                    <a:pt x="287" y="851"/>
                  </a:lnTo>
                  <a:lnTo>
                    <a:pt x="283" y="840"/>
                  </a:lnTo>
                  <a:lnTo>
                    <a:pt x="283" y="826"/>
                  </a:lnTo>
                  <a:lnTo>
                    <a:pt x="283" y="826"/>
                  </a:lnTo>
                  <a:lnTo>
                    <a:pt x="283" y="824"/>
                  </a:lnTo>
                  <a:lnTo>
                    <a:pt x="285" y="822"/>
                  </a:lnTo>
                  <a:lnTo>
                    <a:pt x="292" y="822"/>
                  </a:lnTo>
                  <a:lnTo>
                    <a:pt x="300" y="825"/>
                  </a:lnTo>
                  <a:lnTo>
                    <a:pt x="307" y="826"/>
                  </a:lnTo>
                  <a:lnTo>
                    <a:pt x="307" y="826"/>
                  </a:lnTo>
                  <a:lnTo>
                    <a:pt x="327" y="826"/>
                  </a:lnTo>
                  <a:lnTo>
                    <a:pt x="327" y="826"/>
                  </a:lnTo>
                  <a:lnTo>
                    <a:pt x="338" y="825"/>
                  </a:lnTo>
                  <a:lnTo>
                    <a:pt x="351" y="824"/>
                  </a:lnTo>
                  <a:lnTo>
                    <a:pt x="363" y="824"/>
                  </a:lnTo>
                  <a:lnTo>
                    <a:pt x="374" y="824"/>
                  </a:lnTo>
                  <a:lnTo>
                    <a:pt x="380" y="825"/>
                  </a:lnTo>
                  <a:lnTo>
                    <a:pt x="384" y="826"/>
                  </a:lnTo>
                  <a:lnTo>
                    <a:pt x="389" y="828"/>
                  </a:lnTo>
                  <a:lnTo>
                    <a:pt x="392" y="832"/>
                  </a:lnTo>
                  <a:lnTo>
                    <a:pt x="396" y="835"/>
                  </a:lnTo>
                  <a:lnTo>
                    <a:pt x="398" y="841"/>
                  </a:lnTo>
                  <a:lnTo>
                    <a:pt x="399" y="847"/>
                  </a:lnTo>
                  <a:lnTo>
                    <a:pt x="401" y="855"/>
                  </a:lnTo>
                  <a:lnTo>
                    <a:pt x="401" y="855"/>
                  </a:lnTo>
                  <a:lnTo>
                    <a:pt x="401" y="861"/>
                  </a:lnTo>
                  <a:lnTo>
                    <a:pt x="401" y="871"/>
                  </a:lnTo>
                  <a:lnTo>
                    <a:pt x="403" y="878"/>
                  </a:lnTo>
                  <a:lnTo>
                    <a:pt x="405" y="880"/>
                  </a:lnTo>
                  <a:lnTo>
                    <a:pt x="407" y="881"/>
                  </a:lnTo>
                  <a:lnTo>
                    <a:pt x="407" y="881"/>
                  </a:lnTo>
                  <a:lnTo>
                    <a:pt x="422" y="881"/>
                  </a:lnTo>
                  <a:lnTo>
                    <a:pt x="422" y="881"/>
                  </a:lnTo>
                  <a:lnTo>
                    <a:pt x="427" y="881"/>
                  </a:lnTo>
                  <a:lnTo>
                    <a:pt x="430" y="882"/>
                  </a:lnTo>
                  <a:lnTo>
                    <a:pt x="434" y="884"/>
                  </a:lnTo>
                  <a:lnTo>
                    <a:pt x="438" y="887"/>
                  </a:lnTo>
                  <a:lnTo>
                    <a:pt x="444" y="894"/>
                  </a:lnTo>
                  <a:lnTo>
                    <a:pt x="451" y="901"/>
                  </a:lnTo>
                  <a:lnTo>
                    <a:pt x="458" y="909"/>
                  </a:lnTo>
                  <a:lnTo>
                    <a:pt x="466" y="914"/>
                  </a:lnTo>
                  <a:lnTo>
                    <a:pt x="471" y="918"/>
                  </a:lnTo>
                  <a:lnTo>
                    <a:pt x="475" y="919"/>
                  </a:lnTo>
                  <a:lnTo>
                    <a:pt x="481" y="920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587" y="921"/>
                  </a:lnTo>
                  <a:lnTo>
                    <a:pt x="587" y="921"/>
                  </a:lnTo>
                  <a:lnTo>
                    <a:pt x="595" y="920"/>
                  </a:lnTo>
                  <a:lnTo>
                    <a:pt x="601" y="919"/>
                  </a:lnTo>
                  <a:lnTo>
                    <a:pt x="606" y="917"/>
                  </a:lnTo>
                  <a:lnTo>
                    <a:pt x="611" y="913"/>
                  </a:lnTo>
                  <a:lnTo>
                    <a:pt x="620" y="909"/>
                  </a:lnTo>
                  <a:lnTo>
                    <a:pt x="625" y="908"/>
                  </a:lnTo>
                  <a:lnTo>
                    <a:pt x="631" y="906"/>
                  </a:lnTo>
                  <a:lnTo>
                    <a:pt x="631" y="906"/>
                  </a:lnTo>
                  <a:lnTo>
                    <a:pt x="644" y="908"/>
                  </a:lnTo>
                  <a:lnTo>
                    <a:pt x="657" y="910"/>
                  </a:lnTo>
                  <a:lnTo>
                    <a:pt x="669" y="913"/>
                  </a:lnTo>
                  <a:lnTo>
                    <a:pt x="679" y="919"/>
                  </a:lnTo>
                  <a:lnTo>
                    <a:pt x="701" y="931"/>
                  </a:lnTo>
                  <a:lnTo>
                    <a:pt x="722" y="943"/>
                  </a:lnTo>
                  <a:lnTo>
                    <a:pt x="732" y="950"/>
                  </a:lnTo>
                  <a:lnTo>
                    <a:pt x="743" y="955"/>
                  </a:lnTo>
                  <a:lnTo>
                    <a:pt x="756" y="960"/>
                  </a:lnTo>
                  <a:lnTo>
                    <a:pt x="769" y="964"/>
                  </a:lnTo>
                  <a:lnTo>
                    <a:pt x="783" y="966"/>
                  </a:lnTo>
                  <a:lnTo>
                    <a:pt x="799" y="966"/>
                  </a:lnTo>
                  <a:lnTo>
                    <a:pt x="815" y="965"/>
                  </a:lnTo>
                  <a:lnTo>
                    <a:pt x="833" y="962"/>
                  </a:lnTo>
                  <a:lnTo>
                    <a:pt x="833" y="962"/>
                  </a:lnTo>
                  <a:lnTo>
                    <a:pt x="852" y="917"/>
                  </a:lnTo>
                  <a:lnTo>
                    <a:pt x="852" y="9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1996888" y="4290601"/>
              <a:ext cx="241200" cy="173510"/>
            </a:xfrm>
            <a:custGeom>
              <a:avLst/>
              <a:gdLst/>
              <a:ahLst/>
              <a:cxnLst>
                <a:cxn ang="0">
                  <a:pos x="107" y="16"/>
                </a:cxn>
                <a:cxn ang="0">
                  <a:pos x="86" y="2"/>
                </a:cxn>
                <a:cxn ang="0">
                  <a:pos x="74" y="0"/>
                </a:cxn>
                <a:cxn ang="0">
                  <a:pos x="34" y="9"/>
                </a:cxn>
                <a:cxn ang="0">
                  <a:pos x="9" y="30"/>
                </a:cxn>
                <a:cxn ang="0">
                  <a:pos x="1" y="48"/>
                </a:cxn>
                <a:cxn ang="0">
                  <a:pos x="0" y="63"/>
                </a:cxn>
                <a:cxn ang="0">
                  <a:pos x="13" y="102"/>
                </a:cxn>
                <a:cxn ang="0">
                  <a:pos x="37" y="110"/>
                </a:cxn>
                <a:cxn ang="0">
                  <a:pos x="75" y="115"/>
                </a:cxn>
                <a:cxn ang="0">
                  <a:pos x="98" y="125"/>
                </a:cxn>
                <a:cxn ang="0">
                  <a:pos x="103" y="137"/>
                </a:cxn>
                <a:cxn ang="0">
                  <a:pos x="107" y="166"/>
                </a:cxn>
                <a:cxn ang="0">
                  <a:pos x="116" y="174"/>
                </a:cxn>
                <a:cxn ang="0">
                  <a:pos x="124" y="192"/>
                </a:cxn>
                <a:cxn ang="0">
                  <a:pos x="129" y="215"/>
                </a:cxn>
                <a:cxn ang="0">
                  <a:pos x="136" y="224"/>
                </a:cxn>
                <a:cxn ang="0">
                  <a:pos x="156" y="231"/>
                </a:cxn>
                <a:cxn ang="0">
                  <a:pos x="175" y="230"/>
                </a:cxn>
                <a:cxn ang="0">
                  <a:pos x="193" y="221"/>
                </a:cxn>
                <a:cxn ang="0">
                  <a:pos x="210" y="211"/>
                </a:cxn>
                <a:cxn ang="0">
                  <a:pos x="222" y="209"/>
                </a:cxn>
                <a:cxn ang="0">
                  <a:pos x="245" y="222"/>
                </a:cxn>
                <a:cxn ang="0">
                  <a:pos x="253" y="224"/>
                </a:cxn>
                <a:cxn ang="0">
                  <a:pos x="265" y="219"/>
                </a:cxn>
                <a:cxn ang="0">
                  <a:pos x="276" y="214"/>
                </a:cxn>
                <a:cxn ang="0">
                  <a:pos x="281" y="216"/>
                </a:cxn>
                <a:cxn ang="0">
                  <a:pos x="298" y="231"/>
                </a:cxn>
                <a:cxn ang="0">
                  <a:pos x="312" y="238"/>
                </a:cxn>
                <a:cxn ang="0">
                  <a:pos x="312" y="238"/>
                </a:cxn>
                <a:cxn ang="0">
                  <a:pos x="317" y="222"/>
                </a:cxn>
                <a:cxn ang="0">
                  <a:pos x="329" y="206"/>
                </a:cxn>
                <a:cxn ang="0">
                  <a:pos x="330" y="198"/>
                </a:cxn>
                <a:cxn ang="0">
                  <a:pos x="317" y="176"/>
                </a:cxn>
                <a:cxn ang="0">
                  <a:pos x="315" y="169"/>
                </a:cxn>
                <a:cxn ang="0">
                  <a:pos x="312" y="143"/>
                </a:cxn>
                <a:cxn ang="0">
                  <a:pos x="304" y="139"/>
                </a:cxn>
                <a:cxn ang="0">
                  <a:pos x="298" y="116"/>
                </a:cxn>
                <a:cxn ang="0">
                  <a:pos x="293" y="107"/>
                </a:cxn>
                <a:cxn ang="0">
                  <a:pos x="280" y="107"/>
                </a:cxn>
                <a:cxn ang="0">
                  <a:pos x="270" y="102"/>
                </a:cxn>
                <a:cxn ang="0">
                  <a:pos x="260" y="87"/>
                </a:cxn>
                <a:cxn ang="0">
                  <a:pos x="251" y="81"/>
                </a:cxn>
                <a:cxn ang="0">
                  <a:pos x="228" y="76"/>
                </a:cxn>
                <a:cxn ang="0">
                  <a:pos x="191" y="70"/>
                </a:cxn>
                <a:cxn ang="0">
                  <a:pos x="177" y="66"/>
                </a:cxn>
                <a:cxn ang="0">
                  <a:pos x="159" y="52"/>
                </a:cxn>
                <a:cxn ang="0">
                  <a:pos x="144" y="44"/>
                </a:cxn>
                <a:cxn ang="0">
                  <a:pos x="128" y="35"/>
                </a:cxn>
                <a:cxn ang="0">
                  <a:pos x="117" y="18"/>
                </a:cxn>
                <a:cxn ang="0">
                  <a:pos x="117" y="22"/>
                </a:cxn>
              </a:cxnLst>
              <a:rect l="0" t="0" r="r" b="b"/>
              <a:pathLst>
                <a:path w="330" h="238">
                  <a:moveTo>
                    <a:pt x="117" y="22"/>
                  </a:moveTo>
                  <a:lnTo>
                    <a:pt x="117" y="22"/>
                  </a:lnTo>
                  <a:lnTo>
                    <a:pt x="107" y="16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9"/>
                  </a:lnTo>
                  <a:lnTo>
                    <a:pt x="23" y="16"/>
                  </a:lnTo>
                  <a:lnTo>
                    <a:pt x="14" y="25"/>
                  </a:lnTo>
                  <a:lnTo>
                    <a:pt x="9" y="30"/>
                  </a:lnTo>
                  <a:lnTo>
                    <a:pt x="7" y="36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7" y="86"/>
                  </a:lnTo>
                  <a:lnTo>
                    <a:pt x="13" y="10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37" y="110"/>
                  </a:lnTo>
                  <a:lnTo>
                    <a:pt x="49" y="112"/>
                  </a:lnTo>
                  <a:lnTo>
                    <a:pt x="62" y="113"/>
                  </a:lnTo>
                  <a:lnTo>
                    <a:pt x="75" y="115"/>
                  </a:lnTo>
                  <a:lnTo>
                    <a:pt x="86" y="119"/>
                  </a:lnTo>
                  <a:lnTo>
                    <a:pt x="94" y="123"/>
                  </a:lnTo>
                  <a:lnTo>
                    <a:pt x="98" y="125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07" y="160"/>
                  </a:lnTo>
                  <a:lnTo>
                    <a:pt x="107" y="166"/>
                  </a:lnTo>
                  <a:lnTo>
                    <a:pt x="110" y="170"/>
                  </a:lnTo>
                  <a:lnTo>
                    <a:pt x="113" y="173"/>
                  </a:lnTo>
                  <a:lnTo>
                    <a:pt x="116" y="174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4" y="192"/>
                  </a:lnTo>
                  <a:lnTo>
                    <a:pt x="125" y="205"/>
                  </a:lnTo>
                  <a:lnTo>
                    <a:pt x="128" y="211"/>
                  </a:lnTo>
                  <a:lnTo>
                    <a:pt x="129" y="215"/>
                  </a:lnTo>
                  <a:lnTo>
                    <a:pt x="132" y="220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41" y="227"/>
                  </a:lnTo>
                  <a:lnTo>
                    <a:pt x="148" y="229"/>
                  </a:lnTo>
                  <a:lnTo>
                    <a:pt x="156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75" y="230"/>
                  </a:lnTo>
                  <a:lnTo>
                    <a:pt x="182" y="228"/>
                  </a:lnTo>
                  <a:lnTo>
                    <a:pt x="187" y="224"/>
                  </a:lnTo>
                  <a:lnTo>
                    <a:pt x="193" y="221"/>
                  </a:lnTo>
                  <a:lnTo>
                    <a:pt x="198" y="216"/>
                  </a:lnTo>
                  <a:lnTo>
                    <a:pt x="204" y="213"/>
                  </a:lnTo>
                  <a:lnTo>
                    <a:pt x="210" y="211"/>
                  </a:lnTo>
                  <a:lnTo>
                    <a:pt x="217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8" y="212"/>
                  </a:lnTo>
                  <a:lnTo>
                    <a:pt x="237" y="216"/>
                  </a:lnTo>
                  <a:lnTo>
                    <a:pt x="245" y="222"/>
                  </a:lnTo>
                  <a:lnTo>
                    <a:pt x="250" y="223"/>
                  </a:lnTo>
                  <a:lnTo>
                    <a:pt x="253" y="224"/>
                  </a:lnTo>
                  <a:lnTo>
                    <a:pt x="253" y="224"/>
                  </a:lnTo>
                  <a:lnTo>
                    <a:pt x="256" y="223"/>
                  </a:lnTo>
                  <a:lnTo>
                    <a:pt x="260" y="222"/>
                  </a:lnTo>
                  <a:lnTo>
                    <a:pt x="265" y="219"/>
                  </a:lnTo>
                  <a:lnTo>
                    <a:pt x="269" y="215"/>
                  </a:lnTo>
                  <a:lnTo>
                    <a:pt x="271" y="214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8" y="214"/>
                  </a:lnTo>
                  <a:lnTo>
                    <a:pt x="281" y="216"/>
                  </a:lnTo>
                  <a:lnTo>
                    <a:pt x="286" y="221"/>
                  </a:lnTo>
                  <a:lnTo>
                    <a:pt x="292" y="22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312" y="231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3" y="232"/>
                  </a:lnTo>
                  <a:lnTo>
                    <a:pt x="315" y="227"/>
                  </a:lnTo>
                  <a:lnTo>
                    <a:pt x="317" y="222"/>
                  </a:lnTo>
                  <a:lnTo>
                    <a:pt x="321" y="217"/>
                  </a:lnTo>
                  <a:lnTo>
                    <a:pt x="328" y="211"/>
                  </a:lnTo>
                  <a:lnTo>
                    <a:pt x="329" y="206"/>
                  </a:lnTo>
                  <a:lnTo>
                    <a:pt x="330" y="203"/>
                  </a:lnTo>
                  <a:lnTo>
                    <a:pt x="330" y="203"/>
                  </a:lnTo>
                  <a:lnTo>
                    <a:pt x="330" y="198"/>
                  </a:lnTo>
                  <a:lnTo>
                    <a:pt x="328" y="193"/>
                  </a:lnTo>
                  <a:lnTo>
                    <a:pt x="323" y="184"/>
                  </a:lnTo>
                  <a:lnTo>
                    <a:pt x="317" y="176"/>
                  </a:lnTo>
                  <a:lnTo>
                    <a:pt x="316" y="173"/>
                  </a:lnTo>
                  <a:lnTo>
                    <a:pt x="315" y="169"/>
                  </a:lnTo>
                  <a:lnTo>
                    <a:pt x="315" y="169"/>
                  </a:lnTo>
                  <a:lnTo>
                    <a:pt x="315" y="144"/>
                  </a:lnTo>
                  <a:lnTo>
                    <a:pt x="315" y="144"/>
                  </a:lnTo>
                  <a:lnTo>
                    <a:pt x="312" y="143"/>
                  </a:lnTo>
                  <a:lnTo>
                    <a:pt x="308" y="143"/>
                  </a:lnTo>
                  <a:lnTo>
                    <a:pt x="305" y="140"/>
                  </a:lnTo>
                  <a:lnTo>
                    <a:pt x="304" y="139"/>
                  </a:lnTo>
                  <a:lnTo>
                    <a:pt x="300" y="133"/>
                  </a:lnTo>
                  <a:lnTo>
                    <a:pt x="299" y="128"/>
                  </a:lnTo>
                  <a:lnTo>
                    <a:pt x="298" y="116"/>
                  </a:lnTo>
                  <a:lnTo>
                    <a:pt x="297" y="110"/>
                  </a:lnTo>
                  <a:lnTo>
                    <a:pt x="296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80" y="107"/>
                  </a:lnTo>
                  <a:lnTo>
                    <a:pt x="280" y="107"/>
                  </a:lnTo>
                  <a:lnTo>
                    <a:pt x="275" y="106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8" y="99"/>
                  </a:lnTo>
                  <a:lnTo>
                    <a:pt x="263" y="91"/>
                  </a:lnTo>
                  <a:lnTo>
                    <a:pt x="260" y="87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1" y="81"/>
                  </a:lnTo>
                  <a:lnTo>
                    <a:pt x="244" y="78"/>
                  </a:lnTo>
                  <a:lnTo>
                    <a:pt x="236" y="76"/>
                  </a:lnTo>
                  <a:lnTo>
                    <a:pt x="228" y="76"/>
                  </a:lnTo>
                  <a:lnTo>
                    <a:pt x="210" y="75"/>
                  </a:lnTo>
                  <a:lnTo>
                    <a:pt x="200" y="74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72" y="63"/>
                  </a:lnTo>
                  <a:lnTo>
                    <a:pt x="168" y="60"/>
                  </a:lnTo>
                  <a:lnTo>
                    <a:pt x="159" y="52"/>
                  </a:lnTo>
                  <a:lnTo>
                    <a:pt x="152" y="48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28" y="35"/>
                  </a:lnTo>
                  <a:lnTo>
                    <a:pt x="121" y="25"/>
                  </a:lnTo>
                  <a:lnTo>
                    <a:pt x="118" y="22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22"/>
                  </a:lnTo>
                  <a:lnTo>
                    <a:pt x="117" y="22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1957656" y="4442240"/>
              <a:ext cx="431543" cy="370348"/>
            </a:xfrm>
            <a:custGeom>
              <a:avLst/>
              <a:gdLst/>
              <a:ahLst/>
              <a:cxnLst>
                <a:cxn ang="0">
                  <a:pos x="347" y="19"/>
                </a:cxn>
                <a:cxn ang="0">
                  <a:pos x="331" y="5"/>
                </a:cxn>
                <a:cxn ang="0">
                  <a:pos x="311" y="14"/>
                </a:cxn>
                <a:cxn ang="0">
                  <a:pos x="292" y="7"/>
                </a:cxn>
                <a:cxn ang="0">
                  <a:pos x="265" y="2"/>
                </a:cxn>
                <a:cxn ang="0">
                  <a:pos x="237" y="19"/>
                </a:cxn>
                <a:cxn ang="0">
                  <a:pos x="203" y="20"/>
                </a:cxn>
                <a:cxn ang="0">
                  <a:pos x="169" y="27"/>
                </a:cxn>
                <a:cxn ang="0">
                  <a:pos x="109" y="67"/>
                </a:cxn>
                <a:cxn ang="0">
                  <a:pos x="107" y="103"/>
                </a:cxn>
                <a:cxn ang="0">
                  <a:pos x="94" y="120"/>
                </a:cxn>
                <a:cxn ang="0">
                  <a:pos x="68" y="125"/>
                </a:cxn>
                <a:cxn ang="0">
                  <a:pos x="40" y="103"/>
                </a:cxn>
                <a:cxn ang="0">
                  <a:pos x="9" y="120"/>
                </a:cxn>
                <a:cxn ang="0">
                  <a:pos x="18" y="147"/>
                </a:cxn>
                <a:cxn ang="0">
                  <a:pos x="48" y="152"/>
                </a:cxn>
                <a:cxn ang="0">
                  <a:pos x="85" y="155"/>
                </a:cxn>
                <a:cxn ang="0">
                  <a:pos x="104" y="195"/>
                </a:cxn>
                <a:cxn ang="0">
                  <a:pos x="120" y="203"/>
                </a:cxn>
                <a:cxn ang="0">
                  <a:pos x="172" y="200"/>
                </a:cxn>
                <a:cxn ang="0">
                  <a:pos x="179" y="228"/>
                </a:cxn>
                <a:cxn ang="0">
                  <a:pos x="198" y="282"/>
                </a:cxn>
                <a:cxn ang="0">
                  <a:pos x="237" y="326"/>
                </a:cxn>
                <a:cxn ang="0">
                  <a:pos x="271" y="333"/>
                </a:cxn>
                <a:cxn ang="0">
                  <a:pos x="290" y="318"/>
                </a:cxn>
                <a:cxn ang="0">
                  <a:pos x="332" y="365"/>
                </a:cxn>
                <a:cxn ang="0">
                  <a:pos x="367" y="412"/>
                </a:cxn>
                <a:cxn ang="0">
                  <a:pos x="398" y="432"/>
                </a:cxn>
                <a:cxn ang="0">
                  <a:pos x="393" y="450"/>
                </a:cxn>
                <a:cxn ang="0">
                  <a:pos x="386" y="473"/>
                </a:cxn>
                <a:cxn ang="0">
                  <a:pos x="407" y="501"/>
                </a:cxn>
                <a:cxn ang="0">
                  <a:pos x="422" y="476"/>
                </a:cxn>
                <a:cxn ang="0">
                  <a:pos x="442" y="449"/>
                </a:cxn>
                <a:cxn ang="0">
                  <a:pos x="488" y="407"/>
                </a:cxn>
                <a:cxn ang="0">
                  <a:pos x="492" y="380"/>
                </a:cxn>
                <a:cxn ang="0">
                  <a:pos x="477" y="346"/>
                </a:cxn>
                <a:cxn ang="0">
                  <a:pos x="549" y="339"/>
                </a:cxn>
                <a:cxn ang="0">
                  <a:pos x="591" y="319"/>
                </a:cxn>
                <a:cxn ang="0">
                  <a:pos x="591" y="295"/>
                </a:cxn>
                <a:cxn ang="0">
                  <a:pos x="573" y="264"/>
                </a:cxn>
                <a:cxn ang="0">
                  <a:pos x="555" y="258"/>
                </a:cxn>
                <a:cxn ang="0">
                  <a:pos x="547" y="240"/>
                </a:cxn>
                <a:cxn ang="0">
                  <a:pos x="577" y="223"/>
                </a:cxn>
                <a:cxn ang="0">
                  <a:pos x="547" y="210"/>
                </a:cxn>
                <a:cxn ang="0">
                  <a:pos x="558" y="185"/>
                </a:cxn>
                <a:cxn ang="0">
                  <a:pos x="544" y="155"/>
                </a:cxn>
                <a:cxn ang="0">
                  <a:pos x="522" y="170"/>
                </a:cxn>
                <a:cxn ang="0">
                  <a:pos x="529" y="191"/>
                </a:cxn>
                <a:cxn ang="0">
                  <a:pos x="499" y="196"/>
                </a:cxn>
                <a:cxn ang="0">
                  <a:pos x="462" y="191"/>
                </a:cxn>
                <a:cxn ang="0">
                  <a:pos x="428" y="174"/>
                </a:cxn>
                <a:cxn ang="0">
                  <a:pos x="423" y="156"/>
                </a:cxn>
                <a:cxn ang="0">
                  <a:pos x="424" y="145"/>
                </a:cxn>
                <a:cxn ang="0">
                  <a:pos x="389" y="95"/>
                </a:cxn>
                <a:cxn ang="0">
                  <a:pos x="367" y="29"/>
                </a:cxn>
              </a:cxnLst>
              <a:rect l="0" t="0" r="r" b="b"/>
              <a:pathLst>
                <a:path w="595" h="508">
                  <a:moveTo>
                    <a:pt x="367" y="22"/>
                  </a:move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47" y="19"/>
                  </a:lnTo>
                  <a:lnTo>
                    <a:pt x="341" y="12"/>
                  </a:lnTo>
                  <a:lnTo>
                    <a:pt x="336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26" y="5"/>
                  </a:lnTo>
                  <a:lnTo>
                    <a:pt x="324" y="6"/>
                  </a:lnTo>
                  <a:lnTo>
                    <a:pt x="320" y="10"/>
                  </a:lnTo>
                  <a:lnTo>
                    <a:pt x="315" y="13"/>
                  </a:lnTo>
                  <a:lnTo>
                    <a:pt x="311" y="14"/>
                  </a:lnTo>
                  <a:lnTo>
                    <a:pt x="308" y="15"/>
                  </a:lnTo>
                  <a:lnTo>
                    <a:pt x="308" y="15"/>
                  </a:lnTo>
                  <a:lnTo>
                    <a:pt x="305" y="14"/>
                  </a:lnTo>
                  <a:lnTo>
                    <a:pt x="300" y="13"/>
                  </a:lnTo>
                  <a:lnTo>
                    <a:pt x="292" y="7"/>
                  </a:lnTo>
                  <a:lnTo>
                    <a:pt x="283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5" y="2"/>
                  </a:lnTo>
                  <a:lnTo>
                    <a:pt x="259" y="4"/>
                  </a:lnTo>
                  <a:lnTo>
                    <a:pt x="253" y="7"/>
                  </a:lnTo>
                  <a:lnTo>
                    <a:pt x="248" y="12"/>
                  </a:lnTo>
                  <a:lnTo>
                    <a:pt x="242" y="15"/>
                  </a:lnTo>
                  <a:lnTo>
                    <a:pt x="237" y="19"/>
                  </a:lnTo>
                  <a:lnTo>
                    <a:pt x="230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11" y="22"/>
                  </a:lnTo>
                  <a:lnTo>
                    <a:pt x="203" y="20"/>
                  </a:lnTo>
                  <a:lnTo>
                    <a:pt x="196" y="18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0" y="21"/>
                  </a:lnTo>
                  <a:lnTo>
                    <a:pt x="169" y="27"/>
                  </a:lnTo>
                  <a:lnTo>
                    <a:pt x="140" y="41"/>
                  </a:lnTo>
                  <a:lnTo>
                    <a:pt x="127" y="49"/>
                  </a:lnTo>
                  <a:lnTo>
                    <a:pt x="117" y="58"/>
                  </a:lnTo>
                  <a:lnTo>
                    <a:pt x="112" y="63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6"/>
                  </a:lnTo>
                  <a:lnTo>
                    <a:pt x="104" y="110"/>
                  </a:lnTo>
                  <a:lnTo>
                    <a:pt x="102" y="113"/>
                  </a:lnTo>
                  <a:lnTo>
                    <a:pt x="99" y="118"/>
                  </a:lnTo>
                  <a:lnTo>
                    <a:pt x="94" y="120"/>
                  </a:lnTo>
                  <a:lnTo>
                    <a:pt x="88" y="124"/>
                  </a:lnTo>
                  <a:lnTo>
                    <a:pt x="81" y="125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68" y="125"/>
                  </a:lnTo>
                  <a:lnTo>
                    <a:pt x="63" y="122"/>
                  </a:lnTo>
                  <a:lnTo>
                    <a:pt x="58" y="120"/>
                  </a:lnTo>
                  <a:lnTo>
                    <a:pt x="54" y="116"/>
                  </a:lnTo>
                  <a:lnTo>
                    <a:pt x="47" y="10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4" y="107"/>
                  </a:lnTo>
                  <a:lnTo>
                    <a:pt x="30" y="110"/>
                  </a:lnTo>
                  <a:lnTo>
                    <a:pt x="18" y="114"/>
                  </a:lnTo>
                  <a:lnTo>
                    <a:pt x="9" y="120"/>
                  </a:lnTo>
                  <a:lnTo>
                    <a:pt x="4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3" y="142"/>
                  </a:lnTo>
                  <a:lnTo>
                    <a:pt x="18" y="147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32" y="15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71" y="152"/>
                  </a:lnTo>
                  <a:lnTo>
                    <a:pt x="78" y="152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9" y="160"/>
                  </a:lnTo>
                  <a:lnTo>
                    <a:pt x="92" y="166"/>
                  </a:lnTo>
                  <a:lnTo>
                    <a:pt x="97" y="181"/>
                  </a:lnTo>
                  <a:lnTo>
                    <a:pt x="101" y="189"/>
                  </a:lnTo>
                  <a:lnTo>
                    <a:pt x="104" y="195"/>
                  </a:lnTo>
                  <a:lnTo>
                    <a:pt x="108" y="198"/>
                  </a:lnTo>
                  <a:lnTo>
                    <a:pt x="111" y="200"/>
                  </a:lnTo>
                  <a:lnTo>
                    <a:pt x="116" y="202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33" y="202"/>
                  </a:lnTo>
                  <a:lnTo>
                    <a:pt x="146" y="201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72" y="200"/>
                  </a:lnTo>
                  <a:lnTo>
                    <a:pt x="176" y="202"/>
                  </a:lnTo>
                  <a:lnTo>
                    <a:pt x="178" y="205"/>
                  </a:lnTo>
                  <a:lnTo>
                    <a:pt x="179" y="211"/>
                  </a:lnTo>
                  <a:lnTo>
                    <a:pt x="179" y="223"/>
                  </a:lnTo>
                  <a:lnTo>
                    <a:pt x="179" y="228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4" y="250"/>
                  </a:lnTo>
                  <a:lnTo>
                    <a:pt x="190" y="266"/>
                  </a:lnTo>
                  <a:lnTo>
                    <a:pt x="198" y="282"/>
                  </a:lnTo>
                  <a:lnTo>
                    <a:pt x="207" y="297"/>
                  </a:lnTo>
                  <a:lnTo>
                    <a:pt x="218" y="311"/>
                  </a:lnTo>
                  <a:lnTo>
                    <a:pt x="224" y="317"/>
                  </a:lnTo>
                  <a:lnTo>
                    <a:pt x="231" y="321"/>
                  </a:lnTo>
                  <a:lnTo>
                    <a:pt x="237" y="326"/>
                  </a:lnTo>
                  <a:lnTo>
                    <a:pt x="244" y="328"/>
                  </a:lnTo>
                  <a:lnTo>
                    <a:pt x="251" y="331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71" y="333"/>
                  </a:lnTo>
                  <a:lnTo>
                    <a:pt x="286" y="335"/>
                  </a:lnTo>
                  <a:lnTo>
                    <a:pt x="286" y="335"/>
                  </a:lnTo>
                  <a:lnTo>
                    <a:pt x="287" y="325"/>
                  </a:lnTo>
                  <a:lnTo>
                    <a:pt x="288" y="321"/>
                  </a:lnTo>
                  <a:lnTo>
                    <a:pt x="290" y="318"/>
                  </a:lnTo>
                  <a:lnTo>
                    <a:pt x="293" y="315"/>
                  </a:lnTo>
                  <a:lnTo>
                    <a:pt x="295" y="312"/>
                  </a:lnTo>
                  <a:lnTo>
                    <a:pt x="305" y="309"/>
                  </a:lnTo>
                  <a:lnTo>
                    <a:pt x="305" y="309"/>
                  </a:lnTo>
                  <a:lnTo>
                    <a:pt x="332" y="365"/>
                  </a:lnTo>
                  <a:lnTo>
                    <a:pt x="346" y="391"/>
                  </a:lnTo>
                  <a:lnTo>
                    <a:pt x="353" y="402"/>
                  </a:lnTo>
                  <a:lnTo>
                    <a:pt x="360" y="412"/>
                  </a:lnTo>
                  <a:lnTo>
                    <a:pt x="360" y="412"/>
                  </a:lnTo>
                  <a:lnTo>
                    <a:pt x="367" y="412"/>
                  </a:lnTo>
                  <a:lnTo>
                    <a:pt x="372" y="415"/>
                  </a:lnTo>
                  <a:lnTo>
                    <a:pt x="377" y="418"/>
                  </a:lnTo>
                  <a:lnTo>
                    <a:pt x="382" y="422"/>
                  </a:lnTo>
                  <a:lnTo>
                    <a:pt x="392" y="428"/>
                  </a:lnTo>
                  <a:lnTo>
                    <a:pt x="398" y="432"/>
                  </a:lnTo>
                  <a:lnTo>
                    <a:pt x="405" y="434"/>
                  </a:lnTo>
                  <a:lnTo>
                    <a:pt x="405" y="434"/>
                  </a:lnTo>
                  <a:lnTo>
                    <a:pt x="402" y="439"/>
                  </a:lnTo>
                  <a:lnTo>
                    <a:pt x="399" y="443"/>
                  </a:lnTo>
                  <a:lnTo>
                    <a:pt x="393" y="450"/>
                  </a:lnTo>
                  <a:lnTo>
                    <a:pt x="387" y="458"/>
                  </a:lnTo>
                  <a:lnTo>
                    <a:pt x="386" y="462"/>
                  </a:lnTo>
                  <a:lnTo>
                    <a:pt x="385" y="468"/>
                  </a:lnTo>
                  <a:lnTo>
                    <a:pt x="385" y="468"/>
                  </a:lnTo>
                  <a:lnTo>
                    <a:pt x="386" y="473"/>
                  </a:lnTo>
                  <a:lnTo>
                    <a:pt x="389" y="480"/>
                  </a:lnTo>
                  <a:lnTo>
                    <a:pt x="392" y="486"/>
                  </a:lnTo>
                  <a:lnTo>
                    <a:pt x="397" y="492"/>
                  </a:lnTo>
                  <a:lnTo>
                    <a:pt x="401" y="496"/>
                  </a:lnTo>
                  <a:lnTo>
                    <a:pt x="407" y="501"/>
                  </a:lnTo>
                  <a:lnTo>
                    <a:pt x="419" y="508"/>
                  </a:lnTo>
                  <a:lnTo>
                    <a:pt x="419" y="508"/>
                  </a:lnTo>
                  <a:lnTo>
                    <a:pt x="419" y="496"/>
                  </a:lnTo>
                  <a:lnTo>
                    <a:pt x="420" y="486"/>
                  </a:lnTo>
                  <a:lnTo>
                    <a:pt x="422" y="476"/>
                  </a:lnTo>
                  <a:lnTo>
                    <a:pt x="425" y="468"/>
                  </a:lnTo>
                  <a:lnTo>
                    <a:pt x="425" y="468"/>
                  </a:lnTo>
                  <a:lnTo>
                    <a:pt x="429" y="463"/>
                  </a:lnTo>
                  <a:lnTo>
                    <a:pt x="432" y="458"/>
                  </a:lnTo>
                  <a:lnTo>
                    <a:pt x="442" y="449"/>
                  </a:lnTo>
                  <a:lnTo>
                    <a:pt x="463" y="432"/>
                  </a:lnTo>
                  <a:lnTo>
                    <a:pt x="474" y="423"/>
                  </a:lnTo>
                  <a:lnTo>
                    <a:pt x="479" y="418"/>
                  </a:lnTo>
                  <a:lnTo>
                    <a:pt x="484" y="412"/>
                  </a:lnTo>
                  <a:lnTo>
                    <a:pt x="488" y="407"/>
                  </a:lnTo>
                  <a:lnTo>
                    <a:pt x="490" y="400"/>
                  </a:lnTo>
                  <a:lnTo>
                    <a:pt x="492" y="393"/>
                  </a:lnTo>
                  <a:lnTo>
                    <a:pt x="492" y="386"/>
                  </a:lnTo>
                  <a:lnTo>
                    <a:pt x="492" y="386"/>
                  </a:lnTo>
                  <a:lnTo>
                    <a:pt x="492" y="380"/>
                  </a:lnTo>
                  <a:lnTo>
                    <a:pt x="490" y="374"/>
                  </a:lnTo>
                  <a:lnTo>
                    <a:pt x="485" y="365"/>
                  </a:lnTo>
                  <a:lnTo>
                    <a:pt x="479" y="356"/>
                  </a:lnTo>
                  <a:lnTo>
                    <a:pt x="478" y="351"/>
                  </a:lnTo>
                  <a:lnTo>
                    <a:pt x="477" y="346"/>
                  </a:lnTo>
                  <a:lnTo>
                    <a:pt x="477" y="346"/>
                  </a:lnTo>
                  <a:lnTo>
                    <a:pt x="492" y="346"/>
                  </a:lnTo>
                  <a:lnTo>
                    <a:pt x="509" y="344"/>
                  </a:lnTo>
                  <a:lnTo>
                    <a:pt x="529" y="342"/>
                  </a:lnTo>
                  <a:lnTo>
                    <a:pt x="549" y="339"/>
                  </a:lnTo>
                  <a:lnTo>
                    <a:pt x="566" y="334"/>
                  </a:lnTo>
                  <a:lnTo>
                    <a:pt x="574" y="331"/>
                  </a:lnTo>
                  <a:lnTo>
                    <a:pt x="581" y="327"/>
                  </a:lnTo>
                  <a:lnTo>
                    <a:pt x="587" y="324"/>
                  </a:lnTo>
                  <a:lnTo>
                    <a:pt x="591" y="319"/>
                  </a:lnTo>
                  <a:lnTo>
                    <a:pt x="593" y="315"/>
                  </a:lnTo>
                  <a:lnTo>
                    <a:pt x="595" y="309"/>
                  </a:lnTo>
                  <a:lnTo>
                    <a:pt x="595" y="309"/>
                  </a:lnTo>
                  <a:lnTo>
                    <a:pt x="593" y="302"/>
                  </a:lnTo>
                  <a:lnTo>
                    <a:pt x="591" y="295"/>
                  </a:lnTo>
                  <a:lnTo>
                    <a:pt x="587" y="290"/>
                  </a:lnTo>
                  <a:lnTo>
                    <a:pt x="582" y="285"/>
                  </a:lnTo>
                  <a:lnTo>
                    <a:pt x="578" y="279"/>
                  </a:lnTo>
                  <a:lnTo>
                    <a:pt x="575" y="272"/>
                  </a:lnTo>
                  <a:lnTo>
                    <a:pt x="573" y="264"/>
                  </a:lnTo>
                  <a:lnTo>
                    <a:pt x="573" y="255"/>
                  </a:lnTo>
                  <a:lnTo>
                    <a:pt x="573" y="255"/>
                  </a:lnTo>
                  <a:lnTo>
                    <a:pt x="566" y="257"/>
                  </a:lnTo>
                  <a:lnTo>
                    <a:pt x="561" y="258"/>
                  </a:lnTo>
                  <a:lnTo>
                    <a:pt x="555" y="258"/>
                  </a:lnTo>
                  <a:lnTo>
                    <a:pt x="547" y="255"/>
                  </a:lnTo>
                  <a:lnTo>
                    <a:pt x="547" y="255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59" y="236"/>
                  </a:lnTo>
                  <a:lnTo>
                    <a:pt x="563" y="233"/>
                  </a:lnTo>
                  <a:lnTo>
                    <a:pt x="569" y="231"/>
                  </a:lnTo>
                  <a:lnTo>
                    <a:pt x="574" y="226"/>
                  </a:lnTo>
                  <a:lnTo>
                    <a:pt x="577" y="223"/>
                  </a:lnTo>
                  <a:lnTo>
                    <a:pt x="580" y="217"/>
                  </a:lnTo>
                  <a:lnTo>
                    <a:pt x="580" y="210"/>
                  </a:lnTo>
                  <a:lnTo>
                    <a:pt x="580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05"/>
                  </a:lnTo>
                  <a:lnTo>
                    <a:pt x="549" y="201"/>
                  </a:lnTo>
                  <a:lnTo>
                    <a:pt x="552" y="193"/>
                  </a:lnTo>
                  <a:lnTo>
                    <a:pt x="558" y="185"/>
                  </a:lnTo>
                  <a:lnTo>
                    <a:pt x="565" y="176"/>
                  </a:lnTo>
                  <a:lnTo>
                    <a:pt x="565" y="176"/>
                  </a:lnTo>
                  <a:lnTo>
                    <a:pt x="565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30" y="160"/>
                  </a:lnTo>
                  <a:lnTo>
                    <a:pt x="524" y="165"/>
                  </a:lnTo>
                  <a:lnTo>
                    <a:pt x="522" y="167"/>
                  </a:lnTo>
                  <a:lnTo>
                    <a:pt x="522" y="170"/>
                  </a:lnTo>
                  <a:lnTo>
                    <a:pt x="522" y="170"/>
                  </a:lnTo>
                  <a:lnTo>
                    <a:pt x="522" y="176"/>
                  </a:lnTo>
                  <a:lnTo>
                    <a:pt x="524" y="181"/>
                  </a:lnTo>
                  <a:lnTo>
                    <a:pt x="527" y="186"/>
                  </a:lnTo>
                  <a:lnTo>
                    <a:pt x="529" y="191"/>
                  </a:lnTo>
                  <a:lnTo>
                    <a:pt x="529" y="191"/>
                  </a:lnTo>
                  <a:lnTo>
                    <a:pt x="522" y="195"/>
                  </a:lnTo>
                  <a:lnTo>
                    <a:pt x="514" y="196"/>
                  </a:lnTo>
                  <a:lnTo>
                    <a:pt x="507" y="196"/>
                  </a:lnTo>
                  <a:lnTo>
                    <a:pt x="499" y="196"/>
                  </a:lnTo>
                  <a:lnTo>
                    <a:pt x="484" y="193"/>
                  </a:lnTo>
                  <a:lnTo>
                    <a:pt x="477" y="191"/>
                  </a:lnTo>
                  <a:lnTo>
                    <a:pt x="470" y="191"/>
                  </a:lnTo>
                  <a:lnTo>
                    <a:pt x="470" y="191"/>
                  </a:lnTo>
                  <a:lnTo>
                    <a:pt x="462" y="191"/>
                  </a:lnTo>
                  <a:lnTo>
                    <a:pt x="455" y="190"/>
                  </a:lnTo>
                  <a:lnTo>
                    <a:pt x="447" y="188"/>
                  </a:lnTo>
                  <a:lnTo>
                    <a:pt x="439" y="185"/>
                  </a:lnTo>
                  <a:lnTo>
                    <a:pt x="432" y="180"/>
                  </a:lnTo>
                  <a:lnTo>
                    <a:pt x="428" y="174"/>
                  </a:lnTo>
                  <a:lnTo>
                    <a:pt x="423" y="167"/>
                  </a:lnTo>
                  <a:lnTo>
                    <a:pt x="423" y="163"/>
                  </a:lnTo>
                  <a:lnTo>
                    <a:pt x="422" y="158"/>
                  </a:lnTo>
                  <a:lnTo>
                    <a:pt x="422" y="158"/>
                  </a:lnTo>
                  <a:lnTo>
                    <a:pt x="423" y="156"/>
                  </a:lnTo>
                  <a:lnTo>
                    <a:pt x="425" y="153"/>
                  </a:lnTo>
                  <a:lnTo>
                    <a:pt x="428" y="150"/>
                  </a:lnTo>
                  <a:lnTo>
                    <a:pt x="429" y="148"/>
                  </a:lnTo>
                  <a:lnTo>
                    <a:pt x="429" y="148"/>
                  </a:lnTo>
                  <a:lnTo>
                    <a:pt x="424" y="145"/>
                  </a:lnTo>
                  <a:lnTo>
                    <a:pt x="420" y="141"/>
                  </a:lnTo>
                  <a:lnTo>
                    <a:pt x="414" y="136"/>
                  </a:lnTo>
                  <a:lnTo>
                    <a:pt x="409" y="129"/>
                  </a:lnTo>
                  <a:lnTo>
                    <a:pt x="399" y="113"/>
                  </a:lnTo>
                  <a:lnTo>
                    <a:pt x="389" y="95"/>
                  </a:lnTo>
                  <a:lnTo>
                    <a:pt x="381" y="75"/>
                  </a:lnTo>
                  <a:lnTo>
                    <a:pt x="374" y="57"/>
                  </a:lnTo>
                  <a:lnTo>
                    <a:pt x="369" y="41"/>
                  </a:lnTo>
                  <a:lnTo>
                    <a:pt x="367" y="29"/>
                  </a:lnTo>
                  <a:lnTo>
                    <a:pt x="367" y="29"/>
                  </a:lnTo>
                  <a:lnTo>
                    <a:pt x="367" y="22"/>
                  </a:lnTo>
                  <a:lnTo>
                    <a:pt x="367" y="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1928597" y="4370795"/>
              <a:ext cx="170002" cy="166219"/>
            </a:xfrm>
            <a:custGeom>
              <a:avLst/>
              <a:gdLst/>
              <a:ahLst/>
              <a:cxnLst>
                <a:cxn ang="0">
                  <a:pos x="235" y="114"/>
                </a:cxn>
                <a:cxn ang="0">
                  <a:pos x="212" y="126"/>
                </a:cxn>
                <a:cxn ang="0">
                  <a:pos x="170" y="148"/>
                </a:cxn>
                <a:cxn ang="0">
                  <a:pos x="153" y="162"/>
                </a:cxn>
                <a:cxn ang="0">
                  <a:pos x="149" y="172"/>
                </a:cxn>
                <a:cxn ang="0">
                  <a:pos x="148" y="177"/>
                </a:cxn>
                <a:cxn ang="0">
                  <a:pos x="148" y="202"/>
                </a:cxn>
                <a:cxn ang="0">
                  <a:pos x="145" y="209"/>
                </a:cxn>
                <a:cxn ang="0">
                  <a:pos x="140" y="217"/>
                </a:cxn>
                <a:cxn ang="0">
                  <a:pos x="129" y="223"/>
                </a:cxn>
                <a:cxn ang="0">
                  <a:pos x="114" y="225"/>
                </a:cxn>
                <a:cxn ang="0">
                  <a:pos x="109" y="224"/>
                </a:cxn>
                <a:cxn ang="0">
                  <a:pos x="99" y="219"/>
                </a:cxn>
                <a:cxn ang="0">
                  <a:pos x="88" y="208"/>
                </a:cxn>
                <a:cxn ang="0">
                  <a:pos x="81" y="202"/>
                </a:cxn>
                <a:cxn ang="0">
                  <a:pos x="71" y="209"/>
                </a:cxn>
                <a:cxn ang="0">
                  <a:pos x="50" y="219"/>
                </a:cxn>
                <a:cxn ang="0">
                  <a:pos x="41" y="228"/>
                </a:cxn>
                <a:cxn ang="0">
                  <a:pos x="27" y="213"/>
                </a:cxn>
                <a:cxn ang="0">
                  <a:pos x="4" y="186"/>
                </a:cxn>
                <a:cxn ang="0">
                  <a:pos x="0" y="177"/>
                </a:cxn>
                <a:cxn ang="0">
                  <a:pos x="2" y="173"/>
                </a:cxn>
                <a:cxn ang="0">
                  <a:pos x="12" y="164"/>
                </a:cxn>
                <a:cxn ang="0">
                  <a:pos x="21" y="155"/>
                </a:cxn>
                <a:cxn ang="0">
                  <a:pos x="22" y="151"/>
                </a:cxn>
                <a:cxn ang="0">
                  <a:pos x="19" y="142"/>
                </a:cxn>
                <a:cxn ang="0">
                  <a:pos x="12" y="135"/>
                </a:cxn>
                <a:cxn ang="0">
                  <a:pos x="4" y="127"/>
                </a:cxn>
                <a:cxn ang="0">
                  <a:pos x="0" y="118"/>
                </a:cxn>
                <a:cxn ang="0">
                  <a:pos x="2" y="114"/>
                </a:cxn>
                <a:cxn ang="0">
                  <a:pos x="5" y="107"/>
                </a:cxn>
                <a:cxn ang="0">
                  <a:pos x="18" y="98"/>
                </a:cxn>
                <a:cxn ang="0">
                  <a:pos x="37" y="88"/>
                </a:cxn>
                <a:cxn ang="0">
                  <a:pos x="54" y="76"/>
                </a:cxn>
                <a:cxn ang="0">
                  <a:pos x="59" y="70"/>
                </a:cxn>
                <a:cxn ang="0">
                  <a:pos x="63" y="63"/>
                </a:cxn>
                <a:cxn ang="0">
                  <a:pos x="67" y="44"/>
                </a:cxn>
                <a:cxn ang="0">
                  <a:pos x="69" y="21"/>
                </a:cxn>
                <a:cxn ang="0">
                  <a:pos x="73" y="13"/>
                </a:cxn>
                <a:cxn ang="0">
                  <a:pos x="80" y="6"/>
                </a:cxn>
                <a:cxn ang="0">
                  <a:pos x="92" y="2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58" y="3"/>
                </a:cxn>
                <a:cxn ang="0">
                  <a:pos x="182" y="9"/>
                </a:cxn>
                <a:cxn ang="0">
                  <a:pos x="194" y="15"/>
                </a:cxn>
                <a:cxn ang="0">
                  <a:pos x="195" y="19"/>
                </a:cxn>
                <a:cxn ang="0">
                  <a:pos x="202" y="35"/>
                </a:cxn>
                <a:cxn ang="0">
                  <a:pos x="203" y="56"/>
                </a:cxn>
                <a:cxn ang="0">
                  <a:pos x="209" y="63"/>
                </a:cxn>
                <a:cxn ang="0">
                  <a:pos x="220" y="66"/>
                </a:cxn>
                <a:cxn ang="0">
                  <a:pos x="220" y="82"/>
                </a:cxn>
                <a:cxn ang="0">
                  <a:pos x="224" y="101"/>
                </a:cxn>
                <a:cxn ang="0">
                  <a:pos x="228" y="110"/>
                </a:cxn>
                <a:cxn ang="0">
                  <a:pos x="232" y="114"/>
                </a:cxn>
                <a:cxn ang="0">
                  <a:pos x="235" y="114"/>
                </a:cxn>
              </a:cxnLst>
              <a:rect l="0" t="0" r="r" b="b"/>
              <a:pathLst>
                <a:path w="235" h="228">
                  <a:moveTo>
                    <a:pt x="235" y="114"/>
                  </a:moveTo>
                  <a:lnTo>
                    <a:pt x="235" y="114"/>
                  </a:lnTo>
                  <a:lnTo>
                    <a:pt x="225" y="120"/>
                  </a:lnTo>
                  <a:lnTo>
                    <a:pt x="212" y="126"/>
                  </a:lnTo>
                  <a:lnTo>
                    <a:pt x="183" y="140"/>
                  </a:lnTo>
                  <a:lnTo>
                    <a:pt x="170" y="148"/>
                  </a:lnTo>
                  <a:lnTo>
                    <a:pt x="158" y="157"/>
                  </a:lnTo>
                  <a:lnTo>
                    <a:pt x="153" y="162"/>
                  </a:lnTo>
                  <a:lnTo>
                    <a:pt x="150" y="166"/>
                  </a:lnTo>
                  <a:lnTo>
                    <a:pt x="149" y="172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5" y="209"/>
                  </a:lnTo>
                  <a:lnTo>
                    <a:pt x="143" y="212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9" y="223"/>
                  </a:lnTo>
                  <a:lnTo>
                    <a:pt x="122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09" y="224"/>
                  </a:lnTo>
                  <a:lnTo>
                    <a:pt x="104" y="221"/>
                  </a:lnTo>
                  <a:lnTo>
                    <a:pt x="99" y="219"/>
                  </a:lnTo>
                  <a:lnTo>
                    <a:pt x="95" y="215"/>
                  </a:lnTo>
                  <a:lnTo>
                    <a:pt x="88" y="208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75" y="206"/>
                  </a:lnTo>
                  <a:lnTo>
                    <a:pt x="71" y="209"/>
                  </a:lnTo>
                  <a:lnTo>
                    <a:pt x="59" y="213"/>
                  </a:lnTo>
                  <a:lnTo>
                    <a:pt x="50" y="219"/>
                  </a:lnTo>
                  <a:lnTo>
                    <a:pt x="45" y="224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27" y="213"/>
                  </a:lnTo>
                  <a:lnTo>
                    <a:pt x="14" y="198"/>
                  </a:lnTo>
                  <a:lnTo>
                    <a:pt x="4" y="186"/>
                  </a:lnTo>
                  <a:lnTo>
                    <a:pt x="2" y="18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" y="173"/>
                  </a:lnTo>
                  <a:lnTo>
                    <a:pt x="4" y="170"/>
                  </a:lnTo>
                  <a:lnTo>
                    <a:pt x="12" y="164"/>
                  </a:lnTo>
                  <a:lnTo>
                    <a:pt x="19" y="158"/>
                  </a:lnTo>
                  <a:lnTo>
                    <a:pt x="21" y="155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1" y="147"/>
                  </a:lnTo>
                  <a:lnTo>
                    <a:pt x="19" y="142"/>
                  </a:lnTo>
                  <a:lnTo>
                    <a:pt x="15" y="139"/>
                  </a:lnTo>
                  <a:lnTo>
                    <a:pt x="12" y="135"/>
                  </a:lnTo>
                  <a:lnTo>
                    <a:pt x="7" y="132"/>
                  </a:lnTo>
                  <a:lnTo>
                    <a:pt x="4" y="127"/>
                  </a:lnTo>
                  <a:lnTo>
                    <a:pt x="2" y="12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3" y="111"/>
                  </a:lnTo>
                  <a:lnTo>
                    <a:pt x="5" y="107"/>
                  </a:lnTo>
                  <a:lnTo>
                    <a:pt x="8" y="104"/>
                  </a:lnTo>
                  <a:lnTo>
                    <a:pt x="18" y="98"/>
                  </a:lnTo>
                  <a:lnTo>
                    <a:pt x="27" y="93"/>
                  </a:lnTo>
                  <a:lnTo>
                    <a:pt x="37" y="88"/>
                  </a:lnTo>
                  <a:lnTo>
                    <a:pt x="48" y="82"/>
                  </a:lnTo>
                  <a:lnTo>
                    <a:pt x="54" y="76"/>
                  </a:lnTo>
                  <a:lnTo>
                    <a:pt x="58" y="73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3" y="63"/>
                  </a:lnTo>
                  <a:lnTo>
                    <a:pt x="65" y="57"/>
                  </a:lnTo>
                  <a:lnTo>
                    <a:pt x="67" y="44"/>
                  </a:lnTo>
                  <a:lnTo>
                    <a:pt x="68" y="32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3" y="13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6" y="4"/>
                  </a:lnTo>
                  <a:lnTo>
                    <a:pt x="92" y="2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45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5" y="19"/>
                  </a:lnTo>
                  <a:lnTo>
                    <a:pt x="195" y="19"/>
                  </a:lnTo>
                  <a:lnTo>
                    <a:pt x="199" y="27"/>
                  </a:lnTo>
                  <a:lnTo>
                    <a:pt x="202" y="35"/>
                  </a:lnTo>
                  <a:lnTo>
                    <a:pt x="203" y="50"/>
                  </a:lnTo>
                  <a:lnTo>
                    <a:pt x="203" y="56"/>
                  </a:lnTo>
                  <a:lnTo>
                    <a:pt x="206" y="60"/>
                  </a:lnTo>
                  <a:lnTo>
                    <a:pt x="209" y="63"/>
                  </a:lnTo>
                  <a:lnTo>
                    <a:pt x="212" y="64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82"/>
                  </a:lnTo>
                  <a:lnTo>
                    <a:pt x="221" y="95"/>
                  </a:lnTo>
                  <a:lnTo>
                    <a:pt x="224" y="101"/>
                  </a:lnTo>
                  <a:lnTo>
                    <a:pt x="225" y="105"/>
                  </a:lnTo>
                  <a:lnTo>
                    <a:pt x="228" y="110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5" y="114"/>
                  </a:lnTo>
                  <a:lnTo>
                    <a:pt x="235" y="114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4379819" y="5430806"/>
              <a:ext cx="681461" cy="443251"/>
            </a:xfrm>
            <a:custGeom>
              <a:avLst/>
              <a:gdLst/>
              <a:ahLst/>
              <a:cxnLst>
                <a:cxn ang="0">
                  <a:pos x="184" y="532"/>
                </a:cxn>
                <a:cxn ang="0">
                  <a:pos x="277" y="481"/>
                </a:cxn>
                <a:cxn ang="0">
                  <a:pos x="350" y="469"/>
                </a:cxn>
                <a:cxn ang="0">
                  <a:pos x="448" y="480"/>
                </a:cxn>
                <a:cxn ang="0">
                  <a:pos x="510" y="507"/>
                </a:cxn>
                <a:cxn ang="0">
                  <a:pos x="515" y="521"/>
                </a:cxn>
                <a:cxn ang="0">
                  <a:pos x="534" y="565"/>
                </a:cxn>
                <a:cxn ang="0">
                  <a:pos x="592" y="581"/>
                </a:cxn>
                <a:cxn ang="0">
                  <a:pos x="728" y="583"/>
                </a:cxn>
                <a:cxn ang="0">
                  <a:pos x="835" y="567"/>
                </a:cxn>
                <a:cxn ang="0">
                  <a:pos x="882" y="524"/>
                </a:cxn>
                <a:cxn ang="0">
                  <a:pos x="889" y="473"/>
                </a:cxn>
                <a:cxn ang="0">
                  <a:pos x="852" y="433"/>
                </a:cxn>
                <a:cxn ang="0">
                  <a:pos x="835" y="392"/>
                </a:cxn>
                <a:cxn ang="0">
                  <a:pos x="844" y="343"/>
                </a:cxn>
                <a:cxn ang="0">
                  <a:pos x="893" y="261"/>
                </a:cxn>
                <a:cxn ang="0">
                  <a:pos x="907" y="219"/>
                </a:cxn>
                <a:cxn ang="0">
                  <a:pos x="879" y="176"/>
                </a:cxn>
                <a:cxn ang="0">
                  <a:pos x="886" y="146"/>
                </a:cxn>
                <a:cxn ang="0">
                  <a:pos x="893" y="135"/>
                </a:cxn>
                <a:cxn ang="0">
                  <a:pos x="886" y="106"/>
                </a:cxn>
                <a:cxn ang="0">
                  <a:pos x="923" y="99"/>
                </a:cxn>
                <a:cxn ang="0">
                  <a:pos x="926" y="79"/>
                </a:cxn>
                <a:cxn ang="0">
                  <a:pos x="893" y="66"/>
                </a:cxn>
                <a:cxn ang="0">
                  <a:pos x="856" y="77"/>
                </a:cxn>
                <a:cxn ang="0">
                  <a:pos x="801" y="61"/>
                </a:cxn>
                <a:cxn ang="0">
                  <a:pos x="744" y="23"/>
                </a:cxn>
                <a:cxn ang="0">
                  <a:pos x="706" y="0"/>
                </a:cxn>
                <a:cxn ang="0">
                  <a:pos x="674" y="7"/>
                </a:cxn>
                <a:cxn ang="0">
                  <a:pos x="676" y="26"/>
                </a:cxn>
                <a:cxn ang="0">
                  <a:pos x="618" y="37"/>
                </a:cxn>
                <a:cxn ang="0">
                  <a:pos x="523" y="66"/>
                </a:cxn>
                <a:cxn ang="0">
                  <a:pos x="515" y="84"/>
                </a:cxn>
                <a:cxn ang="0">
                  <a:pos x="508" y="124"/>
                </a:cxn>
                <a:cxn ang="0">
                  <a:pos x="486" y="135"/>
                </a:cxn>
                <a:cxn ang="0">
                  <a:pos x="463" y="176"/>
                </a:cxn>
                <a:cxn ang="0">
                  <a:pos x="415" y="262"/>
                </a:cxn>
                <a:cxn ang="0">
                  <a:pos x="352" y="309"/>
                </a:cxn>
                <a:cxn ang="0">
                  <a:pos x="288" y="319"/>
                </a:cxn>
                <a:cxn ang="0">
                  <a:pos x="255" y="300"/>
                </a:cxn>
                <a:cxn ang="0">
                  <a:pos x="175" y="281"/>
                </a:cxn>
                <a:cxn ang="0">
                  <a:pos x="130" y="266"/>
                </a:cxn>
                <a:cxn ang="0">
                  <a:pos x="121" y="283"/>
                </a:cxn>
                <a:cxn ang="0">
                  <a:pos x="115" y="320"/>
                </a:cxn>
                <a:cxn ang="0">
                  <a:pos x="74" y="349"/>
                </a:cxn>
                <a:cxn ang="0">
                  <a:pos x="37" y="349"/>
                </a:cxn>
                <a:cxn ang="0">
                  <a:pos x="0" y="362"/>
                </a:cxn>
                <a:cxn ang="0">
                  <a:pos x="19" y="421"/>
                </a:cxn>
                <a:cxn ang="0">
                  <a:pos x="35" y="450"/>
                </a:cxn>
                <a:cxn ang="0">
                  <a:pos x="86" y="496"/>
                </a:cxn>
                <a:cxn ang="0">
                  <a:pos x="96" y="525"/>
                </a:cxn>
                <a:cxn ang="0">
                  <a:pos x="68" y="529"/>
                </a:cxn>
                <a:cxn ang="0">
                  <a:pos x="56" y="552"/>
                </a:cxn>
                <a:cxn ang="0">
                  <a:pos x="61" y="580"/>
                </a:cxn>
                <a:cxn ang="0">
                  <a:pos x="82" y="609"/>
                </a:cxn>
              </a:cxnLst>
              <a:rect l="0" t="0" r="r" b="b"/>
              <a:pathLst>
                <a:path w="938" h="609">
                  <a:moveTo>
                    <a:pt x="82" y="609"/>
                  </a:moveTo>
                  <a:lnTo>
                    <a:pt x="82" y="609"/>
                  </a:lnTo>
                  <a:lnTo>
                    <a:pt x="110" y="589"/>
                  </a:lnTo>
                  <a:lnTo>
                    <a:pt x="136" y="568"/>
                  </a:lnTo>
                  <a:lnTo>
                    <a:pt x="184" y="532"/>
                  </a:lnTo>
                  <a:lnTo>
                    <a:pt x="207" y="514"/>
                  </a:lnTo>
                  <a:lnTo>
                    <a:pt x="231" y="501"/>
                  </a:lnTo>
                  <a:lnTo>
                    <a:pt x="254" y="489"/>
                  </a:lnTo>
                  <a:lnTo>
                    <a:pt x="265" y="484"/>
                  </a:lnTo>
                  <a:lnTo>
                    <a:pt x="277" y="481"/>
                  </a:lnTo>
                  <a:lnTo>
                    <a:pt x="277" y="481"/>
                  </a:lnTo>
                  <a:lnTo>
                    <a:pt x="293" y="475"/>
                  </a:lnTo>
                  <a:lnTo>
                    <a:pt x="311" y="472"/>
                  </a:lnTo>
                  <a:lnTo>
                    <a:pt x="331" y="471"/>
                  </a:lnTo>
                  <a:lnTo>
                    <a:pt x="350" y="469"/>
                  </a:lnTo>
                  <a:lnTo>
                    <a:pt x="371" y="469"/>
                  </a:lnTo>
                  <a:lnTo>
                    <a:pt x="390" y="471"/>
                  </a:lnTo>
                  <a:lnTo>
                    <a:pt x="411" y="473"/>
                  </a:lnTo>
                  <a:lnTo>
                    <a:pt x="431" y="476"/>
                  </a:lnTo>
                  <a:lnTo>
                    <a:pt x="448" y="480"/>
                  </a:lnTo>
                  <a:lnTo>
                    <a:pt x="465" y="484"/>
                  </a:lnTo>
                  <a:lnTo>
                    <a:pt x="480" y="489"/>
                  </a:lnTo>
                  <a:lnTo>
                    <a:pt x="493" y="495"/>
                  </a:lnTo>
                  <a:lnTo>
                    <a:pt x="503" y="502"/>
                  </a:lnTo>
                  <a:lnTo>
                    <a:pt x="510" y="507"/>
                  </a:lnTo>
                  <a:lnTo>
                    <a:pt x="512" y="511"/>
                  </a:lnTo>
                  <a:lnTo>
                    <a:pt x="515" y="514"/>
                  </a:lnTo>
                  <a:lnTo>
                    <a:pt x="515" y="518"/>
                  </a:lnTo>
                  <a:lnTo>
                    <a:pt x="515" y="521"/>
                  </a:lnTo>
                  <a:lnTo>
                    <a:pt x="515" y="521"/>
                  </a:lnTo>
                  <a:lnTo>
                    <a:pt x="515" y="533"/>
                  </a:lnTo>
                  <a:lnTo>
                    <a:pt x="517" y="543"/>
                  </a:lnTo>
                  <a:lnTo>
                    <a:pt x="520" y="551"/>
                  </a:lnTo>
                  <a:lnTo>
                    <a:pt x="527" y="559"/>
                  </a:lnTo>
                  <a:lnTo>
                    <a:pt x="534" y="565"/>
                  </a:lnTo>
                  <a:lnTo>
                    <a:pt x="543" y="570"/>
                  </a:lnTo>
                  <a:lnTo>
                    <a:pt x="554" y="574"/>
                  </a:lnTo>
                  <a:lnTo>
                    <a:pt x="567" y="578"/>
                  </a:lnTo>
                  <a:lnTo>
                    <a:pt x="579" y="580"/>
                  </a:lnTo>
                  <a:lnTo>
                    <a:pt x="592" y="581"/>
                  </a:lnTo>
                  <a:lnTo>
                    <a:pt x="621" y="583"/>
                  </a:lnTo>
                  <a:lnTo>
                    <a:pt x="651" y="583"/>
                  </a:lnTo>
                  <a:lnTo>
                    <a:pt x="680" y="583"/>
                  </a:lnTo>
                  <a:lnTo>
                    <a:pt x="680" y="583"/>
                  </a:lnTo>
                  <a:lnTo>
                    <a:pt x="728" y="583"/>
                  </a:lnTo>
                  <a:lnTo>
                    <a:pt x="769" y="581"/>
                  </a:lnTo>
                  <a:lnTo>
                    <a:pt x="787" y="579"/>
                  </a:lnTo>
                  <a:lnTo>
                    <a:pt x="805" y="575"/>
                  </a:lnTo>
                  <a:lnTo>
                    <a:pt x="820" y="572"/>
                  </a:lnTo>
                  <a:lnTo>
                    <a:pt x="835" y="567"/>
                  </a:lnTo>
                  <a:lnTo>
                    <a:pt x="847" y="562"/>
                  </a:lnTo>
                  <a:lnTo>
                    <a:pt x="858" y="555"/>
                  </a:lnTo>
                  <a:lnTo>
                    <a:pt x="868" y="545"/>
                  </a:lnTo>
                  <a:lnTo>
                    <a:pt x="875" y="535"/>
                  </a:lnTo>
                  <a:lnTo>
                    <a:pt x="882" y="524"/>
                  </a:lnTo>
                  <a:lnTo>
                    <a:pt x="886" y="510"/>
                  </a:lnTo>
                  <a:lnTo>
                    <a:pt x="889" y="495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89" y="473"/>
                  </a:lnTo>
                  <a:lnTo>
                    <a:pt x="888" y="468"/>
                  </a:lnTo>
                  <a:lnTo>
                    <a:pt x="881" y="460"/>
                  </a:lnTo>
                  <a:lnTo>
                    <a:pt x="873" y="452"/>
                  </a:lnTo>
                  <a:lnTo>
                    <a:pt x="862" y="443"/>
                  </a:lnTo>
                  <a:lnTo>
                    <a:pt x="852" y="433"/>
                  </a:lnTo>
                  <a:lnTo>
                    <a:pt x="844" y="421"/>
                  </a:lnTo>
                  <a:lnTo>
                    <a:pt x="840" y="414"/>
                  </a:lnTo>
                  <a:lnTo>
                    <a:pt x="837" y="407"/>
                  </a:lnTo>
                  <a:lnTo>
                    <a:pt x="836" y="400"/>
                  </a:lnTo>
                  <a:lnTo>
                    <a:pt x="835" y="392"/>
                  </a:lnTo>
                  <a:lnTo>
                    <a:pt x="835" y="392"/>
                  </a:lnTo>
                  <a:lnTo>
                    <a:pt x="836" y="380"/>
                  </a:lnTo>
                  <a:lnTo>
                    <a:pt x="837" y="367"/>
                  </a:lnTo>
                  <a:lnTo>
                    <a:pt x="840" y="356"/>
                  </a:lnTo>
                  <a:lnTo>
                    <a:pt x="844" y="343"/>
                  </a:lnTo>
                  <a:lnTo>
                    <a:pt x="850" y="333"/>
                  </a:lnTo>
                  <a:lnTo>
                    <a:pt x="854" y="321"/>
                  </a:lnTo>
                  <a:lnTo>
                    <a:pt x="867" y="300"/>
                  </a:lnTo>
                  <a:lnTo>
                    <a:pt x="881" y="281"/>
                  </a:lnTo>
                  <a:lnTo>
                    <a:pt x="893" y="261"/>
                  </a:lnTo>
                  <a:lnTo>
                    <a:pt x="906" y="244"/>
                  </a:lnTo>
                  <a:lnTo>
                    <a:pt x="915" y="227"/>
                  </a:lnTo>
                  <a:lnTo>
                    <a:pt x="915" y="227"/>
                  </a:lnTo>
                  <a:lnTo>
                    <a:pt x="912" y="223"/>
                  </a:lnTo>
                  <a:lnTo>
                    <a:pt x="907" y="219"/>
                  </a:lnTo>
                  <a:lnTo>
                    <a:pt x="894" y="207"/>
                  </a:lnTo>
                  <a:lnTo>
                    <a:pt x="889" y="200"/>
                  </a:lnTo>
                  <a:lnTo>
                    <a:pt x="884" y="193"/>
                  </a:lnTo>
                  <a:lnTo>
                    <a:pt x="881" y="185"/>
                  </a:lnTo>
                  <a:lnTo>
                    <a:pt x="879" y="176"/>
                  </a:lnTo>
                  <a:lnTo>
                    <a:pt x="879" y="176"/>
                  </a:lnTo>
                  <a:lnTo>
                    <a:pt x="879" y="166"/>
                  </a:lnTo>
                  <a:lnTo>
                    <a:pt x="883" y="159"/>
                  </a:lnTo>
                  <a:lnTo>
                    <a:pt x="885" y="152"/>
                  </a:lnTo>
                  <a:lnTo>
                    <a:pt x="886" y="146"/>
                  </a:lnTo>
                  <a:lnTo>
                    <a:pt x="886" y="146"/>
                  </a:lnTo>
                  <a:lnTo>
                    <a:pt x="891" y="143"/>
                  </a:lnTo>
                  <a:lnTo>
                    <a:pt x="892" y="141"/>
                  </a:lnTo>
                  <a:lnTo>
                    <a:pt x="893" y="139"/>
                  </a:lnTo>
                  <a:lnTo>
                    <a:pt x="893" y="135"/>
                  </a:lnTo>
                  <a:lnTo>
                    <a:pt x="891" y="129"/>
                  </a:lnTo>
                  <a:lnTo>
                    <a:pt x="888" y="117"/>
                  </a:lnTo>
                  <a:lnTo>
                    <a:pt x="885" y="112"/>
                  </a:lnTo>
                  <a:lnTo>
                    <a:pt x="886" y="106"/>
                  </a:lnTo>
                  <a:lnTo>
                    <a:pt x="886" y="106"/>
                  </a:lnTo>
                  <a:lnTo>
                    <a:pt x="896" y="108"/>
                  </a:lnTo>
                  <a:lnTo>
                    <a:pt x="904" y="108"/>
                  </a:lnTo>
                  <a:lnTo>
                    <a:pt x="911" y="106"/>
                  </a:lnTo>
                  <a:lnTo>
                    <a:pt x="917" y="102"/>
                  </a:lnTo>
                  <a:lnTo>
                    <a:pt x="923" y="99"/>
                  </a:lnTo>
                  <a:lnTo>
                    <a:pt x="929" y="93"/>
                  </a:lnTo>
                  <a:lnTo>
                    <a:pt x="934" y="87"/>
                  </a:lnTo>
                  <a:lnTo>
                    <a:pt x="938" y="81"/>
                  </a:lnTo>
                  <a:lnTo>
                    <a:pt x="938" y="81"/>
                  </a:lnTo>
                  <a:lnTo>
                    <a:pt x="926" y="79"/>
                  </a:lnTo>
                  <a:lnTo>
                    <a:pt x="913" y="78"/>
                  </a:lnTo>
                  <a:lnTo>
                    <a:pt x="907" y="76"/>
                  </a:lnTo>
                  <a:lnTo>
                    <a:pt x="901" y="74"/>
                  </a:lnTo>
                  <a:lnTo>
                    <a:pt x="897" y="70"/>
                  </a:lnTo>
                  <a:lnTo>
                    <a:pt x="893" y="66"/>
                  </a:lnTo>
                  <a:lnTo>
                    <a:pt x="893" y="66"/>
                  </a:lnTo>
                  <a:lnTo>
                    <a:pt x="884" y="69"/>
                  </a:lnTo>
                  <a:lnTo>
                    <a:pt x="876" y="72"/>
                  </a:lnTo>
                  <a:lnTo>
                    <a:pt x="868" y="76"/>
                  </a:lnTo>
                  <a:lnTo>
                    <a:pt x="856" y="77"/>
                  </a:lnTo>
                  <a:lnTo>
                    <a:pt x="856" y="77"/>
                  </a:lnTo>
                  <a:lnTo>
                    <a:pt x="840" y="76"/>
                  </a:lnTo>
                  <a:lnTo>
                    <a:pt x="827" y="72"/>
                  </a:lnTo>
                  <a:lnTo>
                    <a:pt x="813" y="68"/>
                  </a:lnTo>
                  <a:lnTo>
                    <a:pt x="801" y="61"/>
                  </a:lnTo>
                  <a:lnTo>
                    <a:pt x="777" y="47"/>
                  </a:lnTo>
                  <a:lnTo>
                    <a:pt x="754" y="32"/>
                  </a:lnTo>
                  <a:lnTo>
                    <a:pt x="754" y="32"/>
                  </a:lnTo>
                  <a:lnTo>
                    <a:pt x="747" y="28"/>
                  </a:lnTo>
                  <a:lnTo>
                    <a:pt x="744" y="23"/>
                  </a:lnTo>
                  <a:lnTo>
                    <a:pt x="736" y="11"/>
                  </a:lnTo>
                  <a:lnTo>
                    <a:pt x="731" y="7"/>
                  </a:lnTo>
                  <a:lnTo>
                    <a:pt x="725" y="3"/>
                  </a:lnTo>
                  <a:lnTo>
                    <a:pt x="717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698" y="1"/>
                  </a:lnTo>
                  <a:lnTo>
                    <a:pt x="690" y="3"/>
                  </a:lnTo>
                  <a:lnTo>
                    <a:pt x="682" y="6"/>
                  </a:lnTo>
                  <a:lnTo>
                    <a:pt x="674" y="7"/>
                  </a:lnTo>
                  <a:lnTo>
                    <a:pt x="674" y="7"/>
                  </a:lnTo>
                  <a:lnTo>
                    <a:pt x="676" y="9"/>
                  </a:lnTo>
                  <a:lnTo>
                    <a:pt x="677" y="13"/>
                  </a:lnTo>
                  <a:lnTo>
                    <a:pt x="677" y="20"/>
                  </a:lnTo>
                  <a:lnTo>
                    <a:pt x="676" y="26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57" y="33"/>
                  </a:lnTo>
                  <a:lnTo>
                    <a:pt x="639" y="34"/>
                  </a:lnTo>
                  <a:lnTo>
                    <a:pt x="618" y="37"/>
                  </a:lnTo>
                  <a:lnTo>
                    <a:pt x="598" y="40"/>
                  </a:lnTo>
                  <a:lnTo>
                    <a:pt x="577" y="45"/>
                  </a:lnTo>
                  <a:lnTo>
                    <a:pt x="556" y="51"/>
                  </a:lnTo>
                  <a:lnTo>
                    <a:pt x="538" y="57"/>
                  </a:lnTo>
                  <a:lnTo>
                    <a:pt x="523" y="66"/>
                  </a:lnTo>
                  <a:lnTo>
                    <a:pt x="523" y="66"/>
                  </a:lnTo>
                  <a:lnTo>
                    <a:pt x="520" y="67"/>
                  </a:lnTo>
                  <a:lnTo>
                    <a:pt x="518" y="70"/>
                  </a:lnTo>
                  <a:lnTo>
                    <a:pt x="516" y="76"/>
                  </a:lnTo>
                  <a:lnTo>
                    <a:pt x="515" y="84"/>
                  </a:lnTo>
                  <a:lnTo>
                    <a:pt x="514" y="93"/>
                  </a:lnTo>
                  <a:lnTo>
                    <a:pt x="512" y="112"/>
                  </a:lnTo>
                  <a:lnTo>
                    <a:pt x="511" y="118"/>
                  </a:lnTo>
                  <a:lnTo>
                    <a:pt x="510" y="122"/>
                  </a:lnTo>
                  <a:lnTo>
                    <a:pt x="508" y="124"/>
                  </a:lnTo>
                  <a:lnTo>
                    <a:pt x="508" y="124"/>
                  </a:lnTo>
                  <a:lnTo>
                    <a:pt x="504" y="127"/>
                  </a:lnTo>
                  <a:lnTo>
                    <a:pt x="501" y="129"/>
                  </a:lnTo>
                  <a:lnTo>
                    <a:pt x="492" y="132"/>
                  </a:lnTo>
                  <a:lnTo>
                    <a:pt x="486" y="135"/>
                  </a:lnTo>
                  <a:lnTo>
                    <a:pt x="481" y="138"/>
                  </a:lnTo>
                  <a:lnTo>
                    <a:pt x="478" y="141"/>
                  </a:lnTo>
                  <a:lnTo>
                    <a:pt x="474" y="146"/>
                  </a:lnTo>
                  <a:lnTo>
                    <a:pt x="474" y="146"/>
                  </a:lnTo>
                  <a:lnTo>
                    <a:pt x="463" y="176"/>
                  </a:lnTo>
                  <a:lnTo>
                    <a:pt x="449" y="206"/>
                  </a:lnTo>
                  <a:lnTo>
                    <a:pt x="441" y="221"/>
                  </a:lnTo>
                  <a:lnTo>
                    <a:pt x="433" y="235"/>
                  </a:lnTo>
                  <a:lnTo>
                    <a:pt x="424" y="249"/>
                  </a:lnTo>
                  <a:lnTo>
                    <a:pt x="415" y="262"/>
                  </a:lnTo>
                  <a:lnTo>
                    <a:pt x="403" y="274"/>
                  </a:lnTo>
                  <a:lnTo>
                    <a:pt x="393" y="285"/>
                  </a:lnTo>
                  <a:lnTo>
                    <a:pt x="380" y="295"/>
                  </a:lnTo>
                  <a:lnTo>
                    <a:pt x="366" y="304"/>
                  </a:lnTo>
                  <a:lnTo>
                    <a:pt x="352" y="309"/>
                  </a:lnTo>
                  <a:lnTo>
                    <a:pt x="336" y="315"/>
                  </a:lnTo>
                  <a:lnTo>
                    <a:pt x="320" y="319"/>
                  </a:lnTo>
                  <a:lnTo>
                    <a:pt x="302" y="320"/>
                  </a:lnTo>
                  <a:lnTo>
                    <a:pt x="302" y="320"/>
                  </a:lnTo>
                  <a:lnTo>
                    <a:pt x="288" y="319"/>
                  </a:lnTo>
                  <a:lnTo>
                    <a:pt x="275" y="315"/>
                  </a:lnTo>
                  <a:lnTo>
                    <a:pt x="270" y="313"/>
                  </a:lnTo>
                  <a:lnTo>
                    <a:pt x="264" y="309"/>
                  </a:lnTo>
                  <a:lnTo>
                    <a:pt x="259" y="306"/>
                  </a:lnTo>
                  <a:lnTo>
                    <a:pt x="255" y="300"/>
                  </a:lnTo>
                  <a:lnTo>
                    <a:pt x="255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75" y="281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43" y="263"/>
                  </a:lnTo>
                  <a:lnTo>
                    <a:pt x="134" y="265"/>
                  </a:lnTo>
                  <a:lnTo>
                    <a:pt x="130" y="266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3" y="270"/>
                  </a:lnTo>
                  <a:lnTo>
                    <a:pt x="122" y="275"/>
                  </a:lnTo>
                  <a:lnTo>
                    <a:pt x="121" y="283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21" y="309"/>
                  </a:lnTo>
                  <a:lnTo>
                    <a:pt x="119" y="314"/>
                  </a:lnTo>
                  <a:lnTo>
                    <a:pt x="115" y="320"/>
                  </a:lnTo>
                  <a:lnTo>
                    <a:pt x="111" y="324"/>
                  </a:lnTo>
                  <a:lnTo>
                    <a:pt x="100" y="335"/>
                  </a:lnTo>
                  <a:lnTo>
                    <a:pt x="88" y="343"/>
                  </a:lnTo>
                  <a:lnTo>
                    <a:pt x="81" y="346"/>
                  </a:lnTo>
                  <a:lnTo>
                    <a:pt x="74" y="349"/>
                  </a:lnTo>
                  <a:lnTo>
                    <a:pt x="67" y="351"/>
                  </a:lnTo>
                  <a:lnTo>
                    <a:pt x="59" y="351"/>
                  </a:lnTo>
                  <a:lnTo>
                    <a:pt x="52" y="351"/>
                  </a:lnTo>
                  <a:lnTo>
                    <a:pt x="44" y="351"/>
                  </a:lnTo>
                  <a:lnTo>
                    <a:pt x="37" y="349"/>
                  </a:lnTo>
                  <a:lnTo>
                    <a:pt x="30" y="345"/>
                  </a:lnTo>
                  <a:lnTo>
                    <a:pt x="30" y="345"/>
                  </a:lnTo>
                  <a:lnTo>
                    <a:pt x="0" y="34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6" y="374"/>
                  </a:lnTo>
                  <a:lnTo>
                    <a:pt x="11" y="387"/>
                  </a:lnTo>
                  <a:lnTo>
                    <a:pt x="15" y="402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1" y="429"/>
                  </a:lnTo>
                  <a:lnTo>
                    <a:pt x="25" y="437"/>
                  </a:lnTo>
                  <a:lnTo>
                    <a:pt x="29" y="444"/>
                  </a:lnTo>
                  <a:lnTo>
                    <a:pt x="35" y="450"/>
                  </a:lnTo>
                  <a:lnTo>
                    <a:pt x="46" y="461"/>
                  </a:lnTo>
                  <a:lnTo>
                    <a:pt x="60" y="473"/>
                  </a:lnTo>
                  <a:lnTo>
                    <a:pt x="74" y="484"/>
                  </a:lnTo>
                  <a:lnTo>
                    <a:pt x="80" y="490"/>
                  </a:lnTo>
                  <a:lnTo>
                    <a:pt x="86" y="496"/>
                  </a:lnTo>
                  <a:lnTo>
                    <a:pt x="90" y="503"/>
                  </a:lnTo>
                  <a:lnTo>
                    <a:pt x="94" y="510"/>
                  </a:lnTo>
                  <a:lnTo>
                    <a:pt x="96" y="517"/>
                  </a:lnTo>
                  <a:lnTo>
                    <a:pt x="96" y="525"/>
                  </a:lnTo>
                  <a:lnTo>
                    <a:pt x="96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3" y="527"/>
                  </a:lnTo>
                  <a:lnTo>
                    <a:pt x="68" y="529"/>
                  </a:lnTo>
                  <a:lnTo>
                    <a:pt x="65" y="533"/>
                  </a:lnTo>
                  <a:lnTo>
                    <a:pt x="61" y="537"/>
                  </a:lnTo>
                  <a:lnTo>
                    <a:pt x="59" y="542"/>
                  </a:lnTo>
                  <a:lnTo>
                    <a:pt x="57" y="548"/>
                  </a:lnTo>
                  <a:lnTo>
                    <a:pt x="56" y="552"/>
                  </a:lnTo>
                  <a:lnTo>
                    <a:pt x="56" y="558"/>
                  </a:lnTo>
                  <a:lnTo>
                    <a:pt x="56" y="558"/>
                  </a:lnTo>
                  <a:lnTo>
                    <a:pt x="57" y="566"/>
                  </a:lnTo>
                  <a:lnTo>
                    <a:pt x="59" y="573"/>
                  </a:lnTo>
                  <a:lnTo>
                    <a:pt x="61" y="580"/>
                  </a:lnTo>
                  <a:lnTo>
                    <a:pt x="66" y="586"/>
                  </a:lnTo>
                  <a:lnTo>
                    <a:pt x="74" y="597"/>
                  </a:lnTo>
                  <a:lnTo>
                    <a:pt x="82" y="605"/>
                  </a:lnTo>
                  <a:lnTo>
                    <a:pt x="82" y="605"/>
                  </a:lnTo>
                  <a:lnTo>
                    <a:pt x="82" y="609"/>
                  </a:lnTo>
                  <a:lnTo>
                    <a:pt x="82" y="6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4318794" y="5260213"/>
              <a:ext cx="264447" cy="453458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65" y="14"/>
                </a:cxn>
                <a:cxn ang="0">
                  <a:pos x="64" y="31"/>
                </a:cxn>
                <a:cxn ang="0">
                  <a:pos x="77" y="59"/>
                </a:cxn>
                <a:cxn ang="0">
                  <a:pos x="84" y="81"/>
                </a:cxn>
                <a:cxn ang="0">
                  <a:pos x="74" y="122"/>
                </a:cxn>
                <a:cxn ang="0">
                  <a:pos x="63" y="161"/>
                </a:cxn>
                <a:cxn ang="0">
                  <a:pos x="72" y="174"/>
                </a:cxn>
                <a:cxn ang="0">
                  <a:pos x="102" y="172"/>
                </a:cxn>
                <a:cxn ang="0">
                  <a:pos x="135" y="181"/>
                </a:cxn>
                <a:cxn ang="0">
                  <a:pos x="143" y="205"/>
                </a:cxn>
                <a:cxn ang="0">
                  <a:pos x="135" y="232"/>
                </a:cxn>
                <a:cxn ang="0">
                  <a:pos x="100" y="278"/>
                </a:cxn>
                <a:cxn ang="0">
                  <a:pos x="92" y="307"/>
                </a:cxn>
                <a:cxn ang="0">
                  <a:pos x="100" y="348"/>
                </a:cxn>
                <a:cxn ang="0">
                  <a:pos x="118" y="408"/>
                </a:cxn>
                <a:cxn ang="0">
                  <a:pos x="113" y="432"/>
                </a:cxn>
                <a:cxn ang="0">
                  <a:pos x="81" y="466"/>
                </a:cxn>
                <a:cxn ang="0">
                  <a:pos x="19" y="508"/>
                </a:cxn>
                <a:cxn ang="0">
                  <a:pos x="0" y="541"/>
                </a:cxn>
                <a:cxn ang="0">
                  <a:pos x="2" y="551"/>
                </a:cxn>
                <a:cxn ang="0">
                  <a:pos x="11" y="572"/>
                </a:cxn>
                <a:cxn ang="0">
                  <a:pos x="5" y="594"/>
                </a:cxn>
                <a:cxn ang="0">
                  <a:pos x="8" y="610"/>
                </a:cxn>
                <a:cxn ang="0">
                  <a:pos x="42" y="623"/>
                </a:cxn>
                <a:cxn ang="0">
                  <a:pos x="58" y="620"/>
                </a:cxn>
                <a:cxn ang="0">
                  <a:pos x="81" y="594"/>
                </a:cxn>
                <a:cxn ang="0">
                  <a:pos x="114" y="580"/>
                </a:cxn>
                <a:cxn ang="0">
                  <a:pos x="136" y="586"/>
                </a:cxn>
                <a:cxn ang="0">
                  <a:pos x="165" y="581"/>
                </a:cxn>
                <a:cxn ang="0">
                  <a:pos x="199" y="555"/>
                </a:cxn>
                <a:cxn ang="0">
                  <a:pos x="206" y="540"/>
                </a:cxn>
                <a:cxn ang="0">
                  <a:pos x="210" y="503"/>
                </a:cxn>
                <a:cxn ang="0">
                  <a:pos x="227" y="500"/>
                </a:cxn>
                <a:cxn ang="0">
                  <a:pos x="247" y="492"/>
                </a:cxn>
                <a:cxn ang="0">
                  <a:pos x="259" y="458"/>
                </a:cxn>
                <a:cxn ang="0">
                  <a:pos x="302" y="421"/>
                </a:cxn>
                <a:cxn ang="0">
                  <a:pos x="324" y="400"/>
                </a:cxn>
                <a:cxn ang="0">
                  <a:pos x="332" y="379"/>
                </a:cxn>
                <a:cxn ang="0">
                  <a:pos x="334" y="352"/>
                </a:cxn>
                <a:cxn ang="0">
                  <a:pos x="356" y="332"/>
                </a:cxn>
                <a:cxn ang="0">
                  <a:pos x="364" y="316"/>
                </a:cxn>
                <a:cxn ang="0">
                  <a:pos x="351" y="288"/>
                </a:cxn>
                <a:cxn ang="0">
                  <a:pos x="340" y="268"/>
                </a:cxn>
                <a:cxn ang="0">
                  <a:pos x="313" y="204"/>
                </a:cxn>
                <a:cxn ang="0">
                  <a:pos x="288" y="121"/>
                </a:cxn>
                <a:cxn ang="0">
                  <a:pos x="250" y="81"/>
                </a:cxn>
                <a:cxn ang="0">
                  <a:pos x="226" y="60"/>
                </a:cxn>
                <a:cxn ang="0">
                  <a:pos x="206" y="55"/>
                </a:cxn>
                <a:cxn ang="0">
                  <a:pos x="155" y="62"/>
                </a:cxn>
                <a:cxn ang="0">
                  <a:pos x="137" y="54"/>
                </a:cxn>
                <a:cxn ang="0">
                  <a:pos x="99" y="16"/>
                </a:cxn>
                <a:cxn ang="0">
                  <a:pos x="92" y="0"/>
                </a:cxn>
              </a:cxnLst>
              <a:rect l="0" t="0" r="r" b="b"/>
              <a:pathLst>
                <a:path w="364" h="624"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1" y="5"/>
                  </a:lnTo>
                  <a:lnTo>
                    <a:pt x="72" y="8"/>
                  </a:lnTo>
                  <a:lnTo>
                    <a:pt x="68" y="11"/>
                  </a:lnTo>
                  <a:lnTo>
                    <a:pt x="65" y="14"/>
                  </a:lnTo>
                  <a:lnTo>
                    <a:pt x="64" y="17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31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74" y="53"/>
                  </a:lnTo>
                  <a:lnTo>
                    <a:pt x="77" y="59"/>
                  </a:lnTo>
                  <a:lnTo>
                    <a:pt x="81" y="66"/>
                  </a:lnTo>
                  <a:lnTo>
                    <a:pt x="83" y="73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3" y="92"/>
                  </a:lnTo>
                  <a:lnTo>
                    <a:pt x="81" y="103"/>
                  </a:lnTo>
                  <a:lnTo>
                    <a:pt x="77" y="113"/>
                  </a:lnTo>
                  <a:lnTo>
                    <a:pt x="74" y="122"/>
                  </a:lnTo>
                  <a:lnTo>
                    <a:pt x="66" y="142"/>
                  </a:lnTo>
                  <a:lnTo>
                    <a:pt x="64" y="152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4" y="167"/>
                  </a:lnTo>
                  <a:lnTo>
                    <a:pt x="65" y="171"/>
                  </a:lnTo>
                  <a:lnTo>
                    <a:pt x="68" y="173"/>
                  </a:lnTo>
                  <a:lnTo>
                    <a:pt x="72" y="174"/>
                  </a:lnTo>
                  <a:lnTo>
                    <a:pt x="80" y="173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102" y="172"/>
                  </a:lnTo>
                  <a:lnTo>
                    <a:pt x="112" y="172"/>
                  </a:lnTo>
                  <a:lnTo>
                    <a:pt x="122" y="173"/>
                  </a:lnTo>
                  <a:lnTo>
                    <a:pt x="129" y="176"/>
                  </a:lnTo>
                  <a:lnTo>
                    <a:pt x="135" y="181"/>
                  </a:lnTo>
                  <a:lnTo>
                    <a:pt x="140" y="187"/>
                  </a:lnTo>
                  <a:lnTo>
                    <a:pt x="142" y="195"/>
                  </a:lnTo>
                  <a:lnTo>
                    <a:pt x="143" y="205"/>
                  </a:lnTo>
                  <a:lnTo>
                    <a:pt x="143" y="205"/>
                  </a:lnTo>
                  <a:lnTo>
                    <a:pt x="143" y="212"/>
                  </a:lnTo>
                  <a:lnTo>
                    <a:pt x="141" y="219"/>
                  </a:lnTo>
                  <a:lnTo>
                    <a:pt x="138" y="226"/>
                  </a:lnTo>
                  <a:lnTo>
                    <a:pt x="135" y="232"/>
                  </a:lnTo>
                  <a:lnTo>
                    <a:pt x="127" y="243"/>
                  </a:lnTo>
                  <a:lnTo>
                    <a:pt x="118" y="253"/>
                  </a:lnTo>
                  <a:lnTo>
                    <a:pt x="109" y="265"/>
                  </a:lnTo>
                  <a:lnTo>
                    <a:pt x="100" y="278"/>
                  </a:lnTo>
                  <a:lnTo>
                    <a:pt x="97" y="284"/>
                  </a:lnTo>
                  <a:lnTo>
                    <a:pt x="95" y="291"/>
                  </a:lnTo>
                  <a:lnTo>
                    <a:pt x="92" y="299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94" y="321"/>
                  </a:lnTo>
                  <a:lnTo>
                    <a:pt x="96" y="335"/>
                  </a:lnTo>
                  <a:lnTo>
                    <a:pt x="100" y="348"/>
                  </a:lnTo>
                  <a:lnTo>
                    <a:pt x="105" y="360"/>
                  </a:lnTo>
                  <a:lnTo>
                    <a:pt x="114" y="385"/>
                  </a:lnTo>
                  <a:lnTo>
                    <a:pt x="117" y="396"/>
                  </a:lnTo>
                  <a:lnTo>
                    <a:pt x="118" y="408"/>
                  </a:lnTo>
                  <a:lnTo>
                    <a:pt x="118" y="408"/>
                  </a:lnTo>
                  <a:lnTo>
                    <a:pt x="118" y="414"/>
                  </a:lnTo>
                  <a:lnTo>
                    <a:pt x="117" y="420"/>
                  </a:lnTo>
                  <a:lnTo>
                    <a:pt x="113" y="432"/>
                  </a:lnTo>
                  <a:lnTo>
                    <a:pt x="107" y="442"/>
                  </a:lnTo>
                  <a:lnTo>
                    <a:pt x="99" y="451"/>
                  </a:lnTo>
                  <a:lnTo>
                    <a:pt x="91" y="459"/>
                  </a:lnTo>
                  <a:lnTo>
                    <a:pt x="81" y="466"/>
                  </a:lnTo>
                  <a:lnTo>
                    <a:pt x="59" y="480"/>
                  </a:lnTo>
                  <a:lnTo>
                    <a:pt x="37" y="493"/>
                  </a:lnTo>
                  <a:lnTo>
                    <a:pt x="28" y="500"/>
                  </a:lnTo>
                  <a:lnTo>
                    <a:pt x="19" y="508"/>
                  </a:lnTo>
                  <a:lnTo>
                    <a:pt x="11" y="516"/>
                  </a:lnTo>
                  <a:lnTo>
                    <a:pt x="5" y="525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6" y="555"/>
                  </a:lnTo>
                  <a:lnTo>
                    <a:pt x="11" y="558"/>
                  </a:lnTo>
                  <a:lnTo>
                    <a:pt x="11" y="558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6" y="587"/>
                  </a:lnTo>
                  <a:lnTo>
                    <a:pt x="5" y="594"/>
                  </a:lnTo>
                  <a:lnTo>
                    <a:pt x="4" y="602"/>
                  </a:lnTo>
                  <a:lnTo>
                    <a:pt x="4" y="602"/>
                  </a:lnTo>
                  <a:lnTo>
                    <a:pt x="5" y="605"/>
                  </a:lnTo>
                  <a:lnTo>
                    <a:pt x="8" y="610"/>
                  </a:lnTo>
                  <a:lnTo>
                    <a:pt x="14" y="614"/>
                  </a:lnTo>
                  <a:lnTo>
                    <a:pt x="20" y="617"/>
                  </a:lnTo>
                  <a:lnTo>
                    <a:pt x="35" y="622"/>
                  </a:lnTo>
                  <a:lnTo>
                    <a:pt x="42" y="623"/>
                  </a:lnTo>
                  <a:lnTo>
                    <a:pt x="48" y="624"/>
                  </a:lnTo>
                  <a:lnTo>
                    <a:pt x="48" y="624"/>
                  </a:lnTo>
                  <a:lnTo>
                    <a:pt x="53" y="623"/>
                  </a:lnTo>
                  <a:lnTo>
                    <a:pt x="58" y="620"/>
                  </a:lnTo>
                  <a:lnTo>
                    <a:pt x="63" y="617"/>
                  </a:lnTo>
                  <a:lnTo>
                    <a:pt x="67" y="612"/>
                  </a:lnTo>
                  <a:lnTo>
                    <a:pt x="75" y="602"/>
                  </a:lnTo>
                  <a:lnTo>
                    <a:pt x="81" y="594"/>
                  </a:lnTo>
                  <a:lnTo>
                    <a:pt x="81" y="594"/>
                  </a:lnTo>
                  <a:lnTo>
                    <a:pt x="8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21" y="584"/>
                  </a:lnTo>
                  <a:lnTo>
                    <a:pt x="128" y="586"/>
                  </a:lnTo>
                  <a:lnTo>
                    <a:pt x="136" y="586"/>
                  </a:lnTo>
                  <a:lnTo>
                    <a:pt x="143" y="586"/>
                  </a:lnTo>
                  <a:lnTo>
                    <a:pt x="151" y="586"/>
                  </a:lnTo>
                  <a:lnTo>
                    <a:pt x="158" y="584"/>
                  </a:lnTo>
                  <a:lnTo>
                    <a:pt x="165" y="581"/>
                  </a:lnTo>
                  <a:lnTo>
                    <a:pt x="172" y="578"/>
                  </a:lnTo>
                  <a:lnTo>
                    <a:pt x="184" y="570"/>
                  </a:lnTo>
                  <a:lnTo>
                    <a:pt x="195" y="559"/>
                  </a:lnTo>
                  <a:lnTo>
                    <a:pt x="199" y="555"/>
                  </a:lnTo>
                  <a:lnTo>
                    <a:pt x="203" y="549"/>
                  </a:lnTo>
                  <a:lnTo>
                    <a:pt x="205" y="544"/>
                  </a:lnTo>
                  <a:lnTo>
                    <a:pt x="206" y="540"/>
                  </a:lnTo>
                  <a:lnTo>
                    <a:pt x="206" y="540"/>
                  </a:lnTo>
                  <a:lnTo>
                    <a:pt x="205" y="518"/>
                  </a:lnTo>
                  <a:lnTo>
                    <a:pt x="206" y="510"/>
                  </a:lnTo>
                  <a:lnTo>
                    <a:pt x="207" y="505"/>
                  </a:lnTo>
                  <a:lnTo>
                    <a:pt x="210" y="503"/>
                  </a:lnTo>
                  <a:lnTo>
                    <a:pt x="210" y="503"/>
                  </a:lnTo>
                  <a:lnTo>
                    <a:pt x="214" y="501"/>
                  </a:lnTo>
                  <a:lnTo>
                    <a:pt x="218" y="500"/>
                  </a:lnTo>
                  <a:lnTo>
                    <a:pt x="227" y="500"/>
                  </a:lnTo>
                  <a:lnTo>
                    <a:pt x="236" y="502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7" y="492"/>
                  </a:lnTo>
                  <a:lnTo>
                    <a:pt x="249" y="481"/>
                  </a:lnTo>
                  <a:lnTo>
                    <a:pt x="251" y="473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5" y="451"/>
                  </a:lnTo>
                  <a:lnTo>
                    <a:pt x="277" y="440"/>
                  </a:lnTo>
                  <a:lnTo>
                    <a:pt x="289" y="431"/>
                  </a:lnTo>
                  <a:lnTo>
                    <a:pt x="302" y="421"/>
                  </a:lnTo>
                  <a:lnTo>
                    <a:pt x="315" y="411"/>
                  </a:lnTo>
                  <a:lnTo>
                    <a:pt x="319" y="405"/>
                  </a:lnTo>
                  <a:lnTo>
                    <a:pt x="324" y="400"/>
                  </a:lnTo>
                  <a:lnTo>
                    <a:pt x="324" y="400"/>
                  </a:lnTo>
                  <a:lnTo>
                    <a:pt x="328" y="395"/>
                  </a:lnTo>
                  <a:lnTo>
                    <a:pt x="331" y="389"/>
                  </a:lnTo>
                  <a:lnTo>
                    <a:pt x="332" y="383"/>
                  </a:lnTo>
                  <a:lnTo>
                    <a:pt x="332" y="379"/>
                  </a:lnTo>
                  <a:lnTo>
                    <a:pt x="332" y="366"/>
                  </a:lnTo>
                  <a:lnTo>
                    <a:pt x="333" y="359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6" y="348"/>
                  </a:lnTo>
                  <a:lnTo>
                    <a:pt x="341" y="344"/>
                  </a:lnTo>
                  <a:lnTo>
                    <a:pt x="350" y="336"/>
                  </a:lnTo>
                  <a:lnTo>
                    <a:pt x="356" y="332"/>
                  </a:lnTo>
                  <a:lnTo>
                    <a:pt x="359" y="327"/>
                  </a:lnTo>
                  <a:lnTo>
                    <a:pt x="363" y="321"/>
                  </a:lnTo>
                  <a:lnTo>
                    <a:pt x="364" y="316"/>
                  </a:lnTo>
                  <a:lnTo>
                    <a:pt x="364" y="316"/>
                  </a:lnTo>
                  <a:lnTo>
                    <a:pt x="363" y="310"/>
                  </a:lnTo>
                  <a:lnTo>
                    <a:pt x="362" y="305"/>
                  </a:lnTo>
                  <a:lnTo>
                    <a:pt x="356" y="297"/>
                  </a:lnTo>
                  <a:lnTo>
                    <a:pt x="351" y="288"/>
                  </a:lnTo>
                  <a:lnTo>
                    <a:pt x="350" y="283"/>
                  </a:lnTo>
                  <a:lnTo>
                    <a:pt x="349" y="279"/>
                  </a:lnTo>
                  <a:lnTo>
                    <a:pt x="349" y="279"/>
                  </a:lnTo>
                  <a:lnTo>
                    <a:pt x="340" y="268"/>
                  </a:lnTo>
                  <a:lnTo>
                    <a:pt x="333" y="257"/>
                  </a:lnTo>
                  <a:lnTo>
                    <a:pt x="327" y="244"/>
                  </a:lnTo>
                  <a:lnTo>
                    <a:pt x="321" y="232"/>
                  </a:lnTo>
                  <a:lnTo>
                    <a:pt x="313" y="204"/>
                  </a:lnTo>
                  <a:lnTo>
                    <a:pt x="306" y="175"/>
                  </a:lnTo>
                  <a:lnTo>
                    <a:pt x="298" y="148"/>
                  </a:lnTo>
                  <a:lnTo>
                    <a:pt x="294" y="134"/>
                  </a:lnTo>
                  <a:lnTo>
                    <a:pt x="288" y="121"/>
                  </a:lnTo>
                  <a:lnTo>
                    <a:pt x="281" y="110"/>
                  </a:lnTo>
                  <a:lnTo>
                    <a:pt x="272" y="99"/>
                  </a:lnTo>
                  <a:lnTo>
                    <a:pt x="263" y="90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3"/>
                  </a:lnTo>
                  <a:lnTo>
                    <a:pt x="231" y="64"/>
                  </a:lnTo>
                  <a:lnTo>
                    <a:pt x="226" y="60"/>
                  </a:lnTo>
                  <a:lnTo>
                    <a:pt x="220" y="58"/>
                  </a:lnTo>
                  <a:lnTo>
                    <a:pt x="213" y="55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194" y="57"/>
                  </a:lnTo>
                  <a:lnTo>
                    <a:pt x="182" y="59"/>
                  </a:lnTo>
                  <a:lnTo>
                    <a:pt x="170" y="61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4"/>
                  </a:lnTo>
                  <a:lnTo>
                    <a:pt x="127" y="46"/>
                  </a:lnTo>
                  <a:lnTo>
                    <a:pt x="117" y="37"/>
                  </a:lnTo>
                  <a:lnTo>
                    <a:pt x="107" y="27"/>
                  </a:lnTo>
                  <a:lnTo>
                    <a:pt x="99" y="16"/>
                  </a:lnTo>
                  <a:lnTo>
                    <a:pt x="94" y="7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841747" y="4994846"/>
              <a:ext cx="122052" cy="182258"/>
            </a:xfrm>
            <a:custGeom>
              <a:avLst/>
              <a:gdLst/>
              <a:ahLst/>
              <a:cxnLst>
                <a:cxn ang="0">
                  <a:pos x="166" y="146"/>
                </a:cxn>
                <a:cxn ang="0">
                  <a:pos x="165" y="131"/>
                </a:cxn>
                <a:cxn ang="0">
                  <a:pos x="164" y="117"/>
                </a:cxn>
                <a:cxn ang="0">
                  <a:pos x="157" y="95"/>
                </a:cxn>
                <a:cxn ang="0">
                  <a:pos x="129" y="54"/>
                </a:cxn>
                <a:cxn ang="0">
                  <a:pos x="103" y="39"/>
                </a:cxn>
                <a:cxn ang="0">
                  <a:pos x="92" y="36"/>
                </a:cxn>
                <a:cxn ang="0">
                  <a:pos x="63" y="28"/>
                </a:cxn>
                <a:cxn ang="0">
                  <a:pos x="43" y="11"/>
                </a:cxn>
                <a:cxn ang="0">
                  <a:pos x="18" y="0"/>
                </a:cxn>
                <a:cxn ang="0">
                  <a:pos x="18" y="25"/>
                </a:cxn>
                <a:cxn ang="0">
                  <a:pos x="33" y="48"/>
                </a:cxn>
                <a:cxn ang="0">
                  <a:pos x="57" y="67"/>
                </a:cxn>
                <a:cxn ang="0">
                  <a:pos x="77" y="72"/>
                </a:cxn>
                <a:cxn ang="0">
                  <a:pos x="93" y="66"/>
                </a:cxn>
                <a:cxn ang="0">
                  <a:pos x="102" y="66"/>
                </a:cxn>
                <a:cxn ang="0">
                  <a:pos x="110" y="76"/>
                </a:cxn>
                <a:cxn ang="0">
                  <a:pos x="112" y="92"/>
                </a:cxn>
                <a:cxn ang="0">
                  <a:pos x="105" y="104"/>
                </a:cxn>
                <a:cxn ang="0">
                  <a:pos x="79" y="123"/>
                </a:cxn>
                <a:cxn ang="0">
                  <a:pos x="54" y="131"/>
                </a:cxn>
                <a:cxn ang="0">
                  <a:pos x="55" y="161"/>
                </a:cxn>
                <a:cxn ang="0">
                  <a:pos x="51" y="183"/>
                </a:cxn>
                <a:cxn ang="0">
                  <a:pos x="43" y="189"/>
                </a:cxn>
                <a:cxn ang="0">
                  <a:pos x="36" y="183"/>
                </a:cxn>
                <a:cxn ang="0">
                  <a:pos x="27" y="172"/>
                </a:cxn>
                <a:cxn ang="0">
                  <a:pos x="18" y="173"/>
                </a:cxn>
                <a:cxn ang="0">
                  <a:pos x="2" y="183"/>
                </a:cxn>
                <a:cxn ang="0">
                  <a:pos x="0" y="191"/>
                </a:cxn>
                <a:cxn ang="0">
                  <a:pos x="5" y="224"/>
                </a:cxn>
                <a:cxn ang="0">
                  <a:pos x="23" y="245"/>
                </a:cxn>
                <a:cxn ang="0">
                  <a:pos x="40" y="249"/>
                </a:cxn>
                <a:cxn ang="0">
                  <a:pos x="58" y="242"/>
                </a:cxn>
                <a:cxn ang="0">
                  <a:pos x="76" y="226"/>
                </a:cxn>
                <a:cxn ang="0">
                  <a:pos x="104" y="179"/>
                </a:cxn>
                <a:cxn ang="0">
                  <a:pos x="117" y="150"/>
                </a:cxn>
                <a:cxn ang="0">
                  <a:pos x="135" y="150"/>
                </a:cxn>
                <a:cxn ang="0">
                  <a:pos x="138" y="178"/>
                </a:cxn>
                <a:cxn ang="0">
                  <a:pos x="143" y="193"/>
                </a:cxn>
                <a:cxn ang="0">
                  <a:pos x="149" y="194"/>
                </a:cxn>
                <a:cxn ang="0">
                  <a:pos x="155" y="187"/>
                </a:cxn>
                <a:cxn ang="0">
                  <a:pos x="157" y="162"/>
                </a:cxn>
                <a:cxn ang="0">
                  <a:pos x="161" y="148"/>
                </a:cxn>
                <a:cxn ang="0">
                  <a:pos x="164" y="146"/>
                </a:cxn>
              </a:cxnLst>
              <a:rect l="0" t="0" r="r" b="b"/>
              <a:pathLst>
                <a:path w="168" h="249">
                  <a:moveTo>
                    <a:pt x="164" y="146"/>
                  </a:moveTo>
                  <a:lnTo>
                    <a:pt x="164" y="146"/>
                  </a:lnTo>
                  <a:lnTo>
                    <a:pt x="166" y="146"/>
                  </a:lnTo>
                  <a:lnTo>
                    <a:pt x="168" y="143"/>
                  </a:lnTo>
                  <a:lnTo>
                    <a:pt x="168" y="138"/>
                  </a:lnTo>
                  <a:lnTo>
                    <a:pt x="165" y="131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17"/>
                  </a:lnTo>
                  <a:lnTo>
                    <a:pt x="163" y="110"/>
                  </a:lnTo>
                  <a:lnTo>
                    <a:pt x="161" y="102"/>
                  </a:lnTo>
                  <a:lnTo>
                    <a:pt x="157" y="95"/>
                  </a:lnTo>
                  <a:lnTo>
                    <a:pt x="150" y="80"/>
                  </a:lnTo>
                  <a:lnTo>
                    <a:pt x="140" y="66"/>
                  </a:lnTo>
                  <a:lnTo>
                    <a:pt x="129" y="54"/>
                  </a:lnTo>
                  <a:lnTo>
                    <a:pt x="117" y="44"/>
                  </a:lnTo>
                  <a:lnTo>
                    <a:pt x="110" y="41"/>
                  </a:lnTo>
                  <a:lnTo>
                    <a:pt x="103" y="39"/>
                  </a:lnTo>
                  <a:lnTo>
                    <a:pt x="97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1" y="35"/>
                  </a:lnTo>
                  <a:lnTo>
                    <a:pt x="72" y="33"/>
                  </a:lnTo>
                  <a:lnTo>
                    <a:pt x="63" y="28"/>
                  </a:lnTo>
                  <a:lnTo>
                    <a:pt x="56" y="24"/>
                  </a:lnTo>
                  <a:lnTo>
                    <a:pt x="49" y="18"/>
                  </a:lnTo>
                  <a:lnTo>
                    <a:pt x="43" y="1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21" y="32"/>
                  </a:lnTo>
                  <a:lnTo>
                    <a:pt x="26" y="40"/>
                  </a:lnTo>
                  <a:lnTo>
                    <a:pt x="33" y="48"/>
                  </a:lnTo>
                  <a:lnTo>
                    <a:pt x="40" y="56"/>
                  </a:lnTo>
                  <a:lnTo>
                    <a:pt x="48" y="62"/>
                  </a:lnTo>
                  <a:lnTo>
                    <a:pt x="57" y="67"/>
                  </a:lnTo>
                  <a:lnTo>
                    <a:pt x="66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0" y="71"/>
                  </a:lnTo>
                  <a:lnTo>
                    <a:pt x="86" y="69"/>
                  </a:lnTo>
                  <a:lnTo>
                    <a:pt x="93" y="66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2" y="66"/>
                  </a:lnTo>
                  <a:lnTo>
                    <a:pt x="105" y="69"/>
                  </a:lnTo>
                  <a:lnTo>
                    <a:pt x="108" y="72"/>
                  </a:lnTo>
                  <a:lnTo>
                    <a:pt x="110" y="76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11" y="97"/>
                  </a:lnTo>
                  <a:lnTo>
                    <a:pt x="105" y="104"/>
                  </a:lnTo>
                  <a:lnTo>
                    <a:pt x="99" y="110"/>
                  </a:lnTo>
                  <a:lnTo>
                    <a:pt x="89" y="117"/>
                  </a:lnTo>
                  <a:lnTo>
                    <a:pt x="79" y="123"/>
                  </a:lnTo>
                  <a:lnTo>
                    <a:pt x="70" y="127"/>
                  </a:lnTo>
                  <a:lnTo>
                    <a:pt x="61" y="130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55" y="151"/>
                  </a:lnTo>
                  <a:lnTo>
                    <a:pt x="55" y="161"/>
                  </a:lnTo>
                  <a:lnTo>
                    <a:pt x="55" y="169"/>
                  </a:lnTo>
                  <a:lnTo>
                    <a:pt x="54" y="177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7" y="187"/>
                  </a:lnTo>
                  <a:lnTo>
                    <a:pt x="43" y="189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6" y="183"/>
                  </a:lnTo>
                  <a:lnTo>
                    <a:pt x="33" y="177"/>
                  </a:lnTo>
                  <a:lnTo>
                    <a:pt x="30" y="173"/>
                  </a:lnTo>
                  <a:lnTo>
                    <a:pt x="27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8" y="173"/>
                  </a:lnTo>
                  <a:lnTo>
                    <a:pt x="9" y="177"/>
                  </a:lnTo>
                  <a:lnTo>
                    <a:pt x="5" y="180"/>
                  </a:lnTo>
                  <a:lnTo>
                    <a:pt x="2" y="183"/>
                  </a:lnTo>
                  <a:lnTo>
                    <a:pt x="1" y="186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202"/>
                  </a:lnTo>
                  <a:lnTo>
                    <a:pt x="2" y="214"/>
                  </a:lnTo>
                  <a:lnTo>
                    <a:pt x="5" y="224"/>
                  </a:lnTo>
                  <a:lnTo>
                    <a:pt x="10" y="232"/>
                  </a:lnTo>
                  <a:lnTo>
                    <a:pt x="16" y="239"/>
                  </a:lnTo>
                  <a:lnTo>
                    <a:pt x="23" y="245"/>
                  </a:lnTo>
                  <a:lnTo>
                    <a:pt x="31" y="248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6" y="248"/>
                  </a:lnTo>
                  <a:lnTo>
                    <a:pt x="51" y="246"/>
                  </a:lnTo>
                  <a:lnTo>
                    <a:pt x="58" y="242"/>
                  </a:lnTo>
                  <a:lnTo>
                    <a:pt x="64" y="238"/>
                  </a:lnTo>
                  <a:lnTo>
                    <a:pt x="70" y="233"/>
                  </a:lnTo>
                  <a:lnTo>
                    <a:pt x="76" y="226"/>
                  </a:lnTo>
                  <a:lnTo>
                    <a:pt x="87" y="211"/>
                  </a:lnTo>
                  <a:lnTo>
                    <a:pt x="96" y="196"/>
                  </a:lnTo>
                  <a:lnTo>
                    <a:pt x="104" y="179"/>
                  </a:lnTo>
                  <a:lnTo>
                    <a:pt x="112" y="164"/>
                  </a:lnTo>
                  <a:lnTo>
                    <a:pt x="117" y="150"/>
                  </a:lnTo>
                  <a:lnTo>
                    <a:pt x="117" y="150"/>
                  </a:lnTo>
                  <a:lnTo>
                    <a:pt x="124" y="151"/>
                  </a:lnTo>
                  <a:lnTo>
                    <a:pt x="129" y="151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35" y="163"/>
                  </a:lnTo>
                  <a:lnTo>
                    <a:pt x="138" y="178"/>
                  </a:lnTo>
                  <a:lnTo>
                    <a:pt x="140" y="184"/>
                  </a:lnTo>
                  <a:lnTo>
                    <a:pt x="141" y="189"/>
                  </a:lnTo>
                  <a:lnTo>
                    <a:pt x="143" y="193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9" y="194"/>
                  </a:lnTo>
                  <a:lnTo>
                    <a:pt x="152" y="192"/>
                  </a:lnTo>
                  <a:lnTo>
                    <a:pt x="154" y="189"/>
                  </a:lnTo>
                  <a:lnTo>
                    <a:pt x="155" y="187"/>
                  </a:lnTo>
                  <a:lnTo>
                    <a:pt x="156" y="179"/>
                  </a:lnTo>
                  <a:lnTo>
                    <a:pt x="157" y="170"/>
                  </a:lnTo>
                  <a:lnTo>
                    <a:pt x="157" y="162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1" y="148"/>
                  </a:lnTo>
                  <a:lnTo>
                    <a:pt x="162" y="147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4" y="146"/>
                  </a:lnTo>
                  <a:close/>
                </a:path>
              </a:pathLst>
            </a:custGeom>
            <a:solidFill>
              <a:srgbClr val="DF9307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1103289" y="4989014"/>
              <a:ext cx="386500" cy="433045"/>
            </a:xfrm>
            <a:custGeom>
              <a:avLst/>
              <a:gdLst/>
              <a:ahLst/>
              <a:cxnLst>
                <a:cxn ang="0">
                  <a:pos x="297" y="63"/>
                </a:cxn>
                <a:cxn ang="0">
                  <a:pos x="305" y="77"/>
                </a:cxn>
                <a:cxn ang="0">
                  <a:pos x="327" y="66"/>
                </a:cxn>
                <a:cxn ang="0">
                  <a:pos x="344" y="80"/>
                </a:cxn>
                <a:cxn ang="0">
                  <a:pos x="325" y="126"/>
                </a:cxn>
                <a:cxn ang="0">
                  <a:pos x="246" y="158"/>
                </a:cxn>
                <a:cxn ang="0">
                  <a:pos x="235" y="177"/>
                </a:cxn>
                <a:cxn ang="0">
                  <a:pos x="226" y="200"/>
                </a:cxn>
                <a:cxn ang="0">
                  <a:pos x="208" y="206"/>
                </a:cxn>
                <a:cxn ang="0">
                  <a:pos x="179" y="195"/>
                </a:cxn>
                <a:cxn ang="0">
                  <a:pos x="155" y="158"/>
                </a:cxn>
                <a:cxn ang="0">
                  <a:pos x="122" y="110"/>
                </a:cxn>
                <a:cxn ang="0">
                  <a:pos x="99" y="58"/>
                </a:cxn>
                <a:cxn ang="0">
                  <a:pos x="79" y="69"/>
                </a:cxn>
                <a:cxn ang="0">
                  <a:pos x="62" y="88"/>
                </a:cxn>
                <a:cxn ang="0">
                  <a:pos x="25" y="73"/>
                </a:cxn>
                <a:cxn ang="0">
                  <a:pos x="2" y="86"/>
                </a:cxn>
                <a:cxn ang="0">
                  <a:pos x="4" y="112"/>
                </a:cxn>
                <a:cxn ang="0">
                  <a:pos x="29" y="128"/>
                </a:cxn>
                <a:cxn ang="0">
                  <a:pos x="58" y="118"/>
                </a:cxn>
                <a:cxn ang="0">
                  <a:pos x="81" y="149"/>
                </a:cxn>
                <a:cxn ang="0">
                  <a:pos x="115" y="159"/>
                </a:cxn>
                <a:cxn ang="0">
                  <a:pos x="128" y="192"/>
                </a:cxn>
                <a:cxn ang="0">
                  <a:pos x="175" y="239"/>
                </a:cxn>
                <a:cxn ang="0">
                  <a:pos x="177" y="271"/>
                </a:cxn>
                <a:cxn ang="0">
                  <a:pos x="169" y="310"/>
                </a:cxn>
                <a:cxn ang="0">
                  <a:pos x="207" y="383"/>
                </a:cxn>
                <a:cxn ang="0">
                  <a:pos x="245" y="448"/>
                </a:cxn>
                <a:cxn ang="0">
                  <a:pos x="247" y="494"/>
                </a:cxn>
                <a:cxn ang="0">
                  <a:pos x="299" y="536"/>
                </a:cxn>
                <a:cxn ang="0">
                  <a:pos x="319" y="578"/>
                </a:cxn>
                <a:cxn ang="0">
                  <a:pos x="323" y="594"/>
                </a:cxn>
                <a:cxn ang="0">
                  <a:pos x="393" y="561"/>
                </a:cxn>
                <a:cxn ang="0">
                  <a:pos x="426" y="528"/>
                </a:cxn>
                <a:cxn ang="0">
                  <a:pos x="422" y="507"/>
                </a:cxn>
                <a:cxn ang="0">
                  <a:pos x="399" y="485"/>
                </a:cxn>
                <a:cxn ang="0">
                  <a:pos x="426" y="455"/>
                </a:cxn>
                <a:cxn ang="0">
                  <a:pos x="451" y="426"/>
                </a:cxn>
                <a:cxn ang="0">
                  <a:pos x="437" y="391"/>
                </a:cxn>
                <a:cxn ang="0">
                  <a:pos x="444" y="365"/>
                </a:cxn>
                <a:cxn ang="0">
                  <a:pos x="462" y="369"/>
                </a:cxn>
                <a:cxn ang="0">
                  <a:pos x="483" y="371"/>
                </a:cxn>
                <a:cxn ang="0">
                  <a:pos x="521" y="345"/>
                </a:cxn>
                <a:cxn ang="0">
                  <a:pos x="510" y="288"/>
                </a:cxn>
                <a:cxn ang="0">
                  <a:pos x="523" y="256"/>
                </a:cxn>
                <a:cxn ang="0">
                  <a:pos x="521" y="222"/>
                </a:cxn>
                <a:cxn ang="0">
                  <a:pos x="495" y="181"/>
                </a:cxn>
                <a:cxn ang="0">
                  <a:pos x="483" y="97"/>
                </a:cxn>
                <a:cxn ang="0">
                  <a:pos x="446" y="47"/>
                </a:cxn>
                <a:cxn ang="0">
                  <a:pos x="424" y="35"/>
                </a:cxn>
                <a:cxn ang="0">
                  <a:pos x="408" y="3"/>
                </a:cxn>
                <a:cxn ang="0">
                  <a:pos x="388" y="43"/>
                </a:cxn>
                <a:cxn ang="0">
                  <a:pos x="357" y="34"/>
                </a:cxn>
                <a:cxn ang="0">
                  <a:pos x="322" y="31"/>
                </a:cxn>
                <a:cxn ang="0">
                  <a:pos x="293" y="55"/>
                </a:cxn>
              </a:cxnLst>
              <a:rect l="0" t="0" r="r" b="b"/>
              <a:pathLst>
                <a:path w="531" h="594">
                  <a:moveTo>
                    <a:pt x="293" y="55"/>
                  </a:moveTo>
                  <a:lnTo>
                    <a:pt x="293" y="55"/>
                  </a:lnTo>
                  <a:lnTo>
                    <a:pt x="293" y="61"/>
                  </a:lnTo>
                  <a:lnTo>
                    <a:pt x="296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6"/>
                  </a:lnTo>
                  <a:lnTo>
                    <a:pt x="298" y="71"/>
                  </a:lnTo>
                  <a:lnTo>
                    <a:pt x="299" y="73"/>
                  </a:lnTo>
                  <a:lnTo>
                    <a:pt x="301" y="75"/>
                  </a:lnTo>
                  <a:lnTo>
                    <a:pt x="305" y="77"/>
                  </a:lnTo>
                  <a:lnTo>
                    <a:pt x="308" y="77"/>
                  </a:lnTo>
                  <a:lnTo>
                    <a:pt x="308" y="77"/>
                  </a:lnTo>
                  <a:lnTo>
                    <a:pt x="316" y="77"/>
                  </a:lnTo>
                  <a:lnTo>
                    <a:pt x="320" y="74"/>
                  </a:lnTo>
                  <a:lnTo>
                    <a:pt x="322" y="71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80"/>
                  </a:lnTo>
                  <a:lnTo>
                    <a:pt x="344" y="80"/>
                  </a:lnTo>
                  <a:lnTo>
                    <a:pt x="344" y="90"/>
                  </a:lnTo>
                  <a:lnTo>
                    <a:pt x="342" y="100"/>
                  </a:lnTo>
                  <a:lnTo>
                    <a:pt x="339" y="108"/>
                  </a:lnTo>
                  <a:lnTo>
                    <a:pt x="336" y="115"/>
                  </a:lnTo>
                  <a:lnTo>
                    <a:pt x="331" y="120"/>
                  </a:lnTo>
                  <a:lnTo>
                    <a:pt x="325" y="126"/>
                  </a:lnTo>
                  <a:lnTo>
                    <a:pt x="320" y="131"/>
                  </a:lnTo>
                  <a:lnTo>
                    <a:pt x="313" y="134"/>
                  </a:lnTo>
                  <a:lnTo>
                    <a:pt x="298" y="141"/>
                  </a:lnTo>
                  <a:lnTo>
                    <a:pt x="282" y="147"/>
                  </a:lnTo>
                  <a:lnTo>
                    <a:pt x="263" y="151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1" y="159"/>
                  </a:lnTo>
                  <a:lnTo>
                    <a:pt x="238" y="163"/>
                  </a:lnTo>
                  <a:lnTo>
                    <a:pt x="237" y="166"/>
                  </a:lnTo>
                  <a:lnTo>
                    <a:pt x="236" y="170"/>
                  </a:lnTo>
                  <a:lnTo>
                    <a:pt x="235" y="177"/>
                  </a:lnTo>
                  <a:lnTo>
                    <a:pt x="233" y="180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0" y="193"/>
                  </a:lnTo>
                  <a:lnTo>
                    <a:pt x="229" y="197"/>
                  </a:lnTo>
                  <a:lnTo>
                    <a:pt x="226" y="200"/>
                  </a:lnTo>
                  <a:lnTo>
                    <a:pt x="224" y="202"/>
                  </a:lnTo>
                  <a:lnTo>
                    <a:pt x="221" y="204"/>
                  </a:lnTo>
                  <a:lnTo>
                    <a:pt x="217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8" y="206"/>
                  </a:lnTo>
                  <a:lnTo>
                    <a:pt x="205" y="204"/>
                  </a:lnTo>
                  <a:lnTo>
                    <a:pt x="198" y="200"/>
                  </a:lnTo>
                  <a:lnTo>
                    <a:pt x="189" y="196"/>
                  </a:lnTo>
                  <a:lnTo>
                    <a:pt x="184" y="195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1" y="194"/>
                  </a:lnTo>
                  <a:lnTo>
                    <a:pt x="165" y="191"/>
                  </a:lnTo>
                  <a:lnTo>
                    <a:pt x="162" y="187"/>
                  </a:lnTo>
                  <a:lnTo>
                    <a:pt x="160" y="181"/>
                  </a:lnTo>
                  <a:lnTo>
                    <a:pt x="157" y="166"/>
                  </a:lnTo>
                  <a:lnTo>
                    <a:pt x="155" y="158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1" y="146"/>
                  </a:lnTo>
                  <a:lnTo>
                    <a:pt x="148" y="140"/>
                  </a:lnTo>
                  <a:lnTo>
                    <a:pt x="140" y="130"/>
                  </a:lnTo>
                  <a:lnTo>
                    <a:pt x="122" y="110"/>
                  </a:lnTo>
                  <a:lnTo>
                    <a:pt x="114" y="100"/>
                  </a:lnTo>
                  <a:lnTo>
                    <a:pt x="106" y="88"/>
                  </a:lnTo>
                  <a:lnTo>
                    <a:pt x="102" y="81"/>
                  </a:lnTo>
                  <a:lnTo>
                    <a:pt x="101" y="74"/>
                  </a:lnTo>
                  <a:lnTo>
                    <a:pt x="99" y="66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1" y="63"/>
                  </a:lnTo>
                  <a:lnTo>
                    <a:pt x="79" y="69"/>
                  </a:lnTo>
                  <a:lnTo>
                    <a:pt x="76" y="78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7" y="87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6" y="87"/>
                  </a:lnTo>
                  <a:lnTo>
                    <a:pt x="52" y="86"/>
                  </a:lnTo>
                  <a:lnTo>
                    <a:pt x="44" y="81"/>
                  </a:lnTo>
                  <a:lnTo>
                    <a:pt x="35" y="75"/>
                  </a:lnTo>
                  <a:lnTo>
                    <a:pt x="31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16" y="74"/>
                  </a:lnTo>
                  <a:lnTo>
                    <a:pt x="12" y="77"/>
                  </a:lnTo>
                  <a:lnTo>
                    <a:pt x="8" y="79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2" y="107"/>
                  </a:lnTo>
                  <a:lnTo>
                    <a:pt x="4" y="112"/>
                  </a:lnTo>
                  <a:lnTo>
                    <a:pt x="9" y="118"/>
                  </a:lnTo>
                  <a:lnTo>
                    <a:pt x="12" y="122"/>
                  </a:lnTo>
                  <a:lnTo>
                    <a:pt x="18" y="126"/>
                  </a:lnTo>
                  <a:lnTo>
                    <a:pt x="23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3" y="128"/>
                  </a:lnTo>
                  <a:lnTo>
                    <a:pt x="38" y="127"/>
                  </a:lnTo>
                  <a:lnTo>
                    <a:pt x="44" y="125"/>
                  </a:lnTo>
                  <a:lnTo>
                    <a:pt x="49" y="120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60" y="131"/>
                  </a:lnTo>
                  <a:lnTo>
                    <a:pt x="63" y="139"/>
                  </a:lnTo>
                  <a:lnTo>
                    <a:pt x="65" y="142"/>
                  </a:lnTo>
                  <a:lnTo>
                    <a:pt x="68" y="145"/>
                  </a:lnTo>
                  <a:lnTo>
                    <a:pt x="73" y="147"/>
                  </a:lnTo>
                  <a:lnTo>
                    <a:pt x="81" y="149"/>
                  </a:lnTo>
                  <a:lnTo>
                    <a:pt x="90" y="149"/>
                  </a:lnTo>
                  <a:lnTo>
                    <a:pt x="99" y="151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13" y="157"/>
                  </a:lnTo>
                  <a:lnTo>
                    <a:pt x="115" y="159"/>
                  </a:lnTo>
                  <a:lnTo>
                    <a:pt x="117" y="165"/>
                  </a:lnTo>
                  <a:lnTo>
                    <a:pt x="118" y="172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3" y="186"/>
                  </a:lnTo>
                  <a:lnTo>
                    <a:pt x="128" y="192"/>
                  </a:lnTo>
                  <a:lnTo>
                    <a:pt x="136" y="201"/>
                  </a:lnTo>
                  <a:lnTo>
                    <a:pt x="146" y="209"/>
                  </a:lnTo>
                  <a:lnTo>
                    <a:pt x="155" y="217"/>
                  </a:lnTo>
                  <a:lnTo>
                    <a:pt x="164" y="225"/>
                  </a:lnTo>
                  <a:lnTo>
                    <a:pt x="172" y="234"/>
                  </a:lnTo>
                  <a:lnTo>
                    <a:pt x="175" y="239"/>
                  </a:lnTo>
                  <a:lnTo>
                    <a:pt x="177" y="245"/>
                  </a:lnTo>
                  <a:lnTo>
                    <a:pt x="178" y="250"/>
                  </a:lnTo>
                  <a:lnTo>
                    <a:pt x="179" y="257"/>
                  </a:lnTo>
                  <a:lnTo>
                    <a:pt x="179" y="257"/>
                  </a:lnTo>
                  <a:lnTo>
                    <a:pt x="178" y="264"/>
                  </a:lnTo>
                  <a:lnTo>
                    <a:pt x="177" y="271"/>
                  </a:lnTo>
                  <a:lnTo>
                    <a:pt x="174" y="280"/>
                  </a:lnTo>
                  <a:lnTo>
                    <a:pt x="170" y="288"/>
                  </a:lnTo>
                  <a:lnTo>
                    <a:pt x="169" y="293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9" y="310"/>
                  </a:lnTo>
                  <a:lnTo>
                    <a:pt x="171" y="322"/>
                  </a:lnTo>
                  <a:lnTo>
                    <a:pt x="175" y="333"/>
                  </a:lnTo>
                  <a:lnTo>
                    <a:pt x="180" y="344"/>
                  </a:lnTo>
                  <a:lnTo>
                    <a:pt x="186" y="354"/>
                  </a:lnTo>
                  <a:lnTo>
                    <a:pt x="192" y="364"/>
                  </a:lnTo>
                  <a:lnTo>
                    <a:pt x="207" y="383"/>
                  </a:lnTo>
                  <a:lnTo>
                    <a:pt x="221" y="401"/>
                  </a:lnTo>
                  <a:lnTo>
                    <a:pt x="228" y="409"/>
                  </a:lnTo>
                  <a:lnTo>
                    <a:pt x="233" y="420"/>
                  </a:lnTo>
                  <a:lnTo>
                    <a:pt x="238" y="429"/>
                  </a:lnTo>
                  <a:lnTo>
                    <a:pt x="243" y="438"/>
                  </a:lnTo>
                  <a:lnTo>
                    <a:pt x="245" y="448"/>
                  </a:lnTo>
                  <a:lnTo>
                    <a:pt x="246" y="459"/>
                  </a:lnTo>
                  <a:lnTo>
                    <a:pt x="246" y="459"/>
                  </a:lnTo>
                  <a:lnTo>
                    <a:pt x="246" y="485"/>
                  </a:lnTo>
                  <a:lnTo>
                    <a:pt x="246" y="485"/>
                  </a:lnTo>
                  <a:lnTo>
                    <a:pt x="246" y="490"/>
                  </a:lnTo>
                  <a:lnTo>
                    <a:pt x="247" y="494"/>
                  </a:lnTo>
                  <a:lnTo>
                    <a:pt x="249" y="498"/>
                  </a:lnTo>
                  <a:lnTo>
                    <a:pt x="252" y="501"/>
                  </a:lnTo>
                  <a:lnTo>
                    <a:pt x="260" y="509"/>
                  </a:lnTo>
                  <a:lnTo>
                    <a:pt x="268" y="515"/>
                  </a:lnTo>
                  <a:lnTo>
                    <a:pt x="289" y="529"/>
                  </a:lnTo>
                  <a:lnTo>
                    <a:pt x="299" y="536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12" y="547"/>
                  </a:lnTo>
                  <a:lnTo>
                    <a:pt x="314" y="553"/>
                  </a:lnTo>
                  <a:lnTo>
                    <a:pt x="316" y="567"/>
                  </a:lnTo>
                  <a:lnTo>
                    <a:pt x="319" y="578"/>
                  </a:lnTo>
                  <a:lnTo>
                    <a:pt x="321" y="584"/>
                  </a:lnTo>
                  <a:lnTo>
                    <a:pt x="323" y="588"/>
                  </a:lnTo>
                  <a:lnTo>
                    <a:pt x="323" y="588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40" y="591"/>
                  </a:lnTo>
                  <a:lnTo>
                    <a:pt x="351" y="588"/>
                  </a:lnTo>
                  <a:lnTo>
                    <a:pt x="361" y="583"/>
                  </a:lnTo>
                  <a:lnTo>
                    <a:pt x="373" y="577"/>
                  </a:lnTo>
                  <a:lnTo>
                    <a:pt x="383" y="570"/>
                  </a:lnTo>
                  <a:lnTo>
                    <a:pt x="393" y="561"/>
                  </a:lnTo>
                  <a:lnTo>
                    <a:pt x="404" y="551"/>
                  </a:lnTo>
                  <a:lnTo>
                    <a:pt x="404" y="551"/>
                  </a:lnTo>
                  <a:lnTo>
                    <a:pt x="408" y="543"/>
                  </a:lnTo>
                  <a:lnTo>
                    <a:pt x="414" y="537"/>
                  </a:lnTo>
                  <a:lnTo>
                    <a:pt x="420" y="531"/>
                  </a:lnTo>
                  <a:lnTo>
                    <a:pt x="426" y="528"/>
                  </a:lnTo>
                  <a:lnTo>
                    <a:pt x="431" y="524"/>
                  </a:lnTo>
                  <a:lnTo>
                    <a:pt x="438" y="522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39" y="514"/>
                  </a:lnTo>
                  <a:lnTo>
                    <a:pt x="422" y="507"/>
                  </a:lnTo>
                  <a:lnTo>
                    <a:pt x="414" y="502"/>
                  </a:lnTo>
                  <a:lnTo>
                    <a:pt x="407" y="498"/>
                  </a:lnTo>
                  <a:lnTo>
                    <a:pt x="401" y="492"/>
                  </a:lnTo>
                  <a:lnTo>
                    <a:pt x="400" y="489"/>
                  </a:lnTo>
                  <a:lnTo>
                    <a:pt x="399" y="485"/>
                  </a:lnTo>
                  <a:lnTo>
                    <a:pt x="399" y="485"/>
                  </a:lnTo>
                  <a:lnTo>
                    <a:pt x="400" y="479"/>
                  </a:lnTo>
                  <a:lnTo>
                    <a:pt x="401" y="475"/>
                  </a:lnTo>
                  <a:lnTo>
                    <a:pt x="405" y="470"/>
                  </a:lnTo>
                  <a:lnTo>
                    <a:pt x="407" y="467"/>
                  </a:lnTo>
                  <a:lnTo>
                    <a:pt x="416" y="461"/>
                  </a:lnTo>
                  <a:lnTo>
                    <a:pt x="426" y="455"/>
                  </a:lnTo>
                  <a:lnTo>
                    <a:pt x="435" y="451"/>
                  </a:lnTo>
                  <a:lnTo>
                    <a:pt x="443" y="445"/>
                  </a:lnTo>
                  <a:lnTo>
                    <a:pt x="446" y="441"/>
                  </a:lnTo>
                  <a:lnTo>
                    <a:pt x="449" y="437"/>
                  </a:lnTo>
                  <a:lnTo>
                    <a:pt x="450" y="432"/>
                  </a:lnTo>
                  <a:lnTo>
                    <a:pt x="451" y="426"/>
                  </a:lnTo>
                  <a:lnTo>
                    <a:pt x="451" y="426"/>
                  </a:lnTo>
                  <a:lnTo>
                    <a:pt x="450" y="421"/>
                  </a:lnTo>
                  <a:lnTo>
                    <a:pt x="449" y="416"/>
                  </a:lnTo>
                  <a:lnTo>
                    <a:pt x="444" y="406"/>
                  </a:lnTo>
                  <a:lnTo>
                    <a:pt x="438" y="397"/>
                  </a:lnTo>
                  <a:lnTo>
                    <a:pt x="437" y="391"/>
                  </a:lnTo>
                  <a:lnTo>
                    <a:pt x="436" y="386"/>
                  </a:lnTo>
                  <a:lnTo>
                    <a:pt x="436" y="386"/>
                  </a:lnTo>
                  <a:lnTo>
                    <a:pt x="437" y="378"/>
                  </a:lnTo>
                  <a:lnTo>
                    <a:pt x="439" y="371"/>
                  </a:lnTo>
                  <a:lnTo>
                    <a:pt x="442" y="368"/>
                  </a:lnTo>
                  <a:lnTo>
                    <a:pt x="444" y="365"/>
                  </a:lnTo>
                  <a:lnTo>
                    <a:pt x="447" y="364"/>
                  </a:lnTo>
                  <a:lnTo>
                    <a:pt x="451" y="364"/>
                  </a:lnTo>
                  <a:lnTo>
                    <a:pt x="451" y="364"/>
                  </a:lnTo>
                  <a:lnTo>
                    <a:pt x="454" y="364"/>
                  </a:lnTo>
                  <a:lnTo>
                    <a:pt x="458" y="365"/>
                  </a:lnTo>
                  <a:lnTo>
                    <a:pt x="462" y="369"/>
                  </a:lnTo>
                  <a:lnTo>
                    <a:pt x="467" y="372"/>
                  </a:lnTo>
                  <a:lnTo>
                    <a:pt x="469" y="374"/>
                  </a:lnTo>
                  <a:lnTo>
                    <a:pt x="473" y="375"/>
                  </a:lnTo>
                  <a:lnTo>
                    <a:pt x="473" y="375"/>
                  </a:lnTo>
                  <a:lnTo>
                    <a:pt x="477" y="374"/>
                  </a:lnTo>
                  <a:lnTo>
                    <a:pt x="483" y="371"/>
                  </a:lnTo>
                  <a:lnTo>
                    <a:pt x="499" y="364"/>
                  </a:lnTo>
                  <a:lnTo>
                    <a:pt x="507" y="360"/>
                  </a:lnTo>
                  <a:lnTo>
                    <a:pt x="514" y="354"/>
                  </a:lnTo>
                  <a:lnTo>
                    <a:pt x="519" y="349"/>
                  </a:lnTo>
                  <a:lnTo>
                    <a:pt x="520" y="347"/>
                  </a:lnTo>
                  <a:lnTo>
                    <a:pt x="521" y="345"/>
                  </a:lnTo>
                  <a:lnTo>
                    <a:pt x="521" y="345"/>
                  </a:lnTo>
                  <a:lnTo>
                    <a:pt x="520" y="336"/>
                  </a:lnTo>
                  <a:lnTo>
                    <a:pt x="519" y="327"/>
                  </a:lnTo>
                  <a:lnTo>
                    <a:pt x="515" y="313"/>
                  </a:lnTo>
                  <a:lnTo>
                    <a:pt x="512" y="296"/>
                  </a:lnTo>
                  <a:lnTo>
                    <a:pt x="510" y="288"/>
                  </a:lnTo>
                  <a:lnTo>
                    <a:pt x="510" y="279"/>
                  </a:lnTo>
                  <a:lnTo>
                    <a:pt x="510" y="279"/>
                  </a:lnTo>
                  <a:lnTo>
                    <a:pt x="510" y="276"/>
                  </a:lnTo>
                  <a:lnTo>
                    <a:pt x="512" y="271"/>
                  </a:lnTo>
                  <a:lnTo>
                    <a:pt x="516" y="264"/>
                  </a:lnTo>
                  <a:lnTo>
                    <a:pt x="523" y="256"/>
                  </a:lnTo>
                  <a:lnTo>
                    <a:pt x="531" y="247"/>
                  </a:lnTo>
                  <a:lnTo>
                    <a:pt x="531" y="247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21" y="222"/>
                  </a:lnTo>
                  <a:lnTo>
                    <a:pt x="512" y="219"/>
                  </a:lnTo>
                  <a:lnTo>
                    <a:pt x="506" y="215"/>
                  </a:lnTo>
                  <a:lnTo>
                    <a:pt x="502" y="209"/>
                  </a:lnTo>
                  <a:lnTo>
                    <a:pt x="498" y="202"/>
                  </a:lnTo>
                  <a:lnTo>
                    <a:pt x="496" y="193"/>
                  </a:lnTo>
                  <a:lnTo>
                    <a:pt x="495" y="181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3" y="146"/>
                  </a:lnTo>
                  <a:lnTo>
                    <a:pt x="491" y="127"/>
                  </a:lnTo>
                  <a:lnTo>
                    <a:pt x="488" y="111"/>
                  </a:lnTo>
                  <a:lnTo>
                    <a:pt x="483" y="97"/>
                  </a:lnTo>
                  <a:lnTo>
                    <a:pt x="473" y="70"/>
                  </a:lnTo>
                  <a:lnTo>
                    <a:pt x="469" y="55"/>
                  </a:lnTo>
                  <a:lnTo>
                    <a:pt x="466" y="38"/>
                  </a:lnTo>
                  <a:lnTo>
                    <a:pt x="466" y="38"/>
                  </a:lnTo>
                  <a:lnTo>
                    <a:pt x="453" y="43"/>
                  </a:lnTo>
                  <a:lnTo>
                    <a:pt x="446" y="47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37" y="47"/>
                  </a:lnTo>
                  <a:lnTo>
                    <a:pt x="434" y="46"/>
                  </a:lnTo>
                  <a:lnTo>
                    <a:pt x="429" y="42"/>
                  </a:lnTo>
                  <a:lnTo>
                    <a:pt x="424" y="35"/>
                  </a:lnTo>
                  <a:lnTo>
                    <a:pt x="421" y="28"/>
                  </a:lnTo>
                  <a:lnTo>
                    <a:pt x="415" y="12"/>
                  </a:lnTo>
                  <a:lnTo>
                    <a:pt x="413" y="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08" y="3"/>
                  </a:lnTo>
                  <a:lnTo>
                    <a:pt x="406" y="9"/>
                  </a:lnTo>
                  <a:lnTo>
                    <a:pt x="400" y="24"/>
                  </a:lnTo>
                  <a:lnTo>
                    <a:pt x="398" y="31"/>
                  </a:lnTo>
                  <a:lnTo>
                    <a:pt x="394" y="38"/>
                  </a:lnTo>
                  <a:lnTo>
                    <a:pt x="390" y="42"/>
                  </a:lnTo>
                  <a:lnTo>
                    <a:pt x="388" y="43"/>
                  </a:lnTo>
                  <a:lnTo>
                    <a:pt x="385" y="44"/>
                  </a:lnTo>
                  <a:lnTo>
                    <a:pt x="385" y="44"/>
                  </a:lnTo>
                  <a:lnTo>
                    <a:pt x="378" y="43"/>
                  </a:lnTo>
                  <a:lnTo>
                    <a:pt x="373" y="42"/>
                  </a:lnTo>
                  <a:lnTo>
                    <a:pt x="362" y="36"/>
                  </a:lnTo>
                  <a:lnTo>
                    <a:pt x="357" y="34"/>
                  </a:lnTo>
                  <a:lnTo>
                    <a:pt x="350" y="32"/>
                  </a:lnTo>
                  <a:lnTo>
                    <a:pt x="343" y="29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28" y="29"/>
                  </a:lnTo>
                  <a:lnTo>
                    <a:pt x="322" y="31"/>
                  </a:lnTo>
                  <a:lnTo>
                    <a:pt x="312" y="35"/>
                  </a:lnTo>
                  <a:lnTo>
                    <a:pt x="301" y="39"/>
                  </a:lnTo>
                  <a:lnTo>
                    <a:pt x="296" y="40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3" y="55"/>
                  </a:lnTo>
                  <a:lnTo>
                    <a:pt x="293" y="55"/>
                  </a:lnTo>
                  <a:close/>
                </a:path>
              </a:pathLst>
            </a:custGeom>
            <a:solidFill>
              <a:srgbClr val="A72A70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1097476" y="5343322"/>
              <a:ext cx="241200" cy="456374"/>
            </a:xfrm>
            <a:custGeom>
              <a:avLst/>
              <a:gdLst/>
              <a:ahLst/>
              <a:cxnLst>
                <a:cxn ang="0">
                  <a:pos x="312" y="114"/>
                </a:cxn>
                <a:cxn ang="0">
                  <a:pos x="301" y="124"/>
                </a:cxn>
                <a:cxn ang="0">
                  <a:pos x="287" y="162"/>
                </a:cxn>
                <a:cxn ang="0">
                  <a:pos x="300" y="210"/>
                </a:cxn>
                <a:cxn ang="0">
                  <a:pos x="315" y="239"/>
                </a:cxn>
                <a:cxn ang="0">
                  <a:pos x="306" y="271"/>
                </a:cxn>
                <a:cxn ang="0">
                  <a:pos x="269" y="310"/>
                </a:cxn>
                <a:cxn ang="0">
                  <a:pos x="254" y="330"/>
                </a:cxn>
                <a:cxn ang="0">
                  <a:pos x="225" y="373"/>
                </a:cxn>
                <a:cxn ang="0">
                  <a:pos x="224" y="417"/>
                </a:cxn>
                <a:cxn ang="0">
                  <a:pos x="233" y="483"/>
                </a:cxn>
                <a:cxn ang="0">
                  <a:pos x="236" y="532"/>
                </a:cxn>
                <a:cxn ang="0">
                  <a:pos x="239" y="602"/>
                </a:cxn>
                <a:cxn ang="0">
                  <a:pos x="222" y="610"/>
                </a:cxn>
                <a:cxn ang="0">
                  <a:pos x="154" y="609"/>
                </a:cxn>
                <a:cxn ang="0">
                  <a:pos x="133" y="618"/>
                </a:cxn>
                <a:cxn ang="0">
                  <a:pos x="110" y="627"/>
                </a:cxn>
                <a:cxn ang="0">
                  <a:pos x="91" y="618"/>
                </a:cxn>
                <a:cxn ang="0">
                  <a:pos x="71" y="593"/>
                </a:cxn>
                <a:cxn ang="0">
                  <a:pos x="70" y="506"/>
                </a:cxn>
                <a:cxn ang="0">
                  <a:pos x="55" y="479"/>
                </a:cxn>
                <a:cxn ang="0">
                  <a:pos x="40" y="426"/>
                </a:cxn>
                <a:cxn ang="0">
                  <a:pos x="32" y="411"/>
                </a:cxn>
                <a:cxn ang="0">
                  <a:pos x="5" y="389"/>
                </a:cxn>
                <a:cxn ang="0">
                  <a:pos x="0" y="367"/>
                </a:cxn>
                <a:cxn ang="0">
                  <a:pos x="4" y="344"/>
                </a:cxn>
                <a:cxn ang="0">
                  <a:pos x="22" y="321"/>
                </a:cxn>
                <a:cxn ang="0">
                  <a:pos x="57" y="305"/>
                </a:cxn>
                <a:cxn ang="0">
                  <a:pos x="96" y="300"/>
                </a:cxn>
                <a:cxn ang="0">
                  <a:pos x="121" y="311"/>
                </a:cxn>
                <a:cxn ang="0">
                  <a:pos x="136" y="310"/>
                </a:cxn>
                <a:cxn ang="0">
                  <a:pos x="149" y="299"/>
                </a:cxn>
                <a:cxn ang="0">
                  <a:pos x="162" y="258"/>
                </a:cxn>
                <a:cxn ang="0">
                  <a:pos x="202" y="208"/>
                </a:cxn>
                <a:cxn ang="0">
                  <a:pos x="232" y="183"/>
                </a:cxn>
                <a:cxn ang="0">
                  <a:pos x="228" y="180"/>
                </a:cxn>
                <a:cxn ang="0">
                  <a:pos x="187" y="167"/>
                </a:cxn>
                <a:cxn ang="0">
                  <a:pos x="155" y="128"/>
                </a:cxn>
                <a:cxn ang="0">
                  <a:pos x="142" y="99"/>
                </a:cxn>
                <a:cxn ang="0">
                  <a:pos x="146" y="75"/>
                </a:cxn>
                <a:cxn ang="0">
                  <a:pos x="148" y="59"/>
                </a:cxn>
                <a:cxn ang="0">
                  <a:pos x="169" y="51"/>
                </a:cxn>
                <a:cxn ang="0">
                  <a:pos x="150" y="19"/>
                </a:cxn>
                <a:cxn ang="0">
                  <a:pos x="222" y="14"/>
                </a:cxn>
                <a:cxn ang="0">
                  <a:pos x="254" y="0"/>
                </a:cxn>
                <a:cxn ang="0">
                  <a:pos x="260" y="16"/>
                </a:cxn>
                <a:cxn ang="0">
                  <a:pos x="307" y="51"/>
                </a:cxn>
                <a:cxn ang="0">
                  <a:pos x="322" y="68"/>
                </a:cxn>
                <a:cxn ang="0">
                  <a:pos x="331" y="103"/>
                </a:cxn>
              </a:cxnLst>
              <a:rect l="0" t="0" r="r" b="b"/>
              <a:pathLst>
                <a:path w="331" h="627">
                  <a:moveTo>
                    <a:pt x="331" y="109"/>
                  </a:moveTo>
                  <a:lnTo>
                    <a:pt x="331" y="109"/>
                  </a:lnTo>
                  <a:lnTo>
                    <a:pt x="321" y="112"/>
                  </a:lnTo>
                  <a:lnTo>
                    <a:pt x="312" y="114"/>
                  </a:lnTo>
                  <a:lnTo>
                    <a:pt x="308" y="115"/>
                  </a:lnTo>
                  <a:lnTo>
                    <a:pt x="305" y="118"/>
                  </a:lnTo>
                  <a:lnTo>
                    <a:pt x="302" y="120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294" y="137"/>
                  </a:lnTo>
                  <a:lnTo>
                    <a:pt x="290" y="150"/>
                  </a:lnTo>
                  <a:lnTo>
                    <a:pt x="287" y="162"/>
                  </a:lnTo>
                  <a:lnTo>
                    <a:pt x="287" y="174"/>
                  </a:lnTo>
                  <a:lnTo>
                    <a:pt x="289" y="185"/>
                  </a:lnTo>
                  <a:lnTo>
                    <a:pt x="293" y="197"/>
                  </a:lnTo>
                  <a:lnTo>
                    <a:pt x="300" y="210"/>
                  </a:lnTo>
                  <a:lnTo>
                    <a:pt x="308" y="223"/>
                  </a:lnTo>
                  <a:lnTo>
                    <a:pt x="308" y="223"/>
                  </a:lnTo>
                  <a:lnTo>
                    <a:pt x="313" y="231"/>
                  </a:lnTo>
                  <a:lnTo>
                    <a:pt x="315" y="239"/>
                  </a:lnTo>
                  <a:lnTo>
                    <a:pt x="315" y="248"/>
                  </a:lnTo>
                  <a:lnTo>
                    <a:pt x="313" y="256"/>
                  </a:lnTo>
                  <a:lnTo>
                    <a:pt x="310" y="264"/>
                  </a:lnTo>
                  <a:lnTo>
                    <a:pt x="306" y="271"/>
                  </a:lnTo>
                  <a:lnTo>
                    <a:pt x="300" y="277"/>
                  </a:lnTo>
                  <a:lnTo>
                    <a:pt x="294" y="286"/>
                  </a:lnTo>
                  <a:lnTo>
                    <a:pt x="282" y="298"/>
                  </a:lnTo>
                  <a:lnTo>
                    <a:pt x="269" y="310"/>
                  </a:lnTo>
                  <a:lnTo>
                    <a:pt x="259" y="321"/>
                  </a:lnTo>
                  <a:lnTo>
                    <a:pt x="255" y="326"/>
                  </a:lnTo>
                  <a:lnTo>
                    <a:pt x="254" y="330"/>
                  </a:lnTo>
                  <a:lnTo>
                    <a:pt x="254" y="330"/>
                  </a:lnTo>
                  <a:lnTo>
                    <a:pt x="244" y="341"/>
                  </a:lnTo>
                  <a:lnTo>
                    <a:pt x="236" y="352"/>
                  </a:lnTo>
                  <a:lnTo>
                    <a:pt x="230" y="363"/>
                  </a:lnTo>
                  <a:lnTo>
                    <a:pt x="225" y="373"/>
                  </a:lnTo>
                  <a:lnTo>
                    <a:pt x="223" y="384"/>
                  </a:lnTo>
                  <a:lnTo>
                    <a:pt x="223" y="395"/>
                  </a:lnTo>
                  <a:lnTo>
                    <a:pt x="223" y="406"/>
                  </a:lnTo>
                  <a:lnTo>
                    <a:pt x="224" y="417"/>
                  </a:lnTo>
                  <a:lnTo>
                    <a:pt x="229" y="439"/>
                  </a:lnTo>
                  <a:lnTo>
                    <a:pt x="232" y="460"/>
                  </a:lnTo>
                  <a:lnTo>
                    <a:pt x="233" y="472"/>
                  </a:lnTo>
                  <a:lnTo>
                    <a:pt x="233" y="483"/>
                  </a:lnTo>
                  <a:lnTo>
                    <a:pt x="233" y="495"/>
                  </a:lnTo>
                  <a:lnTo>
                    <a:pt x="231" y="506"/>
                  </a:lnTo>
                  <a:lnTo>
                    <a:pt x="231" y="506"/>
                  </a:lnTo>
                  <a:lnTo>
                    <a:pt x="236" y="532"/>
                  </a:lnTo>
                  <a:lnTo>
                    <a:pt x="239" y="556"/>
                  </a:lnTo>
                  <a:lnTo>
                    <a:pt x="240" y="579"/>
                  </a:lnTo>
                  <a:lnTo>
                    <a:pt x="239" y="602"/>
                  </a:lnTo>
                  <a:lnTo>
                    <a:pt x="239" y="602"/>
                  </a:lnTo>
                  <a:lnTo>
                    <a:pt x="234" y="605"/>
                  </a:lnTo>
                  <a:lnTo>
                    <a:pt x="231" y="608"/>
                  </a:lnTo>
                  <a:lnTo>
                    <a:pt x="226" y="609"/>
                  </a:lnTo>
                  <a:lnTo>
                    <a:pt x="222" y="610"/>
                  </a:lnTo>
                  <a:lnTo>
                    <a:pt x="213" y="610"/>
                  </a:lnTo>
                  <a:lnTo>
                    <a:pt x="202" y="609"/>
                  </a:lnTo>
                  <a:lnTo>
                    <a:pt x="202" y="609"/>
                  </a:lnTo>
                  <a:lnTo>
                    <a:pt x="154" y="609"/>
                  </a:lnTo>
                  <a:lnTo>
                    <a:pt x="154" y="609"/>
                  </a:lnTo>
                  <a:lnTo>
                    <a:pt x="148" y="610"/>
                  </a:lnTo>
                  <a:lnTo>
                    <a:pt x="142" y="612"/>
                  </a:lnTo>
                  <a:lnTo>
                    <a:pt x="133" y="618"/>
                  </a:lnTo>
                  <a:lnTo>
                    <a:pt x="129" y="622"/>
                  </a:lnTo>
                  <a:lnTo>
                    <a:pt x="124" y="625"/>
                  </a:lnTo>
                  <a:lnTo>
                    <a:pt x="117" y="626"/>
                  </a:lnTo>
                  <a:lnTo>
                    <a:pt x="110" y="627"/>
                  </a:lnTo>
                  <a:lnTo>
                    <a:pt x="110" y="627"/>
                  </a:lnTo>
                  <a:lnTo>
                    <a:pt x="103" y="626"/>
                  </a:lnTo>
                  <a:lnTo>
                    <a:pt x="96" y="623"/>
                  </a:lnTo>
                  <a:lnTo>
                    <a:pt x="91" y="618"/>
                  </a:lnTo>
                  <a:lnTo>
                    <a:pt x="85" y="612"/>
                  </a:lnTo>
                  <a:lnTo>
                    <a:pt x="79" y="607"/>
                  </a:lnTo>
                  <a:lnTo>
                    <a:pt x="75" y="600"/>
                  </a:lnTo>
                  <a:lnTo>
                    <a:pt x="71" y="593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63" y="497"/>
                  </a:lnTo>
                  <a:lnTo>
                    <a:pt x="58" y="488"/>
                  </a:lnTo>
                  <a:lnTo>
                    <a:pt x="55" y="479"/>
                  </a:lnTo>
                  <a:lnTo>
                    <a:pt x="53" y="468"/>
                  </a:lnTo>
                  <a:lnTo>
                    <a:pt x="47" y="448"/>
                  </a:lnTo>
                  <a:lnTo>
                    <a:pt x="43" y="436"/>
                  </a:lnTo>
                  <a:lnTo>
                    <a:pt x="40" y="426"/>
                  </a:lnTo>
                  <a:lnTo>
                    <a:pt x="40" y="426"/>
                  </a:lnTo>
                  <a:lnTo>
                    <a:pt x="39" y="421"/>
                  </a:lnTo>
                  <a:lnTo>
                    <a:pt x="38" y="418"/>
                  </a:lnTo>
                  <a:lnTo>
                    <a:pt x="32" y="411"/>
                  </a:lnTo>
                  <a:lnTo>
                    <a:pt x="26" y="406"/>
                  </a:lnTo>
                  <a:lnTo>
                    <a:pt x="18" y="402"/>
                  </a:lnTo>
                  <a:lnTo>
                    <a:pt x="11" y="396"/>
                  </a:lnTo>
                  <a:lnTo>
                    <a:pt x="5" y="389"/>
                  </a:lnTo>
                  <a:lnTo>
                    <a:pt x="3" y="384"/>
                  </a:lnTo>
                  <a:lnTo>
                    <a:pt x="1" y="380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59"/>
                  </a:lnTo>
                  <a:lnTo>
                    <a:pt x="2" y="351"/>
                  </a:lnTo>
                  <a:lnTo>
                    <a:pt x="4" y="344"/>
                  </a:lnTo>
                  <a:lnTo>
                    <a:pt x="7" y="338"/>
                  </a:lnTo>
                  <a:lnTo>
                    <a:pt x="11" y="332"/>
                  </a:lnTo>
                  <a:lnTo>
                    <a:pt x="16" y="327"/>
                  </a:lnTo>
                  <a:lnTo>
                    <a:pt x="22" y="321"/>
                  </a:lnTo>
                  <a:lnTo>
                    <a:pt x="27" y="317"/>
                  </a:lnTo>
                  <a:lnTo>
                    <a:pt x="34" y="313"/>
                  </a:lnTo>
                  <a:lnTo>
                    <a:pt x="41" y="310"/>
                  </a:lnTo>
                  <a:lnTo>
                    <a:pt x="57" y="305"/>
                  </a:lnTo>
                  <a:lnTo>
                    <a:pt x="75" y="302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6" y="300"/>
                  </a:lnTo>
                  <a:lnTo>
                    <a:pt x="100" y="302"/>
                  </a:lnTo>
                  <a:lnTo>
                    <a:pt x="108" y="306"/>
                  </a:lnTo>
                  <a:lnTo>
                    <a:pt x="116" y="310"/>
                  </a:lnTo>
                  <a:lnTo>
                    <a:pt x="121" y="31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31" y="311"/>
                  </a:lnTo>
                  <a:lnTo>
                    <a:pt x="136" y="310"/>
                  </a:lnTo>
                  <a:lnTo>
                    <a:pt x="140" y="309"/>
                  </a:lnTo>
                  <a:lnTo>
                    <a:pt x="144" y="306"/>
                  </a:lnTo>
                  <a:lnTo>
                    <a:pt x="147" y="303"/>
                  </a:lnTo>
                  <a:lnTo>
                    <a:pt x="149" y="299"/>
                  </a:lnTo>
                  <a:lnTo>
                    <a:pt x="153" y="291"/>
                  </a:lnTo>
                  <a:lnTo>
                    <a:pt x="156" y="281"/>
                  </a:lnTo>
                  <a:lnTo>
                    <a:pt x="159" y="269"/>
                  </a:lnTo>
                  <a:lnTo>
                    <a:pt x="162" y="258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10" y="203"/>
                  </a:lnTo>
                  <a:lnTo>
                    <a:pt x="223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2" y="182"/>
                  </a:lnTo>
                  <a:lnTo>
                    <a:pt x="232" y="181"/>
                  </a:lnTo>
                  <a:lnTo>
                    <a:pt x="231" y="180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11" y="176"/>
                  </a:lnTo>
                  <a:lnTo>
                    <a:pt x="198" y="172"/>
                  </a:lnTo>
                  <a:lnTo>
                    <a:pt x="187" y="167"/>
                  </a:lnTo>
                  <a:lnTo>
                    <a:pt x="178" y="160"/>
                  </a:lnTo>
                  <a:lnTo>
                    <a:pt x="170" y="151"/>
                  </a:lnTo>
                  <a:lnTo>
                    <a:pt x="162" y="141"/>
                  </a:lnTo>
                  <a:lnTo>
                    <a:pt x="155" y="128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42" y="94"/>
                  </a:lnTo>
                  <a:lnTo>
                    <a:pt x="142" y="91"/>
                  </a:lnTo>
                  <a:lnTo>
                    <a:pt x="145" y="82"/>
                  </a:lnTo>
                  <a:lnTo>
                    <a:pt x="146" y="7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1"/>
                  </a:lnTo>
                  <a:lnTo>
                    <a:pt x="148" y="59"/>
                  </a:lnTo>
                  <a:lnTo>
                    <a:pt x="150" y="57"/>
                  </a:lnTo>
                  <a:lnTo>
                    <a:pt x="154" y="55"/>
                  </a:lnTo>
                  <a:lnTo>
                    <a:pt x="161" y="53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82" y="19"/>
                  </a:lnTo>
                  <a:lnTo>
                    <a:pt x="195" y="17"/>
                  </a:lnTo>
                  <a:lnTo>
                    <a:pt x="209" y="16"/>
                  </a:lnTo>
                  <a:lnTo>
                    <a:pt x="222" y="14"/>
                  </a:lnTo>
                  <a:lnTo>
                    <a:pt x="233" y="10"/>
                  </a:lnTo>
                  <a:lnTo>
                    <a:pt x="244" y="6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5"/>
                  </a:lnTo>
                  <a:lnTo>
                    <a:pt x="255" y="9"/>
                  </a:lnTo>
                  <a:lnTo>
                    <a:pt x="257" y="13"/>
                  </a:lnTo>
                  <a:lnTo>
                    <a:pt x="260" y="16"/>
                  </a:lnTo>
                  <a:lnTo>
                    <a:pt x="268" y="24"/>
                  </a:lnTo>
                  <a:lnTo>
                    <a:pt x="276" y="30"/>
                  </a:lnTo>
                  <a:lnTo>
                    <a:pt x="297" y="44"/>
                  </a:lnTo>
                  <a:lnTo>
                    <a:pt x="307" y="51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20" y="62"/>
                  </a:lnTo>
                  <a:lnTo>
                    <a:pt x="322" y="68"/>
                  </a:lnTo>
                  <a:lnTo>
                    <a:pt x="324" y="82"/>
                  </a:lnTo>
                  <a:lnTo>
                    <a:pt x="327" y="93"/>
                  </a:lnTo>
                  <a:lnTo>
                    <a:pt x="329" y="99"/>
                  </a:lnTo>
                  <a:lnTo>
                    <a:pt x="331" y="103"/>
                  </a:lnTo>
                  <a:lnTo>
                    <a:pt x="331" y="103"/>
                  </a:lnTo>
                  <a:lnTo>
                    <a:pt x="331" y="109"/>
                  </a:lnTo>
                  <a:lnTo>
                    <a:pt x="331" y="10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8" name="Freeform 124"/>
            <p:cNvSpPr>
              <a:spLocks/>
            </p:cNvSpPr>
            <p:nvPr/>
          </p:nvSpPr>
          <p:spPr bwMode="auto">
            <a:xfrm>
              <a:off x="1069870" y="5408936"/>
              <a:ext cx="197609" cy="163303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60" y="15"/>
                </a:cxn>
                <a:cxn ang="0">
                  <a:pos x="154" y="13"/>
                </a:cxn>
                <a:cxn ang="0">
                  <a:pos x="146" y="5"/>
                </a:cxn>
                <a:cxn ang="0">
                  <a:pos x="139" y="1"/>
                </a:cxn>
                <a:cxn ang="0">
                  <a:pos x="133" y="0"/>
                </a:cxn>
                <a:cxn ang="0">
                  <a:pos x="113" y="2"/>
                </a:cxn>
                <a:cxn ang="0">
                  <a:pos x="80" y="9"/>
                </a:cxn>
                <a:cxn ang="0">
                  <a:pos x="50" y="21"/>
                </a:cxn>
                <a:cxn ang="0">
                  <a:pos x="41" y="28"/>
                </a:cxn>
                <a:cxn ang="0">
                  <a:pos x="38" y="37"/>
                </a:cxn>
                <a:cxn ang="0">
                  <a:pos x="39" y="45"/>
                </a:cxn>
                <a:cxn ang="0">
                  <a:pos x="43" y="63"/>
                </a:cxn>
                <a:cxn ang="0">
                  <a:pos x="46" y="74"/>
                </a:cxn>
                <a:cxn ang="0">
                  <a:pos x="43" y="94"/>
                </a:cxn>
                <a:cxn ang="0">
                  <a:pos x="39" y="105"/>
                </a:cxn>
                <a:cxn ang="0">
                  <a:pos x="32" y="109"/>
                </a:cxn>
                <a:cxn ang="0">
                  <a:pos x="27" y="111"/>
                </a:cxn>
                <a:cxn ang="0">
                  <a:pos x="14" y="106"/>
                </a:cxn>
                <a:cxn ang="0">
                  <a:pos x="4" y="96"/>
                </a:cxn>
                <a:cxn ang="0">
                  <a:pos x="1" y="102"/>
                </a:cxn>
                <a:cxn ang="0">
                  <a:pos x="1" y="111"/>
                </a:cxn>
                <a:cxn ang="0">
                  <a:pos x="1" y="117"/>
                </a:cxn>
                <a:cxn ang="0">
                  <a:pos x="2" y="124"/>
                </a:cxn>
                <a:cxn ang="0">
                  <a:pos x="7" y="130"/>
                </a:cxn>
                <a:cxn ang="0">
                  <a:pos x="19" y="138"/>
                </a:cxn>
                <a:cxn ang="0">
                  <a:pos x="37" y="147"/>
                </a:cxn>
                <a:cxn ang="0">
                  <a:pos x="53" y="162"/>
                </a:cxn>
                <a:cxn ang="0">
                  <a:pos x="56" y="168"/>
                </a:cxn>
                <a:cxn ang="0">
                  <a:pos x="62" y="192"/>
                </a:cxn>
                <a:cxn ang="0">
                  <a:pos x="67" y="208"/>
                </a:cxn>
                <a:cxn ang="0">
                  <a:pos x="75" y="224"/>
                </a:cxn>
                <a:cxn ang="0">
                  <a:pos x="78" y="224"/>
                </a:cxn>
                <a:cxn ang="0">
                  <a:pos x="78" y="224"/>
                </a:cxn>
                <a:cxn ang="0">
                  <a:pos x="101" y="213"/>
                </a:cxn>
                <a:cxn ang="0">
                  <a:pos x="130" y="209"/>
                </a:cxn>
                <a:cxn ang="0">
                  <a:pos x="134" y="209"/>
                </a:cxn>
                <a:cxn ang="0">
                  <a:pos x="146" y="215"/>
                </a:cxn>
                <a:cxn ang="0">
                  <a:pos x="159" y="220"/>
                </a:cxn>
                <a:cxn ang="0">
                  <a:pos x="163" y="221"/>
                </a:cxn>
                <a:cxn ang="0">
                  <a:pos x="174" y="219"/>
                </a:cxn>
                <a:cxn ang="0">
                  <a:pos x="182" y="215"/>
                </a:cxn>
                <a:cxn ang="0">
                  <a:pos x="187" y="208"/>
                </a:cxn>
                <a:cxn ang="0">
                  <a:pos x="194" y="190"/>
                </a:cxn>
                <a:cxn ang="0">
                  <a:pos x="200" y="167"/>
                </a:cxn>
                <a:cxn ang="0">
                  <a:pos x="203" y="154"/>
                </a:cxn>
                <a:cxn ang="0">
                  <a:pos x="240" y="117"/>
                </a:cxn>
                <a:cxn ang="0">
                  <a:pos x="261" y="101"/>
                </a:cxn>
                <a:cxn ang="0">
                  <a:pos x="270" y="9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49" y="85"/>
                </a:cxn>
                <a:cxn ang="0">
                  <a:pos x="225" y="76"/>
                </a:cxn>
                <a:cxn ang="0">
                  <a:pos x="208" y="60"/>
                </a:cxn>
                <a:cxn ang="0">
                  <a:pos x="193" y="37"/>
                </a:cxn>
                <a:cxn ang="0">
                  <a:pos x="185" y="22"/>
                </a:cxn>
                <a:cxn ang="0">
                  <a:pos x="177" y="15"/>
                </a:cxn>
              </a:cxnLst>
              <a:rect l="0" t="0" r="r" b="b"/>
              <a:pathLst>
                <a:path w="270" h="224">
                  <a:moveTo>
                    <a:pt x="177" y="15"/>
                  </a:moveTo>
                  <a:lnTo>
                    <a:pt x="177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56" y="14"/>
                  </a:lnTo>
                  <a:lnTo>
                    <a:pt x="154" y="13"/>
                  </a:lnTo>
                  <a:lnTo>
                    <a:pt x="149" y="7"/>
                  </a:lnTo>
                  <a:lnTo>
                    <a:pt x="146" y="5"/>
                  </a:lnTo>
                  <a:lnTo>
                    <a:pt x="142" y="2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3" y="2"/>
                  </a:lnTo>
                  <a:lnTo>
                    <a:pt x="96" y="5"/>
                  </a:lnTo>
                  <a:lnTo>
                    <a:pt x="80" y="9"/>
                  </a:lnTo>
                  <a:lnTo>
                    <a:pt x="64" y="14"/>
                  </a:lnTo>
                  <a:lnTo>
                    <a:pt x="50" y="21"/>
                  </a:lnTo>
                  <a:lnTo>
                    <a:pt x="45" y="24"/>
                  </a:lnTo>
                  <a:lnTo>
                    <a:pt x="41" y="28"/>
                  </a:lnTo>
                  <a:lnTo>
                    <a:pt x="39" y="32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45"/>
                  </a:lnTo>
                  <a:lnTo>
                    <a:pt x="41" y="54"/>
                  </a:lnTo>
                  <a:lnTo>
                    <a:pt x="43" y="63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5" y="89"/>
                  </a:lnTo>
                  <a:lnTo>
                    <a:pt x="43" y="94"/>
                  </a:lnTo>
                  <a:lnTo>
                    <a:pt x="41" y="100"/>
                  </a:lnTo>
                  <a:lnTo>
                    <a:pt x="39" y="105"/>
                  </a:lnTo>
                  <a:lnTo>
                    <a:pt x="37" y="107"/>
                  </a:lnTo>
                  <a:lnTo>
                    <a:pt x="32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19" y="109"/>
                  </a:lnTo>
                  <a:lnTo>
                    <a:pt x="14" y="106"/>
                  </a:lnTo>
                  <a:lnTo>
                    <a:pt x="8" y="101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1" y="102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7" y="130"/>
                  </a:lnTo>
                  <a:lnTo>
                    <a:pt x="12" y="135"/>
                  </a:lnTo>
                  <a:lnTo>
                    <a:pt x="19" y="138"/>
                  </a:lnTo>
                  <a:lnTo>
                    <a:pt x="29" y="143"/>
                  </a:lnTo>
                  <a:lnTo>
                    <a:pt x="37" y="147"/>
                  </a:lnTo>
                  <a:lnTo>
                    <a:pt x="45" y="153"/>
                  </a:lnTo>
                  <a:lnTo>
                    <a:pt x="53" y="162"/>
                  </a:lnTo>
                  <a:lnTo>
                    <a:pt x="53" y="162"/>
                  </a:lnTo>
                  <a:lnTo>
                    <a:pt x="56" y="168"/>
                  </a:lnTo>
                  <a:lnTo>
                    <a:pt x="58" y="175"/>
                  </a:lnTo>
                  <a:lnTo>
                    <a:pt x="62" y="192"/>
                  </a:lnTo>
                  <a:lnTo>
                    <a:pt x="64" y="200"/>
                  </a:lnTo>
                  <a:lnTo>
                    <a:pt x="67" y="208"/>
                  </a:lnTo>
                  <a:lnTo>
                    <a:pt x="70" y="216"/>
                  </a:lnTo>
                  <a:lnTo>
                    <a:pt x="75" y="224"/>
                  </a:lnTo>
                  <a:lnTo>
                    <a:pt x="75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90" y="218"/>
                  </a:lnTo>
                  <a:lnTo>
                    <a:pt x="101" y="213"/>
                  </a:lnTo>
                  <a:lnTo>
                    <a:pt x="115" y="211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4" y="209"/>
                  </a:lnTo>
                  <a:lnTo>
                    <a:pt x="138" y="211"/>
                  </a:lnTo>
                  <a:lnTo>
                    <a:pt x="146" y="215"/>
                  </a:lnTo>
                  <a:lnTo>
                    <a:pt x="154" y="219"/>
                  </a:lnTo>
                  <a:lnTo>
                    <a:pt x="159" y="220"/>
                  </a:lnTo>
                  <a:lnTo>
                    <a:pt x="163" y="221"/>
                  </a:lnTo>
                  <a:lnTo>
                    <a:pt x="163" y="221"/>
                  </a:lnTo>
                  <a:lnTo>
                    <a:pt x="169" y="220"/>
                  </a:lnTo>
                  <a:lnTo>
                    <a:pt x="174" y="219"/>
                  </a:lnTo>
                  <a:lnTo>
                    <a:pt x="178" y="218"/>
                  </a:lnTo>
                  <a:lnTo>
                    <a:pt x="182" y="215"/>
                  </a:lnTo>
                  <a:lnTo>
                    <a:pt x="185" y="212"/>
                  </a:lnTo>
                  <a:lnTo>
                    <a:pt x="187" y="208"/>
                  </a:lnTo>
                  <a:lnTo>
                    <a:pt x="191" y="200"/>
                  </a:lnTo>
                  <a:lnTo>
                    <a:pt x="194" y="190"/>
                  </a:lnTo>
                  <a:lnTo>
                    <a:pt x="197" y="178"/>
                  </a:lnTo>
                  <a:lnTo>
                    <a:pt x="200" y="167"/>
                  </a:lnTo>
                  <a:lnTo>
                    <a:pt x="203" y="154"/>
                  </a:lnTo>
                  <a:lnTo>
                    <a:pt x="203" y="154"/>
                  </a:lnTo>
                  <a:lnTo>
                    <a:pt x="240" y="117"/>
                  </a:lnTo>
                  <a:lnTo>
                    <a:pt x="240" y="117"/>
                  </a:lnTo>
                  <a:lnTo>
                    <a:pt x="248" y="112"/>
                  </a:lnTo>
                  <a:lnTo>
                    <a:pt x="261" y="101"/>
                  </a:lnTo>
                  <a:lnTo>
                    <a:pt x="267" y="97"/>
                  </a:lnTo>
                  <a:lnTo>
                    <a:pt x="270" y="92"/>
                  </a:lnTo>
                  <a:lnTo>
                    <a:pt x="270" y="91"/>
                  </a:lnTo>
                  <a:lnTo>
                    <a:pt x="270" y="90"/>
                  </a:lnTo>
                  <a:lnTo>
                    <a:pt x="269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49" y="85"/>
                  </a:lnTo>
                  <a:lnTo>
                    <a:pt x="236" y="81"/>
                  </a:lnTo>
                  <a:lnTo>
                    <a:pt x="225" y="76"/>
                  </a:lnTo>
                  <a:lnTo>
                    <a:pt x="216" y="69"/>
                  </a:lnTo>
                  <a:lnTo>
                    <a:pt x="208" y="60"/>
                  </a:lnTo>
                  <a:lnTo>
                    <a:pt x="200" y="50"/>
                  </a:lnTo>
                  <a:lnTo>
                    <a:pt x="193" y="37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77" y="15"/>
                  </a:lnTo>
                  <a:lnTo>
                    <a:pt x="177" y="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9" name="Freeform 125"/>
            <p:cNvSpPr>
              <a:spLocks/>
            </p:cNvSpPr>
            <p:nvPr/>
          </p:nvSpPr>
          <p:spPr bwMode="auto">
            <a:xfrm>
              <a:off x="870807" y="5187310"/>
              <a:ext cx="159831" cy="147264"/>
            </a:xfrm>
            <a:custGeom>
              <a:avLst/>
              <a:gdLst/>
              <a:ahLst/>
              <a:cxnLst>
                <a:cxn ang="0">
                  <a:pos x="173" y="8"/>
                </a:cxn>
                <a:cxn ang="0">
                  <a:pos x="163" y="24"/>
                </a:cxn>
                <a:cxn ang="0">
                  <a:pos x="154" y="35"/>
                </a:cxn>
                <a:cxn ang="0">
                  <a:pos x="141" y="39"/>
                </a:cxn>
                <a:cxn ang="0">
                  <a:pos x="124" y="42"/>
                </a:cxn>
                <a:cxn ang="0">
                  <a:pos x="118" y="40"/>
                </a:cxn>
                <a:cxn ang="0">
                  <a:pos x="109" y="37"/>
                </a:cxn>
                <a:cxn ang="0">
                  <a:pos x="101" y="29"/>
                </a:cxn>
                <a:cxn ang="0">
                  <a:pos x="95" y="14"/>
                </a:cxn>
                <a:cxn ang="0">
                  <a:pos x="90" y="7"/>
                </a:cxn>
                <a:cxn ang="0">
                  <a:pos x="82" y="2"/>
                </a:cxn>
                <a:cxn ang="0">
                  <a:pos x="69" y="0"/>
                </a:cxn>
                <a:cxn ang="0">
                  <a:pos x="59" y="1"/>
                </a:cxn>
                <a:cxn ang="0">
                  <a:pos x="36" y="9"/>
                </a:cxn>
                <a:cxn ang="0">
                  <a:pos x="15" y="23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2" y="73"/>
                </a:cxn>
                <a:cxn ang="0">
                  <a:pos x="11" y="94"/>
                </a:cxn>
                <a:cxn ang="0">
                  <a:pos x="24" y="117"/>
                </a:cxn>
                <a:cxn ang="0">
                  <a:pos x="59" y="161"/>
                </a:cxn>
                <a:cxn ang="0">
                  <a:pos x="94" y="193"/>
                </a:cxn>
                <a:cxn ang="0">
                  <a:pos x="110" y="203"/>
                </a:cxn>
                <a:cxn ang="0">
                  <a:pos x="110" y="199"/>
                </a:cxn>
                <a:cxn ang="0">
                  <a:pos x="115" y="192"/>
                </a:cxn>
                <a:cxn ang="0">
                  <a:pos x="129" y="182"/>
                </a:cxn>
                <a:cxn ang="0">
                  <a:pos x="155" y="170"/>
                </a:cxn>
                <a:cxn ang="0">
                  <a:pos x="183" y="164"/>
                </a:cxn>
                <a:cxn ang="0">
                  <a:pos x="194" y="162"/>
                </a:cxn>
                <a:cxn ang="0">
                  <a:pos x="201" y="162"/>
                </a:cxn>
                <a:cxn ang="0">
                  <a:pos x="201" y="145"/>
                </a:cxn>
                <a:cxn ang="0">
                  <a:pos x="198" y="130"/>
                </a:cxn>
                <a:cxn ang="0">
                  <a:pos x="191" y="111"/>
                </a:cxn>
                <a:cxn ang="0">
                  <a:pos x="191" y="104"/>
                </a:cxn>
                <a:cxn ang="0">
                  <a:pos x="192" y="97"/>
                </a:cxn>
                <a:cxn ang="0">
                  <a:pos x="200" y="90"/>
                </a:cxn>
                <a:cxn ang="0">
                  <a:pos x="210" y="85"/>
                </a:cxn>
                <a:cxn ang="0">
                  <a:pos x="219" y="77"/>
                </a:cxn>
                <a:cxn ang="0">
                  <a:pos x="220" y="70"/>
                </a:cxn>
                <a:cxn ang="0">
                  <a:pos x="220" y="65"/>
                </a:cxn>
                <a:cxn ang="0">
                  <a:pos x="215" y="55"/>
                </a:cxn>
                <a:cxn ang="0">
                  <a:pos x="205" y="43"/>
                </a:cxn>
                <a:cxn ang="0">
                  <a:pos x="187" y="29"/>
                </a:cxn>
                <a:cxn ang="0">
                  <a:pos x="177" y="16"/>
                </a:cxn>
                <a:cxn ang="0">
                  <a:pos x="173" y="7"/>
                </a:cxn>
                <a:cxn ang="0">
                  <a:pos x="173" y="0"/>
                </a:cxn>
                <a:cxn ang="0">
                  <a:pos x="173" y="8"/>
                </a:cxn>
              </a:cxnLst>
              <a:rect l="0" t="0" r="r" b="b"/>
              <a:pathLst>
                <a:path w="220" h="203">
                  <a:moveTo>
                    <a:pt x="173" y="8"/>
                  </a:moveTo>
                  <a:lnTo>
                    <a:pt x="173" y="8"/>
                  </a:lnTo>
                  <a:lnTo>
                    <a:pt x="168" y="17"/>
                  </a:lnTo>
                  <a:lnTo>
                    <a:pt x="163" y="24"/>
                  </a:lnTo>
                  <a:lnTo>
                    <a:pt x="159" y="30"/>
                  </a:lnTo>
                  <a:lnTo>
                    <a:pt x="154" y="35"/>
                  </a:lnTo>
                  <a:lnTo>
                    <a:pt x="148" y="38"/>
                  </a:lnTo>
                  <a:lnTo>
                    <a:pt x="141" y="39"/>
                  </a:lnTo>
                  <a:lnTo>
                    <a:pt x="133" y="40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4" y="39"/>
                  </a:lnTo>
                  <a:lnTo>
                    <a:pt x="109" y="37"/>
                  </a:lnTo>
                  <a:lnTo>
                    <a:pt x="106" y="35"/>
                  </a:lnTo>
                  <a:lnTo>
                    <a:pt x="101" y="29"/>
                  </a:lnTo>
                  <a:lnTo>
                    <a:pt x="99" y="21"/>
                  </a:lnTo>
                  <a:lnTo>
                    <a:pt x="95" y="14"/>
                  </a:lnTo>
                  <a:lnTo>
                    <a:pt x="93" y="10"/>
                  </a:lnTo>
                  <a:lnTo>
                    <a:pt x="90" y="7"/>
                  </a:lnTo>
                  <a:lnTo>
                    <a:pt x="86" y="5"/>
                  </a:lnTo>
                  <a:lnTo>
                    <a:pt x="82" y="2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47" y="5"/>
                  </a:lnTo>
                  <a:lnTo>
                    <a:pt x="36" y="9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3" y="37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73"/>
                  </a:lnTo>
                  <a:lnTo>
                    <a:pt x="7" y="84"/>
                  </a:lnTo>
                  <a:lnTo>
                    <a:pt x="11" y="94"/>
                  </a:lnTo>
                  <a:lnTo>
                    <a:pt x="17" y="106"/>
                  </a:lnTo>
                  <a:lnTo>
                    <a:pt x="24" y="117"/>
                  </a:lnTo>
                  <a:lnTo>
                    <a:pt x="40" y="140"/>
                  </a:lnTo>
                  <a:lnTo>
                    <a:pt x="59" y="161"/>
                  </a:lnTo>
                  <a:lnTo>
                    <a:pt x="77" y="178"/>
                  </a:lnTo>
                  <a:lnTo>
                    <a:pt x="94" y="193"/>
                  </a:lnTo>
                  <a:lnTo>
                    <a:pt x="102" y="199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199"/>
                  </a:lnTo>
                  <a:lnTo>
                    <a:pt x="113" y="196"/>
                  </a:lnTo>
                  <a:lnTo>
                    <a:pt x="115" y="192"/>
                  </a:lnTo>
                  <a:lnTo>
                    <a:pt x="120" y="189"/>
                  </a:lnTo>
                  <a:lnTo>
                    <a:pt x="129" y="182"/>
                  </a:lnTo>
                  <a:lnTo>
                    <a:pt x="141" y="176"/>
                  </a:lnTo>
                  <a:lnTo>
                    <a:pt x="155" y="170"/>
                  </a:lnTo>
                  <a:lnTo>
                    <a:pt x="169" y="166"/>
                  </a:lnTo>
                  <a:lnTo>
                    <a:pt x="183" y="164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53"/>
                  </a:lnTo>
                  <a:lnTo>
                    <a:pt x="201" y="145"/>
                  </a:lnTo>
                  <a:lnTo>
                    <a:pt x="200" y="137"/>
                  </a:lnTo>
                  <a:lnTo>
                    <a:pt x="198" y="130"/>
                  </a:lnTo>
                  <a:lnTo>
                    <a:pt x="193" y="117"/>
                  </a:lnTo>
                  <a:lnTo>
                    <a:pt x="191" y="111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91" y="100"/>
                  </a:lnTo>
                  <a:lnTo>
                    <a:pt x="192" y="97"/>
                  </a:lnTo>
                  <a:lnTo>
                    <a:pt x="196" y="92"/>
                  </a:lnTo>
                  <a:lnTo>
                    <a:pt x="200" y="90"/>
                  </a:lnTo>
                  <a:lnTo>
                    <a:pt x="205" y="88"/>
                  </a:lnTo>
                  <a:lnTo>
                    <a:pt x="210" y="85"/>
                  </a:lnTo>
                  <a:lnTo>
                    <a:pt x="215" y="82"/>
                  </a:lnTo>
                  <a:lnTo>
                    <a:pt x="219" y="77"/>
                  </a:lnTo>
                  <a:lnTo>
                    <a:pt x="220" y="75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20" y="65"/>
                  </a:lnTo>
                  <a:lnTo>
                    <a:pt x="217" y="60"/>
                  </a:lnTo>
                  <a:lnTo>
                    <a:pt x="215" y="55"/>
                  </a:lnTo>
                  <a:lnTo>
                    <a:pt x="213" y="51"/>
                  </a:lnTo>
                  <a:lnTo>
                    <a:pt x="205" y="43"/>
                  </a:lnTo>
                  <a:lnTo>
                    <a:pt x="196" y="36"/>
                  </a:lnTo>
                  <a:lnTo>
                    <a:pt x="187" y="29"/>
                  </a:lnTo>
                  <a:lnTo>
                    <a:pt x="179" y="21"/>
                  </a:lnTo>
                  <a:lnTo>
                    <a:pt x="177" y="16"/>
                  </a:lnTo>
                  <a:lnTo>
                    <a:pt x="175" y="12"/>
                  </a:lnTo>
                  <a:lnTo>
                    <a:pt x="173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8"/>
                  </a:lnTo>
                  <a:lnTo>
                    <a:pt x="173" y="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0" name="Freeform 126"/>
            <p:cNvSpPr>
              <a:spLocks/>
            </p:cNvSpPr>
            <p:nvPr/>
          </p:nvSpPr>
          <p:spPr bwMode="auto">
            <a:xfrm>
              <a:off x="949270" y="5305413"/>
              <a:ext cx="175814" cy="115187"/>
            </a:xfrm>
            <a:custGeom>
              <a:avLst/>
              <a:gdLst/>
              <a:ahLst/>
              <a:cxnLst>
                <a:cxn ang="0">
                  <a:pos x="227" y="103"/>
                </a:cxn>
                <a:cxn ang="0">
                  <a:pos x="236" y="92"/>
                </a:cxn>
                <a:cxn ang="0">
                  <a:pos x="242" y="86"/>
                </a:cxn>
                <a:cxn ang="0">
                  <a:pos x="220" y="69"/>
                </a:cxn>
                <a:cxn ang="0">
                  <a:pos x="201" y="52"/>
                </a:cxn>
                <a:cxn ang="0">
                  <a:pos x="193" y="56"/>
                </a:cxn>
                <a:cxn ang="0">
                  <a:pos x="181" y="57"/>
                </a:cxn>
                <a:cxn ang="0">
                  <a:pos x="168" y="51"/>
                </a:cxn>
                <a:cxn ang="0">
                  <a:pos x="150" y="36"/>
                </a:cxn>
                <a:cxn ang="0">
                  <a:pos x="130" y="18"/>
                </a:cxn>
                <a:cxn ang="0">
                  <a:pos x="115" y="7"/>
                </a:cxn>
                <a:cxn ang="0">
                  <a:pos x="98" y="2"/>
                </a:cxn>
                <a:cxn ang="0">
                  <a:pos x="87" y="0"/>
                </a:cxn>
                <a:cxn ang="0">
                  <a:pos x="61" y="4"/>
                </a:cxn>
                <a:cxn ang="0">
                  <a:pos x="32" y="14"/>
                </a:cxn>
                <a:cxn ang="0">
                  <a:pos x="9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8" y="53"/>
                </a:cxn>
                <a:cxn ang="0">
                  <a:pos x="17" y="59"/>
                </a:cxn>
                <a:cxn ang="0">
                  <a:pos x="28" y="80"/>
                </a:cxn>
                <a:cxn ang="0">
                  <a:pos x="45" y="127"/>
                </a:cxn>
                <a:cxn ang="0">
                  <a:pos x="59" y="152"/>
                </a:cxn>
                <a:cxn ang="0">
                  <a:pos x="66" y="158"/>
                </a:cxn>
                <a:cxn ang="0">
                  <a:pos x="66" y="156"/>
                </a:cxn>
                <a:cxn ang="0">
                  <a:pos x="72" y="150"/>
                </a:cxn>
                <a:cxn ang="0">
                  <a:pos x="92" y="144"/>
                </a:cxn>
                <a:cxn ang="0">
                  <a:pos x="132" y="140"/>
                </a:cxn>
                <a:cxn ang="0">
                  <a:pos x="135" y="140"/>
                </a:cxn>
                <a:cxn ang="0">
                  <a:pos x="140" y="145"/>
                </a:cxn>
                <a:cxn ang="0">
                  <a:pos x="147" y="150"/>
                </a:cxn>
                <a:cxn ang="0">
                  <a:pos x="150" y="150"/>
                </a:cxn>
                <a:cxn ang="0">
                  <a:pos x="160" y="146"/>
                </a:cxn>
                <a:cxn ang="0">
                  <a:pos x="168" y="140"/>
                </a:cxn>
                <a:cxn ang="0">
                  <a:pos x="177" y="148"/>
                </a:cxn>
                <a:cxn ang="0">
                  <a:pos x="190" y="150"/>
                </a:cxn>
                <a:cxn ang="0">
                  <a:pos x="194" y="150"/>
                </a:cxn>
                <a:cxn ang="0">
                  <a:pos x="201" y="146"/>
                </a:cxn>
                <a:cxn ang="0">
                  <a:pos x="209" y="137"/>
                </a:cxn>
                <a:cxn ang="0">
                  <a:pos x="216" y="122"/>
                </a:cxn>
                <a:cxn ang="0">
                  <a:pos x="224" y="112"/>
                </a:cxn>
                <a:cxn ang="0">
                  <a:pos x="230" y="110"/>
                </a:cxn>
                <a:cxn ang="0">
                  <a:pos x="227" y="103"/>
                </a:cxn>
              </a:cxnLst>
              <a:rect l="0" t="0" r="r" b="b"/>
              <a:pathLst>
                <a:path w="242" h="158">
                  <a:moveTo>
                    <a:pt x="227" y="103"/>
                  </a:moveTo>
                  <a:lnTo>
                    <a:pt x="227" y="103"/>
                  </a:lnTo>
                  <a:lnTo>
                    <a:pt x="231" y="96"/>
                  </a:lnTo>
                  <a:lnTo>
                    <a:pt x="236" y="92"/>
                  </a:lnTo>
                  <a:lnTo>
                    <a:pt x="239" y="89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20" y="69"/>
                  </a:lnTo>
                  <a:lnTo>
                    <a:pt x="210" y="61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3" y="56"/>
                  </a:lnTo>
                  <a:lnTo>
                    <a:pt x="187" y="57"/>
                  </a:lnTo>
                  <a:lnTo>
                    <a:pt x="181" y="57"/>
                  </a:lnTo>
                  <a:lnTo>
                    <a:pt x="174" y="54"/>
                  </a:lnTo>
                  <a:lnTo>
                    <a:pt x="168" y="51"/>
                  </a:lnTo>
                  <a:lnTo>
                    <a:pt x="162" y="46"/>
                  </a:lnTo>
                  <a:lnTo>
                    <a:pt x="150" y="36"/>
                  </a:lnTo>
                  <a:lnTo>
                    <a:pt x="137" y="23"/>
                  </a:lnTo>
                  <a:lnTo>
                    <a:pt x="130" y="18"/>
                  </a:lnTo>
                  <a:lnTo>
                    <a:pt x="123" y="12"/>
                  </a:lnTo>
                  <a:lnTo>
                    <a:pt x="115" y="7"/>
                  </a:lnTo>
                  <a:lnTo>
                    <a:pt x="107" y="4"/>
                  </a:lnTo>
                  <a:lnTo>
                    <a:pt x="98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1" y="4"/>
                  </a:lnTo>
                  <a:lnTo>
                    <a:pt x="47" y="8"/>
                  </a:lnTo>
                  <a:lnTo>
                    <a:pt x="32" y="14"/>
                  </a:lnTo>
                  <a:lnTo>
                    <a:pt x="19" y="20"/>
                  </a:lnTo>
                  <a:lnTo>
                    <a:pt x="9" y="27"/>
                  </a:lnTo>
                  <a:lnTo>
                    <a:pt x="5" y="30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8" y="53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2" y="67"/>
                  </a:lnTo>
                  <a:lnTo>
                    <a:pt x="28" y="80"/>
                  </a:lnTo>
                  <a:lnTo>
                    <a:pt x="39" y="111"/>
                  </a:lnTo>
                  <a:lnTo>
                    <a:pt x="45" y="127"/>
                  </a:lnTo>
                  <a:lnTo>
                    <a:pt x="52" y="141"/>
                  </a:lnTo>
                  <a:lnTo>
                    <a:pt x="59" y="152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6" y="156"/>
                  </a:lnTo>
                  <a:lnTo>
                    <a:pt x="68" y="153"/>
                  </a:lnTo>
                  <a:lnTo>
                    <a:pt x="72" y="150"/>
                  </a:lnTo>
                  <a:lnTo>
                    <a:pt x="82" y="148"/>
                  </a:lnTo>
                  <a:lnTo>
                    <a:pt x="92" y="144"/>
                  </a:lnTo>
                  <a:lnTo>
                    <a:pt x="114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40" y="145"/>
                  </a:lnTo>
                  <a:lnTo>
                    <a:pt x="145" y="149"/>
                  </a:lnTo>
                  <a:lnTo>
                    <a:pt x="147" y="150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5" y="149"/>
                  </a:lnTo>
                  <a:lnTo>
                    <a:pt x="160" y="14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3" y="144"/>
                  </a:lnTo>
                  <a:lnTo>
                    <a:pt x="177" y="148"/>
                  </a:lnTo>
                  <a:lnTo>
                    <a:pt x="182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4" y="150"/>
                  </a:lnTo>
                  <a:lnTo>
                    <a:pt x="198" y="149"/>
                  </a:lnTo>
                  <a:lnTo>
                    <a:pt x="201" y="146"/>
                  </a:lnTo>
                  <a:lnTo>
                    <a:pt x="205" y="144"/>
                  </a:lnTo>
                  <a:lnTo>
                    <a:pt x="209" y="137"/>
                  </a:lnTo>
                  <a:lnTo>
                    <a:pt x="213" y="130"/>
                  </a:lnTo>
                  <a:lnTo>
                    <a:pt x="216" y="122"/>
                  </a:lnTo>
                  <a:lnTo>
                    <a:pt x="220" y="117"/>
                  </a:lnTo>
                  <a:lnTo>
                    <a:pt x="224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27" y="103"/>
                  </a:lnTo>
                  <a:lnTo>
                    <a:pt x="227" y="10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997219" y="5384149"/>
              <a:ext cx="149660" cy="104980"/>
            </a:xfrm>
            <a:custGeom>
              <a:avLst/>
              <a:gdLst/>
              <a:ahLst/>
              <a:cxnLst>
                <a:cxn ang="0">
                  <a:pos x="110" y="132"/>
                </a:cxn>
                <a:cxn ang="0">
                  <a:pos x="123" y="142"/>
                </a:cxn>
                <a:cxn ang="0">
                  <a:pos x="128" y="144"/>
                </a:cxn>
                <a:cxn ang="0">
                  <a:pos x="138" y="140"/>
                </a:cxn>
                <a:cxn ang="0">
                  <a:pos x="142" y="133"/>
                </a:cxn>
                <a:cxn ang="0">
                  <a:pos x="146" y="122"/>
                </a:cxn>
                <a:cxn ang="0">
                  <a:pos x="147" y="107"/>
                </a:cxn>
                <a:cxn ang="0">
                  <a:pos x="142" y="87"/>
                </a:cxn>
                <a:cxn ang="0">
                  <a:pos x="139" y="70"/>
                </a:cxn>
                <a:cxn ang="0">
                  <a:pos x="139" y="66"/>
                </a:cxn>
                <a:cxn ang="0">
                  <a:pos x="144" y="57"/>
                </a:cxn>
                <a:cxn ang="0">
                  <a:pos x="161" y="48"/>
                </a:cxn>
                <a:cxn ang="0">
                  <a:pos x="182" y="41"/>
                </a:cxn>
                <a:cxn ang="0">
                  <a:pos x="205" y="36"/>
                </a:cxn>
                <a:cxn ang="0">
                  <a:pos x="199" y="22"/>
                </a:cxn>
                <a:cxn ang="0">
                  <a:pos x="191" y="10"/>
                </a:cxn>
                <a:cxn ang="0">
                  <a:pos x="179" y="3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54" y="7"/>
                </a:cxn>
                <a:cxn ang="0">
                  <a:pos x="147" y="20"/>
                </a:cxn>
                <a:cxn ang="0">
                  <a:pos x="139" y="34"/>
                </a:cxn>
                <a:cxn ang="0">
                  <a:pos x="132" y="39"/>
                </a:cxn>
                <a:cxn ang="0">
                  <a:pos x="124" y="40"/>
                </a:cxn>
                <a:cxn ang="0">
                  <a:pos x="116" y="40"/>
                </a:cxn>
                <a:cxn ang="0">
                  <a:pos x="107" y="34"/>
                </a:cxn>
                <a:cxn ang="0">
                  <a:pos x="102" y="30"/>
                </a:cxn>
                <a:cxn ang="0">
                  <a:pos x="89" y="39"/>
                </a:cxn>
                <a:cxn ang="0">
                  <a:pos x="84" y="40"/>
                </a:cxn>
                <a:cxn ang="0">
                  <a:pos x="79" y="39"/>
                </a:cxn>
                <a:cxn ang="0">
                  <a:pos x="71" y="31"/>
                </a:cxn>
                <a:cxn ang="0">
                  <a:pos x="66" y="30"/>
                </a:cxn>
                <a:cxn ang="0">
                  <a:pos x="48" y="31"/>
                </a:cxn>
                <a:cxn ang="0">
                  <a:pos x="16" y="38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6" y="65"/>
                </a:cxn>
                <a:cxn ang="0">
                  <a:pos x="18" y="78"/>
                </a:cxn>
                <a:cxn ang="0">
                  <a:pos x="21" y="88"/>
                </a:cxn>
                <a:cxn ang="0">
                  <a:pos x="21" y="91"/>
                </a:cxn>
                <a:cxn ang="0">
                  <a:pos x="16" y="97"/>
                </a:cxn>
                <a:cxn ang="0">
                  <a:pos x="11" y="104"/>
                </a:cxn>
                <a:cxn ang="0">
                  <a:pos x="10" y="107"/>
                </a:cxn>
                <a:cxn ang="0">
                  <a:pos x="13" y="116"/>
                </a:cxn>
                <a:cxn ang="0">
                  <a:pos x="21" y="124"/>
                </a:cxn>
                <a:cxn ang="0">
                  <a:pos x="33" y="129"/>
                </a:cxn>
                <a:cxn ang="0">
                  <a:pos x="62" y="134"/>
                </a:cxn>
                <a:cxn ang="0">
                  <a:pos x="102" y="135"/>
                </a:cxn>
                <a:cxn ang="0">
                  <a:pos x="110" y="132"/>
                </a:cxn>
              </a:cxnLst>
              <a:rect l="0" t="0" r="r" b="b"/>
              <a:pathLst>
                <a:path w="205" h="144">
                  <a:moveTo>
                    <a:pt x="110" y="132"/>
                  </a:moveTo>
                  <a:lnTo>
                    <a:pt x="110" y="132"/>
                  </a:lnTo>
                  <a:lnTo>
                    <a:pt x="117" y="139"/>
                  </a:lnTo>
                  <a:lnTo>
                    <a:pt x="123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33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3"/>
                  </a:lnTo>
                  <a:lnTo>
                    <a:pt x="144" y="127"/>
                  </a:lnTo>
                  <a:lnTo>
                    <a:pt x="146" y="122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44" y="96"/>
                  </a:lnTo>
                  <a:lnTo>
                    <a:pt x="142" y="87"/>
                  </a:lnTo>
                  <a:lnTo>
                    <a:pt x="140" y="78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40" y="63"/>
                  </a:lnTo>
                  <a:lnTo>
                    <a:pt x="144" y="57"/>
                  </a:lnTo>
                  <a:lnTo>
                    <a:pt x="151" y="51"/>
                  </a:lnTo>
                  <a:lnTo>
                    <a:pt x="161" y="48"/>
                  </a:lnTo>
                  <a:lnTo>
                    <a:pt x="171" y="43"/>
                  </a:lnTo>
                  <a:lnTo>
                    <a:pt x="182" y="41"/>
                  </a:lnTo>
                  <a:lnTo>
                    <a:pt x="194" y="39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199" y="22"/>
                  </a:lnTo>
                  <a:lnTo>
                    <a:pt x="195" y="16"/>
                  </a:lnTo>
                  <a:lnTo>
                    <a:pt x="191" y="10"/>
                  </a:lnTo>
                  <a:lnTo>
                    <a:pt x="185" y="5"/>
                  </a:lnTo>
                  <a:lnTo>
                    <a:pt x="179" y="3"/>
                  </a:lnTo>
                  <a:lnTo>
                    <a:pt x="172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58" y="2"/>
                  </a:lnTo>
                  <a:lnTo>
                    <a:pt x="154" y="7"/>
                  </a:lnTo>
                  <a:lnTo>
                    <a:pt x="150" y="12"/>
                  </a:lnTo>
                  <a:lnTo>
                    <a:pt x="147" y="20"/>
                  </a:lnTo>
                  <a:lnTo>
                    <a:pt x="143" y="27"/>
                  </a:lnTo>
                  <a:lnTo>
                    <a:pt x="139" y="34"/>
                  </a:lnTo>
                  <a:lnTo>
                    <a:pt x="135" y="36"/>
                  </a:lnTo>
                  <a:lnTo>
                    <a:pt x="132" y="39"/>
                  </a:lnTo>
                  <a:lnTo>
                    <a:pt x="128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6"/>
                  </a:lnTo>
                  <a:lnTo>
                    <a:pt x="89" y="39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9" y="39"/>
                  </a:lnTo>
                  <a:lnTo>
                    <a:pt x="74" y="35"/>
                  </a:lnTo>
                  <a:lnTo>
                    <a:pt x="71" y="31"/>
                  </a:lnTo>
                  <a:lnTo>
                    <a:pt x="69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48" y="31"/>
                  </a:lnTo>
                  <a:lnTo>
                    <a:pt x="26" y="34"/>
                  </a:lnTo>
                  <a:lnTo>
                    <a:pt x="16" y="38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4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1" y="70"/>
                  </a:lnTo>
                  <a:lnTo>
                    <a:pt x="18" y="78"/>
                  </a:lnTo>
                  <a:lnTo>
                    <a:pt x="20" y="84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91"/>
                  </a:lnTo>
                  <a:lnTo>
                    <a:pt x="20" y="93"/>
                  </a:lnTo>
                  <a:lnTo>
                    <a:pt x="16" y="97"/>
                  </a:lnTo>
                  <a:lnTo>
                    <a:pt x="12" y="101"/>
                  </a:lnTo>
                  <a:lnTo>
                    <a:pt x="11" y="104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0"/>
                  </a:lnTo>
                  <a:lnTo>
                    <a:pt x="21" y="124"/>
                  </a:lnTo>
                  <a:lnTo>
                    <a:pt x="26" y="126"/>
                  </a:lnTo>
                  <a:lnTo>
                    <a:pt x="33" y="129"/>
                  </a:lnTo>
                  <a:lnTo>
                    <a:pt x="47" y="132"/>
                  </a:lnTo>
                  <a:lnTo>
                    <a:pt x="62" y="134"/>
                  </a:lnTo>
                  <a:lnTo>
                    <a:pt x="77" y="135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10" y="132"/>
                  </a:lnTo>
                  <a:lnTo>
                    <a:pt x="110" y="13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2264242" y="4341633"/>
              <a:ext cx="239746" cy="288696"/>
            </a:xfrm>
            <a:custGeom>
              <a:avLst/>
              <a:gdLst/>
              <a:ahLst/>
              <a:cxnLst>
                <a:cxn ang="0">
                  <a:pos x="162" y="395"/>
                </a:cxn>
                <a:cxn ang="0">
                  <a:pos x="183" y="395"/>
                </a:cxn>
                <a:cxn ang="0">
                  <a:pos x="220" y="379"/>
                </a:cxn>
                <a:cxn ang="0">
                  <a:pos x="251" y="356"/>
                </a:cxn>
                <a:cxn ang="0">
                  <a:pos x="231" y="347"/>
                </a:cxn>
                <a:cxn ang="0">
                  <a:pos x="224" y="330"/>
                </a:cxn>
                <a:cxn ang="0">
                  <a:pos x="224" y="319"/>
                </a:cxn>
                <a:cxn ang="0">
                  <a:pos x="230" y="307"/>
                </a:cxn>
                <a:cxn ang="0">
                  <a:pos x="263" y="290"/>
                </a:cxn>
                <a:cxn ang="0">
                  <a:pos x="280" y="283"/>
                </a:cxn>
                <a:cxn ang="0">
                  <a:pos x="290" y="252"/>
                </a:cxn>
                <a:cxn ang="0">
                  <a:pos x="301" y="203"/>
                </a:cxn>
                <a:cxn ang="0">
                  <a:pos x="314" y="128"/>
                </a:cxn>
                <a:cxn ang="0">
                  <a:pos x="330" y="74"/>
                </a:cxn>
                <a:cxn ang="0">
                  <a:pos x="304" y="55"/>
                </a:cxn>
                <a:cxn ang="0">
                  <a:pos x="237" y="9"/>
                </a:cxn>
                <a:cxn ang="0">
                  <a:pos x="209" y="0"/>
                </a:cxn>
                <a:cxn ang="0">
                  <a:pos x="194" y="5"/>
                </a:cxn>
                <a:cxn ang="0">
                  <a:pos x="178" y="24"/>
                </a:cxn>
                <a:cxn ang="0">
                  <a:pos x="159" y="73"/>
                </a:cxn>
                <a:cxn ang="0">
                  <a:pos x="145" y="97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6" y="97"/>
                </a:cxn>
                <a:cxn ang="0">
                  <a:pos x="95" y="91"/>
                </a:cxn>
                <a:cxn ang="0">
                  <a:pos x="79" y="98"/>
                </a:cxn>
                <a:cxn ang="0">
                  <a:pos x="67" y="106"/>
                </a:cxn>
                <a:cxn ang="0">
                  <a:pos x="62" y="120"/>
                </a:cxn>
                <a:cxn ang="0">
                  <a:pos x="57" y="165"/>
                </a:cxn>
                <a:cxn ang="0">
                  <a:pos x="54" y="179"/>
                </a:cxn>
                <a:cxn ang="0">
                  <a:pos x="37" y="196"/>
                </a:cxn>
                <a:cxn ang="0">
                  <a:pos x="17" y="212"/>
                </a:cxn>
                <a:cxn ang="0">
                  <a:pos x="9" y="228"/>
                </a:cxn>
                <a:cxn ang="0">
                  <a:pos x="7" y="242"/>
                </a:cxn>
                <a:cxn ang="0">
                  <a:pos x="9" y="274"/>
                </a:cxn>
                <a:cxn ang="0">
                  <a:pos x="6" y="289"/>
                </a:cxn>
                <a:cxn ang="0">
                  <a:pos x="0" y="297"/>
                </a:cxn>
                <a:cxn ang="0">
                  <a:pos x="1" y="306"/>
                </a:cxn>
                <a:cxn ang="0">
                  <a:pos x="17" y="324"/>
                </a:cxn>
                <a:cxn ang="0">
                  <a:pos x="40" y="330"/>
                </a:cxn>
                <a:cxn ang="0">
                  <a:pos x="55" y="330"/>
                </a:cxn>
                <a:cxn ang="0">
                  <a:pos x="85" y="335"/>
                </a:cxn>
                <a:cxn ang="0">
                  <a:pos x="107" y="330"/>
                </a:cxn>
                <a:cxn ang="0">
                  <a:pos x="102" y="320"/>
                </a:cxn>
                <a:cxn ang="0">
                  <a:pos x="100" y="309"/>
                </a:cxn>
                <a:cxn ang="0">
                  <a:pos x="108" y="299"/>
                </a:cxn>
                <a:cxn ang="0">
                  <a:pos x="143" y="294"/>
                </a:cxn>
                <a:cxn ang="0">
                  <a:pos x="143" y="315"/>
                </a:cxn>
                <a:cxn ang="0">
                  <a:pos x="127" y="340"/>
                </a:cxn>
                <a:cxn ang="0">
                  <a:pos x="125" y="349"/>
                </a:cxn>
                <a:cxn ang="0">
                  <a:pos x="158" y="349"/>
                </a:cxn>
                <a:cxn ang="0">
                  <a:pos x="152" y="365"/>
                </a:cxn>
                <a:cxn ang="0">
                  <a:pos x="137" y="375"/>
                </a:cxn>
                <a:cxn ang="0">
                  <a:pos x="125" y="394"/>
                </a:cxn>
                <a:cxn ang="0">
                  <a:pos x="133" y="397"/>
                </a:cxn>
                <a:cxn ang="0">
                  <a:pos x="151" y="394"/>
                </a:cxn>
                <a:cxn ang="0">
                  <a:pos x="154" y="394"/>
                </a:cxn>
              </a:cxnLst>
              <a:rect l="0" t="0" r="r" b="b"/>
              <a:pathLst>
                <a:path w="330" h="397">
                  <a:moveTo>
                    <a:pt x="154" y="394"/>
                  </a:moveTo>
                  <a:lnTo>
                    <a:pt x="154" y="394"/>
                  </a:lnTo>
                  <a:lnTo>
                    <a:pt x="162" y="395"/>
                  </a:lnTo>
                  <a:lnTo>
                    <a:pt x="169" y="396"/>
                  </a:lnTo>
                  <a:lnTo>
                    <a:pt x="176" y="395"/>
                  </a:lnTo>
                  <a:lnTo>
                    <a:pt x="183" y="395"/>
                  </a:lnTo>
                  <a:lnTo>
                    <a:pt x="196" y="391"/>
                  </a:lnTo>
                  <a:lnTo>
                    <a:pt x="208" y="386"/>
                  </a:lnTo>
                  <a:lnTo>
                    <a:pt x="220" y="379"/>
                  </a:lnTo>
                  <a:lnTo>
                    <a:pt x="230" y="371"/>
                  </a:lnTo>
                  <a:lnTo>
                    <a:pt x="251" y="356"/>
                  </a:lnTo>
                  <a:lnTo>
                    <a:pt x="251" y="356"/>
                  </a:lnTo>
                  <a:lnTo>
                    <a:pt x="240" y="352"/>
                  </a:lnTo>
                  <a:lnTo>
                    <a:pt x="236" y="350"/>
                  </a:lnTo>
                  <a:lnTo>
                    <a:pt x="231" y="347"/>
                  </a:lnTo>
                  <a:lnTo>
                    <a:pt x="229" y="342"/>
                  </a:lnTo>
                  <a:lnTo>
                    <a:pt x="227" y="337"/>
                  </a:lnTo>
                  <a:lnTo>
                    <a:pt x="224" y="330"/>
                  </a:lnTo>
                  <a:lnTo>
                    <a:pt x="224" y="324"/>
                  </a:lnTo>
                  <a:lnTo>
                    <a:pt x="224" y="324"/>
                  </a:lnTo>
                  <a:lnTo>
                    <a:pt x="224" y="319"/>
                  </a:lnTo>
                  <a:lnTo>
                    <a:pt x="225" y="314"/>
                  </a:lnTo>
                  <a:lnTo>
                    <a:pt x="228" y="311"/>
                  </a:lnTo>
                  <a:lnTo>
                    <a:pt x="230" y="307"/>
                  </a:lnTo>
                  <a:lnTo>
                    <a:pt x="237" y="302"/>
                  </a:lnTo>
                  <a:lnTo>
                    <a:pt x="245" y="297"/>
                  </a:lnTo>
                  <a:lnTo>
                    <a:pt x="263" y="290"/>
                  </a:lnTo>
                  <a:lnTo>
                    <a:pt x="272" y="287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82" y="278"/>
                  </a:lnTo>
                  <a:lnTo>
                    <a:pt x="285" y="271"/>
                  </a:lnTo>
                  <a:lnTo>
                    <a:pt x="290" y="252"/>
                  </a:lnTo>
                  <a:lnTo>
                    <a:pt x="298" y="217"/>
                  </a:lnTo>
                  <a:lnTo>
                    <a:pt x="298" y="217"/>
                  </a:lnTo>
                  <a:lnTo>
                    <a:pt x="301" y="203"/>
                  </a:lnTo>
                  <a:lnTo>
                    <a:pt x="305" y="187"/>
                  </a:lnTo>
                  <a:lnTo>
                    <a:pt x="311" y="147"/>
                  </a:lnTo>
                  <a:lnTo>
                    <a:pt x="314" y="128"/>
                  </a:lnTo>
                  <a:lnTo>
                    <a:pt x="318" y="108"/>
                  </a:lnTo>
                  <a:lnTo>
                    <a:pt x="323" y="90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19" y="66"/>
                  </a:lnTo>
                  <a:lnTo>
                    <a:pt x="304" y="55"/>
                  </a:lnTo>
                  <a:lnTo>
                    <a:pt x="270" y="31"/>
                  </a:lnTo>
                  <a:lnTo>
                    <a:pt x="253" y="20"/>
                  </a:lnTo>
                  <a:lnTo>
                    <a:pt x="237" y="9"/>
                  </a:lnTo>
                  <a:lnTo>
                    <a:pt x="222" y="2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1" y="1"/>
                  </a:lnTo>
                  <a:lnTo>
                    <a:pt x="194" y="5"/>
                  </a:lnTo>
                  <a:lnTo>
                    <a:pt x="189" y="9"/>
                  </a:lnTo>
                  <a:lnTo>
                    <a:pt x="183" y="16"/>
                  </a:lnTo>
                  <a:lnTo>
                    <a:pt x="178" y="24"/>
                  </a:lnTo>
                  <a:lnTo>
                    <a:pt x="175" y="34"/>
                  </a:lnTo>
                  <a:lnTo>
                    <a:pt x="167" y="53"/>
                  </a:lnTo>
                  <a:lnTo>
                    <a:pt x="159" y="73"/>
                  </a:lnTo>
                  <a:lnTo>
                    <a:pt x="155" y="82"/>
                  </a:lnTo>
                  <a:lnTo>
                    <a:pt x="150" y="90"/>
                  </a:lnTo>
                  <a:lnTo>
                    <a:pt x="145" y="97"/>
                  </a:lnTo>
                  <a:lnTo>
                    <a:pt x="138" y="101"/>
                  </a:lnTo>
                  <a:lnTo>
                    <a:pt x="130" y="105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6" y="97"/>
                  </a:lnTo>
                  <a:lnTo>
                    <a:pt x="104" y="93"/>
                  </a:lnTo>
                  <a:lnTo>
                    <a:pt x="100" y="92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0" y="93"/>
                  </a:lnTo>
                  <a:lnTo>
                    <a:pt x="79" y="98"/>
                  </a:lnTo>
                  <a:lnTo>
                    <a:pt x="70" y="103"/>
                  </a:lnTo>
                  <a:lnTo>
                    <a:pt x="68" y="105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4" y="113"/>
                  </a:lnTo>
                  <a:lnTo>
                    <a:pt x="62" y="120"/>
                  </a:lnTo>
                  <a:lnTo>
                    <a:pt x="61" y="137"/>
                  </a:lnTo>
                  <a:lnTo>
                    <a:pt x="60" y="156"/>
                  </a:lnTo>
                  <a:lnTo>
                    <a:pt x="57" y="165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4" y="179"/>
                  </a:lnTo>
                  <a:lnTo>
                    <a:pt x="52" y="182"/>
                  </a:lnTo>
                  <a:lnTo>
                    <a:pt x="45" y="190"/>
                  </a:lnTo>
                  <a:lnTo>
                    <a:pt x="37" y="196"/>
                  </a:lnTo>
                  <a:lnTo>
                    <a:pt x="29" y="202"/>
                  </a:lnTo>
                  <a:lnTo>
                    <a:pt x="21" y="208"/>
                  </a:lnTo>
                  <a:lnTo>
                    <a:pt x="17" y="212"/>
                  </a:lnTo>
                  <a:lnTo>
                    <a:pt x="14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8" y="235"/>
                  </a:lnTo>
                  <a:lnTo>
                    <a:pt x="7" y="242"/>
                  </a:lnTo>
                  <a:lnTo>
                    <a:pt x="7" y="242"/>
                  </a:lnTo>
                  <a:lnTo>
                    <a:pt x="8" y="252"/>
                  </a:lnTo>
                  <a:lnTo>
                    <a:pt x="9" y="263"/>
                  </a:lnTo>
                  <a:lnTo>
                    <a:pt x="9" y="274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6" y="289"/>
                  </a:lnTo>
                  <a:lnTo>
                    <a:pt x="3" y="292"/>
                  </a:lnTo>
                  <a:lnTo>
                    <a:pt x="1" y="295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302"/>
                  </a:lnTo>
                  <a:lnTo>
                    <a:pt x="1" y="306"/>
                  </a:lnTo>
                  <a:lnTo>
                    <a:pt x="6" y="313"/>
                  </a:lnTo>
                  <a:lnTo>
                    <a:pt x="10" y="319"/>
                  </a:lnTo>
                  <a:lnTo>
                    <a:pt x="17" y="324"/>
                  </a:lnTo>
                  <a:lnTo>
                    <a:pt x="25" y="327"/>
                  </a:lnTo>
                  <a:lnTo>
                    <a:pt x="33" y="329"/>
                  </a:lnTo>
                  <a:lnTo>
                    <a:pt x="40" y="330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55" y="330"/>
                  </a:lnTo>
                  <a:lnTo>
                    <a:pt x="62" y="332"/>
                  </a:lnTo>
                  <a:lnTo>
                    <a:pt x="77" y="335"/>
                  </a:lnTo>
                  <a:lnTo>
                    <a:pt x="85" y="335"/>
                  </a:lnTo>
                  <a:lnTo>
                    <a:pt x="92" y="335"/>
                  </a:lnTo>
                  <a:lnTo>
                    <a:pt x="100" y="334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105" y="325"/>
                  </a:lnTo>
                  <a:lnTo>
                    <a:pt x="102" y="320"/>
                  </a:lnTo>
                  <a:lnTo>
                    <a:pt x="100" y="315"/>
                  </a:lnTo>
                  <a:lnTo>
                    <a:pt x="100" y="309"/>
                  </a:lnTo>
                  <a:lnTo>
                    <a:pt x="100" y="309"/>
                  </a:lnTo>
                  <a:lnTo>
                    <a:pt x="100" y="306"/>
                  </a:lnTo>
                  <a:lnTo>
                    <a:pt x="102" y="304"/>
                  </a:lnTo>
                  <a:lnTo>
                    <a:pt x="108" y="299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43" y="294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36" y="324"/>
                  </a:lnTo>
                  <a:lnTo>
                    <a:pt x="130" y="332"/>
                  </a:lnTo>
                  <a:lnTo>
                    <a:pt x="127" y="340"/>
                  </a:lnTo>
                  <a:lnTo>
                    <a:pt x="125" y="344"/>
                  </a:lnTo>
                  <a:lnTo>
                    <a:pt x="125" y="349"/>
                  </a:lnTo>
                  <a:lnTo>
                    <a:pt x="125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56"/>
                  </a:lnTo>
                  <a:lnTo>
                    <a:pt x="155" y="362"/>
                  </a:lnTo>
                  <a:lnTo>
                    <a:pt x="152" y="365"/>
                  </a:lnTo>
                  <a:lnTo>
                    <a:pt x="147" y="370"/>
                  </a:lnTo>
                  <a:lnTo>
                    <a:pt x="141" y="372"/>
                  </a:lnTo>
                  <a:lnTo>
                    <a:pt x="137" y="375"/>
                  </a:lnTo>
                  <a:lnTo>
                    <a:pt x="125" y="379"/>
                  </a:lnTo>
                  <a:lnTo>
                    <a:pt x="125" y="379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33" y="397"/>
                  </a:lnTo>
                  <a:lnTo>
                    <a:pt x="139" y="397"/>
                  </a:lnTo>
                  <a:lnTo>
                    <a:pt x="144" y="396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4" y="394"/>
                  </a:lnTo>
                  <a:lnTo>
                    <a:pt x="154" y="394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4397256" y="3606770"/>
              <a:ext cx="906676" cy="1218940"/>
            </a:xfrm>
            <a:custGeom>
              <a:avLst/>
              <a:gdLst/>
              <a:ahLst/>
              <a:cxnLst>
                <a:cxn ang="0">
                  <a:pos x="68" y="588"/>
                </a:cxn>
                <a:cxn ang="0">
                  <a:pos x="26" y="625"/>
                </a:cxn>
                <a:cxn ang="0">
                  <a:pos x="28" y="675"/>
                </a:cxn>
                <a:cxn ang="0">
                  <a:pos x="3" y="730"/>
                </a:cxn>
                <a:cxn ang="0">
                  <a:pos x="36" y="776"/>
                </a:cxn>
                <a:cxn ang="0">
                  <a:pos x="37" y="848"/>
                </a:cxn>
                <a:cxn ang="0">
                  <a:pos x="174" y="912"/>
                </a:cxn>
                <a:cxn ang="0">
                  <a:pos x="227" y="997"/>
                </a:cxn>
                <a:cxn ang="0">
                  <a:pos x="201" y="1087"/>
                </a:cxn>
                <a:cxn ang="0">
                  <a:pos x="149" y="1191"/>
                </a:cxn>
                <a:cxn ang="0">
                  <a:pos x="110" y="1238"/>
                </a:cxn>
                <a:cxn ang="0">
                  <a:pos x="147" y="1334"/>
                </a:cxn>
                <a:cxn ang="0">
                  <a:pos x="186" y="1463"/>
                </a:cxn>
                <a:cxn ang="0">
                  <a:pos x="254" y="1415"/>
                </a:cxn>
                <a:cxn ang="0">
                  <a:pos x="286" y="1385"/>
                </a:cxn>
                <a:cxn ang="0">
                  <a:pos x="306" y="1365"/>
                </a:cxn>
                <a:cxn ang="0">
                  <a:pos x="366" y="1406"/>
                </a:cxn>
                <a:cxn ang="0">
                  <a:pos x="435" y="1392"/>
                </a:cxn>
                <a:cxn ang="0">
                  <a:pos x="460" y="1496"/>
                </a:cxn>
                <a:cxn ang="0">
                  <a:pos x="462" y="1602"/>
                </a:cxn>
                <a:cxn ang="0">
                  <a:pos x="593" y="1622"/>
                </a:cxn>
                <a:cxn ang="0">
                  <a:pos x="677" y="1584"/>
                </a:cxn>
                <a:cxn ang="0">
                  <a:pos x="778" y="1518"/>
                </a:cxn>
                <a:cxn ang="0">
                  <a:pos x="1003" y="1555"/>
                </a:cxn>
                <a:cxn ang="0">
                  <a:pos x="1036" y="1610"/>
                </a:cxn>
                <a:cxn ang="0">
                  <a:pos x="1083" y="1618"/>
                </a:cxn>
                <a:cxn ang="0">
                  <a:pos x="1202" y="1663"/>
                </a:cxn>
                <a:cxn ang="0">
                  <a:pos x="1220" y="1595"/>
                </a:cxn>
                <a:cxn ang="0">
                  <a:pos x="1188" y="1534"/>
                </a:cxn>
                <a:cxn ang="0">
                  <a:pos x="1196" y="1484"/>
                </a:cxn>
                <a:cxn ang="0">
                  <a:pos x="1205" y="1419"/>
                </a:cxn>
                <a:cxn ang="0">
                  <a:pos x="1120" y="1334"/>
                </a:cxn>
                <a:cxn ang="0">
                  <a:pos x="1130" y="1265"/>
                </a:cxn>
                <a:cxn ang="0">
                  <a:pos x="1172" y="1207"/>
                </a:cxn>
                <a:cxn ang="0">
                  <a:pos x="1201" y="1148"/>
                </a:cxn>
                <a:cxn ang="0">
                  <a:pos x="1194" y="1088"/>
                </a:cxn>
                <a:cxn ang="0">
                  <a:pos x="1204" y="1034"/>
                </a:cxn>
                <a:cxn ang="0">
                  <a:pos x="1161" y="965"/>
                </a:cxn>
                <a:cxn ang="0">
                  <a:pos x="1167" y="898"/>
                </a:cxn>
                <a:cxn ang="0">
                  <a:pos x="1199" y="829"/>
                </a:cxn>
                <a:cxn ang="0">
                  <a:pos x="1242" y="783"/>
                </a:cxn>
                <a:cxn ang="0">
                  <a:pos x="1145" y="768"/>
                </a:cxn>
                <a:cxn ang="0">
                  <a:pos x="1081" y="672"/>
                </a:cxn>
                <a:cxn ang="0">
                  <a:pos x="1107" y="593"/>
                </a:cxn>
                <a:cxn ang="0">
                  <a:pos x="1042" y="487"/>
                </a:cxn>
                <a:cxn ang="0">
                  <a:pos x="1039" y="419"/>
                </a:cxn>
                <a:cxn ang="0">
                  <a:pos x="1019" y="370"/>
                </a:cxn>
                <a:cxn ang="0">
                  <a:pos x="1035" y="243"/>
                </a:cxn>
                <a:cxn ang="0">
                  <a:pos x="932" y="3"/>
                </a:cxn>
                <a:cxn ang="0">
                  <a:pos x="896" y="44"/>
                </a:cxn>
                <a:cxn ang="0">
                  <a:pos x="845" y="42"/>
                </a:cxn>
                <a:cxn ang="0">
                  <a:pos x="778" y="56"/>
                </a:cxn>
                <a:cxn ang="0">
                  <a:pos x="676" y="38"/>
                </a:cxn>
                <a:cxn ang="0">
                  <a:pos x="628" y="44"/>
                </a:cxn>
                <a:cxn ang="0">
                  <a:pos x="583" y="6"/>
                </a:cxn>
                <a:cxn ang="0">
                  <a:pos x="537" y="43"/>
                </a:cxn>
                <a:cxn ang="0">
                  <a:pos x="432" y="77"/>
                </a:cxn>
                <a:cxn ang="0">
                  <a:pos x="310" y="235"/>
                </a:cxn>
                <a:cxn ang="0">
                  <a:pos x="262" y="276"/>
                </a:cxn>
                <a:cxn ang="0">
                  <a:pos x="165" y="419"/>
                </a:cxn>
              </a:cxnLst>
              <a:rect l="0" t="0" r="r" b="b"/>
              <a:pathLst>
                <a:path w="1249" h="1672">
                  <a:moveTo>
                    <a:pt x="165" y="419"/>
                  </a:moveTo>
                  <a:lnTo>
                    <a:pt x="165" y="419"/>
                  </a:lnTo>
                  <a:lnTo>
                    <a:pt x="152" y="442"/>
                  </a:lnTo>
                  <a:lnTo>
                    <a:pt x="140" y="464"/>
                  </a:lnTo>
                  <a:lnTo>
                    <a:pt x="114" y="502"/>
                  </a:lnTo>
                  <a:lnTo>
                    <a:pt x="103" y="520"/>
                  </a:lnTo>
                  <a:lnTo>
                    <a:pt x="91" y="540"/>
                  </a:lnTo>
                  <a:lnTo>
                    <a:pt x="80" y="562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68" y="588"/>
                  </a:lnTo>
                  <a:lnTo>
                    <a:pt x="66" y="591"/>
                  </a:lnTo>
                  <a:lnTo>
                    <a:pt x="60" y="595"/>
                  </a:lnTo>
                  <a:lnTo>
                    <a:pt x="52" y="599"/>
                  </a:lnTo>
                  <a:lnTo>
                    <a:pt x="45" y="602"/>
                  </a:lnTo>
                  <a:lnTo>
                    <a:pt x="37" y="606"/>
                  </a:lnTo>
                  <a:lnTo>
                    <a:pt x="31" y="610"/>
                  </a:lnTo>
                  <a:lnTo>
                    <a:pt x="29" y="614"/>
                  </a:lnTo>
                  <a:lnTo>
                    <a:pt x="27" y="617"/>
                  </a:lnTo>
                  <a:lnTo>
                    <a:pt x="26" y="621"/>
                  </a:lnTo>
                  <a:lnTo>
                    <a:pt x="26" y="625"/>
                  </a:lnTo>
                  <a:lnTo>
                    <a:pt x="26" y="625"/>
                  </a:lnTo>
                  <a:lnTo>
                    <a:pt x="27" y="629"/>
                  </a:lnTo>
                  <a:lnTo>
                    <a:pt x="28" y="632"/>
                  </a:lnTo>
                  <a:lnTo>
                    <a:pt x="33" y="638"/>
                  </a:lnTo>
                  <a:lnTo>
                    <a:pt x="38" y="645"/>
                  </a:lnTo>
                  <a:lnTo>
                    <a:pt x="40" y="649"/>
                  </a:lnTo>
                  <a:lnTo>
                    <a:pt x="41" y="654"/>
                  </a:lnTo>
                  <a:lnTo>
                    <a:pt x="41" y="654"/>
                  </a:lnTo>
                  <a:lnTo>
                    <a:pt x="40" y="659"/>
                  </a:lnTo>
                  <a:lnTo>
                    <a:pt x="38" y="662"/>
                  </a:lnTo>
                  <a:lnTo>
                    <a:pt x="34" y="669"/>
                  </a:lnTo>
                  <a:lnTo>
                    <a:pt x="28" y="675"/>
                  </a:lnTo>
                  <a:lnTo>
                    <a:pt x="20" y="682"/>
                  </a:lnTo>
                  <a:lnTo>
                    <a:pt x="13" y="688"/>
                  </a:lnTo>
                  <a:lnTo>
                    <a:pt x="6" y="697"/>
                  </a:lnTo>
                  <a:lnTo>
                    <a:pt x="4" y="700"/>
                  </a:lnTo>
                  <a:lnTo>
                    <a:pt x="2" y="706"/>
                  </a:lnTo>
                  <a:lnTo>
                    <a:pt x="0" y="710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2" y="726"/>
                  </a:lnTo>
                  <a:lnTo>
                    <a:pt x="3" y="730"/>
                  </a:lnTo>
                  <a:lnTo>
                    <a:pt x="5" y="733"/>
                  </a:lnTo>
                  <a:lnTo>
                    <a:pt x="12" y="739"/>
                  </a:lnTo>
                  <a:lnTo>
                    <a:pt x="18" y="744"/>
                  </a:lnTo>
                  <a:lnTo>
                    <a:pt x="25" y="748"/>
                  </a:lnTo>
                  <a:lnTo>
                    <a:pt x="30" y="753"/>
                  </a:lnTo>
                  <a:lnTo>
                    <a:pt x="33" y="756"/>
                  </a:lnTo>
                  <a:lnTo>
                    <a:pt x="35" y="760"/>
                  </a:lnTo>
                  <a:lnTo>
                    <a:pt x="36" y="763"/>
                  </a:lnTo>
                  <a:lnTo>
                    <a:pt x="36" y="768"/>
                  </a:lnTo>
                  <a:lnTo>
                    <a:pt x="36" y="768"/>
                  </a:lnTo>
                  <a:lnTo>
                    <a:pt x="36" y="776"/>
                  </a:lnTo>
                  <a:lnTo>
                    <a:pt x="35" y="783"/>
                  </a:lnTo>
                  <a:lnTo>
                    <a:pt x="31" y="795"/>
                  </a:lnTo>
                  <a:lnTo>
                    <a:pt x="27" y="808"/>
                  </a:lnTo>
                  <a:lnTo>
                    <a:pt x="26" y="816"/>
                  </a:lnTo>
                  <a:lnTo>
                    <a:pt x="26" y="823"/>
                  </a:lnTo>
                  <a:lnTo>
                    <a:pt x="26" y="823"/>
                  </a:lnTo>
                  <a:lnTo>
                    <a:pt x="26" y="830"/>
                  </a:lnTo>
                  <a:lnTo>
                    <a:pt x="28" y="835"/>
                  </a:lnTo>
                  <a:lnTo>
                    <a:pt x="30" y="840"/>
                  </a:lnTo>
                  <a:lnTo>
                    <a:pt x="34" y="845"/>
                  </a:lnTo>
                  <a:lnTo>
                    <a:pt x="37" y="848"/>
                  </a:lnTo>
                  <a:lnTo>
                    <a:pt x="42" y="852"/>
                  </a:lnTo>
                  <a:lnTo>
                    <a:pt x="52" y="859"/>
                  </a:lnTo>
                  <a:lnTo>
                    <a:pt x="63" y="863"/>
                  </a:lnTo>
                  <a:lnTo>
                    <a:pt x="74" y="867"/>
                  </a:lnTo>
                  <a:lnTo>
                    <a:pt x="91" y="871"/>
                  </a:lnTo>
                  <a:lnTo>
                    <a:pt x="91" y="871"/>
                  </a:lnTo>
                  <a:lnTo>
                    <a:pt x="111" y="877"/>
                  </a:lnTo>
                  <a:lnTo>
                    <a:pt x="128" y="884"/>
                  </a:lnTo>
                  <a:lnTo>
                    <a:pt x="144" y="892"/>
                  </a:lnTo>
                  <a:lnTo>
                    <a:pt x="160" y="901"/>
                  </a:lnTo>
                  <a:lnTo>
                    <a:pt x="174" y="912"/>
                  </a:lnTo>
                  <a:lnTo>
                    <a:pt x="187" y="924"/>
                  </a:lnTo>
                  <a:lnTo>
                    <a:pt x="198" y="939"/>
                  </a:lnTo>
                  <a:lnTo>
                    <a:pt x="209" y="955"/>
                  </a:lnTo>
                  <a:lnTo>
                    <a:pt x="209" y="955"/>
                  </a:lnTo>
                  <a:lnTo>
                    <a:pt x="216" y="965"/>
                  </a:lnTo>
                  <a:lnTo>
                    <a:pt x="221" y="973"/>
                  </a:lnTo>
                  <a:lnTo>
                    <a:pt x="226" y="980"/>
                  </a:lnTo>
                  <a:lnTo>
                    <a:pt x="227" y="984"/>
                  </a:lnTo>
                  <a:lnTo>
                    <a:pt x="227" y="989"/>
                  </a:lnTo>
                  <a:lnTo>
                    <a:pt x="227" y="989"/>
                  </a:lnTo>
                  <a:lnTo>
                    <a:pt x="227" y="997"/>
                  </a:lnTo>
                  <a:lnTo>
                    <a:pt x="225" y="1004"/>
                  </a:lnTo>
                  <a:lnTo>
                    <a:pt x="221" y="1011"/>
                  </a:lnTo>
                  <a:lnTo>
                    <a:pt x="218" y="1018"/>
                  </a:lnTo>
                  <a:lnTo>
                    <a:pt x="209" y="1030"/>
                  </a:lnTo>
                  <a:lnTo>
                    <a:pt x="205" y="1037"/>
                  </a:lnTo>
                  <a:lnTo>
                    <a:pt x="202" y="1044"/>
                  </a:lnTo>
                  <a:lnTo>
                    <a:pt x="202" y="1044"/>
                  </a:lnTo>
                  <a:lnTo>
                    <a:pt x="201" y="1051"/>
                  </a:lnTo>
                  <a:lnTo>
                    <a:pt x="199" y="1058"/>
                  </a:lnTo>
                  <a:lnTo>
                    <a:pt x="201" y="1072"/>
                  </a:lnTo>
                  <a:lnTo>
                    <a:pt x="201" y="1087"/>
                  </a:lnTo>
                  <a:lnTo>
                    <a:pt x="199" y="1095"/>
                  </a:lnTo>
                  <a:lnTo>
                    <a:pt x="198" y="1103"/>
                  </a:lnTo>
                  <a:lnTo>
                    <a:pt x="198" y="1103"/>
                  </a:lnTo>
                  <a:lnTo>
                    <a:pt x="195" y="1110"/>
                  </a:lnTo>
                  <a:lnTo>
                    <a:pt x="189" y="1120"/>
                  </a:lnTo>
                  <a:lnTo>
                    <a:pt x="175" y="1142"/>
                  </a:lnTo>
                  <a:lnTo>
                    <a:pt x="161" y="1165"/>
                  </a:lnTo>
                  <a:lnTo>
                    <a:pt x="156" y="1176"/>
                  </a:lnTo>
                  <a:lnTo>
                    <a:pt x="150" y="1187"/>
                  </a:lnTo>
                  <a:lnTo>
                    <a:pt x="150" y="1187"/>
                  </a:lnTo>
                  <a:lnTo>
                    <a:pt x="149" y="1191"/>
                  </a:lnTo>
                  <a:lnTo>
                    <a:pt x="147" y="1194"/>
                  </a:lnTo>
                  <a:lnTo>
                    <a:pt x="141" y="1199"/>
                  </a:lnTo>
                  <a:lnTo>
                    <a:pt x="134" y="1203"/>
                  </a:lnTo>
                  <a:lnTo>
                    <a:pt x="127" y="1207"/>
                  </a:lnTo>
                  <a:lnTo>
                    <a:pt x="121" y="1212"/>
                  </a:lnTo>
                  <a:lnTo>
                    <a:pt x="115" y="1218"/>
                  </a:lnTo>
                  <a:lnTo>
                    <a:pt x="113" y="1222"/>
                  </a:lnTo>
                  <a:lnTo>
                    <a:pt x="111" y="1227"/>
                  </a:lnTo>
                  <a:lnTo>
                    <a:pt x="110" y="1233"/>
                  </a:lnTo>
                  <a:lnTo>
                    <a:pt x="110" y="1238"/>
                  </a:lnTo>
                  <a:lnTo>
                    <a:pt x="110" y="1238"/>
                  </a:lnTo>
                  <a:lnTo>
                    <a:pt x="111" y="1251"/>
                  </a:lnTo>
                  <a:lnTo>
                    <a:pt x="114" y="1262"/>
                  </a:lnTo>
                  <a:lnTo>
                    <a:pt x="119" y="1271"/>
                  </a:lnTo>
                  <a:lnTo>
                    <a:pt x="124" y="1279"/>
                  </a:lnTo>
                  <a:lnTo>
                    <a:pt x="135" y="1293"/>
                  </a:lnTo>
                  <a:lnTo>
                    <a:pt x="140" y="1301"/>
                  </a:lnTo>
                  <a:lnTo>
                    <a:pt x="143" y="1308"/>
                  </a:lnTo>
                  <a:lnTo>
                    <a:pt x="143" y="1308"/>
                  </a:lnTo>
                  <a:lnTo>
                    <a:pt x="145" y="1314"/>
                  </a:lnTo>
                  <a:lnTo>
                    <a:pt x="147" y="1321"/>
                  </a:lnTo>
                  <a:lnTo>
                    <a:pt x="147" y="1334"/>
                  </a:lnTo>
                  <a:lnTo>
                    <a:pt x="144" y="1347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50" y="1392"/>
                  </a:lnTo>
                  <a:lnTo>
                    <a:pt x="155" y="1410"/>
                  </a:lnTo>
                  <a:lnTo>
                    <a:pt x="159" y="1426"/>
                  </a:lnTo>
                  <a:lnTo>
                    <a:pt x="166" y="1442"/>
                  </a:lnTo>
                  <a:lnTo>
                    <a:pt x="171" y="1449"/>
                  </a:lnTo>
                  <a:lnTo>
                    <a:pt x="175" y="1455"/>
                  </a:lnTo>
                  <a:lnTo>
                    <a:pt x="180" y="1459"/>
                  </a:lnTo>
                  <a:lnTo>
                    <a:pt x="186" y="1463"/>
                  </a:lnTo>
                  <a:lnTo>
                    <a:pt x="191" y="1465"/>
                  </a:lnTo>
                  <a:lnTo>
                    <a:pt x="198" y="1466"/>
                  </a:lnTo>
                  <a:lnTo>
                    <a:pt x="198" y="1466"/>
                  </a:lnTo>
                  <a:lnTo>
                    <a:pt x="203" y="1466"/>
                  </a:lnTo>
                  <a:lnTo>
                    <a:pt x="208" y="1465"/>
                  </a:lnTo>
                  <a:lnTo>
                    <a:pt x="217" y="1461"/>
                  </a:lnTo>
                  <a:lnTo>
                    <a:pt x="226" y="1454"/>
                  </a:lnTo>
                  <a:lnTo>
                    <a:pt x="234" y="1446"/>
                  </a:lnTo>
                  <a:lnTo>
                    <a:pt x="242" y="1436"/>
                  </a:lnTo>
                  <a:lnTo>
                    <a:pt x="248" y="1426"/>
                  </a:lnTo>
                  <a:lnTo>
                    <a:pt x="254" y="1415"/>
                  </a:lnTo>
                  <a:lnTo>
                    <a:pt x="257" y="1404"/>
                  </a:lnTo>
                  <a:lnTo>
                    <a:pt x="257" y="1404"/>
                  </a:lnTo>
                  <a:lnTo>
                    <a:pt x="268" y="1406"/>
                  </a:lnTo>
                  <a:lnTo>
                    <a:pt x="275" y="1408"/>
                  </a:lnTo>
                  <a:lnTo>
                    <a:pt x="275" y="1408"/>
                  </a:lnTo>
                  <a:lnTo>
                    <a:pt x="280" y="1404"/>
                  </a:lnTo>
                  <a:lnTo>
                    <a:pt x="283" y="1400"/>
                  </a:lnTo>
                  <a:lnTo>
                    <a:pt x="286" y="1395"/>
                  </a:lnTo>
                  <a:lnTo>
                    <a:pt x="286" y="1389"/>
                  </a:lnTo>
                  <a:lnTo>
                    <a:pt x="286" y="1389"/>
                  </a:lnTo>
                  <a:lnTo>
                    <a:pt x="286" y="1385"/>
                  </a:lnTo>
                  <a:lnTo>
                    <a:pt x="285" y="1381"/>
                  </a:lnTo>
                  <a:lnTo>
                    <a:pt x="281" y="1374"/>
                  </a:lnTo>
                  <a:lnTo>
                    <a:pt x="278" y="1367"/>
                  </a:lnTo>
                  <a:lnTo>
                    <a:pt x="277" y="1364"/>
                  </a:lnTo>
                  <a:lnTo>
                    <a:pt x="275" y="1359"/>
                  </a:lnTo>
                  <a:lnTo>
                    <a:pt x="275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302" y="1362"/>
                  </a:lnTo>
                  <a:lnTo>
                    <a:pt x="306" y="1365"/>
                  </a:lnTo>
                  <a:lnTo>
                    <a:pt x="313" y="1372"/>
                  </a:lnTo>
                  <a:lnTo>
                    <a:pt x="319" y="1380"/>
                  </a:lnTo>
                  <a:lnTo>
                    <a:pt x="325" y="1388"/>
                  </a:lnTo>
                  <a:lnTo>
                    <a:pt x="332" y="1395"/>
                  </a:lnTo>
                  <a:lnTo>
                    <a:pt x="339" y="1402"/>
                  </a:lnTo>
                  <a:lnTo>
                    <a:pt x="342" y="1404"/>
                  </a:lnTo>
                  <a:lnTo>
                    <a:pt x="347" y="1405"/>
                  </a:lnTo>
                  <a:lnTo>
                    <a:pt x="351" y="1406"/>
                  </a:lnTo>
                  <a:lnTo>
                    <a:pt x="356" y="1408"/>
                  </a:lnTo>
                  <a:lnTo>
                    <a:pt x="356" y="1408"/>
                  </a:lnTo>
                  <a:lnTo>
                    <a:pt x="366" y="1406"/>
                  </a:lnTo>
                  <a:lnTo>
                    <a:pt x="374" y="1404"/>
                  </a:lnTo>
                  <a:lnTo>
                    <a:pt x="382" y="1402"/>
                  </a:lnTo>
                  <a:lnTo>
                    <a:pt x="388" y="1398"/>
                  </a:lnTo>
                  <a:lnTo>
                    <a:pt x="395" y="1395"/>
                  </a:lnTo>
                  <a:lnTo>
                    <a:pt x="402" y="1392"/>
                  </a:lnTo>
                  <a:lnTo>
                    <a:pt x="410" y="1390"/>
                  </a:lnTo>
                  <a:lnTo>
                    <a:pt x="418" y="1389"/>
                  </a:lnTo>
                  <a:lnTo>
                    <a:pt x="418" y="1389"/>
                  </a:lnTo>
                  <a:lnTo>
                    <a:pt x="424" y="1389"/>
                  </a:lnTo>
                  <a:lnTo>
                    <a:pt x="430" y="1390"/>
                  </a:lnTo>
                  <a:lnTo>
                    <a:pt x="435" y="1392"/>
                  </a:lnTo>
                  <a:lnTo>
                    <a:pt x="440" y="1394"/>
                  </a:lnTo>
                  <a:lnTo>
                    <a:pt x="448" y="1401"/>
                  </a:lnTo>
                  <a:lnTo>
                    <a:pt x="455" y="1408"/>
                  </a:lnTo>
                  <a:lnTo>
                    <a:pt x="460" y="1417"/>
                  </a:lnTo>
                  <a:lnTo>
                    <a:pt x="463" y="1428"/>
                  </a:lnTo>
                  <a:lnTo>
                    <a:pt x="465" y="1440"/>
                  </a:lnTo>
                  <a:lnTo>
                    <a:pt x="466" y="1451"/>
                  </a:lnTo>
                  <a:lnTo>
                    <a:pt x="466" y="1451"/>
                  </a:lnTo>
                  <a:lnTo>
                    <a:pt x="465" y="1469"/>
                  </a:lnTo>
                  <a:lnTo>
                    <a:pt x="463" y="1484"/>
                  </a:lnTo>
                  <a:lnTo>
                    <a:pt x="460" y="1496"/>
                  </a:lnTo>
                  <a:lnTo>
                    <a:pt x="455" y="1508"/>
                  </a:lnTo>
                  <a:lnTo>
                    <a:pt x="451" y="1519"/>
                  </a:lnTo>
                  <a:lnTo>
                    <a:pt x="448" y="1530"/>
                  </a:lnTo>
                  <a:lnTo>
                    <a:pt x="446" y="1541"/>
                  </a:lnTo>
                  <a:lnTo>
                    <a:pt x="445" y="1555"/>
                  </a:lnTo>
                  <a:lnTo>
                    <a:pt x="445" y="1555"/>
                  </a:lnTo>
                  <a:lnTo>
                    <a:pt x="445" y="1566"/>
                  </a:lnTo>
                  <a:lnTo>
                    <a:pt x="447" y="1578"/>
                  </a:lnTo>
                  <a:lnTo>
                    <a:pt x="450" y="1587"/>
                  </a:lnTo>
                  <a:lnTo>
                    <a:pt x="456" y="1595"/>
                  </a:lnTo>
                  <a:lnTo>
                    <a:pt x="462" y="1602"/>
                  </a:lnTo>
                  <a:lnTo>
                    <a:pt x="469" y="1608"/>
                  </a:lnTo>
                  <a:lnTo>
                    <a:pt x="477" y="1612"/>
                  </a:lnTo>
                  <a:lnTo>
                    <a:pt x="485" y="1616"/>
                  </a:lnTo>
                  <a:lnTo>
                    <a:pt x="494" y="1618"/>
                  </a:lnTo>
                  <a:lnTo>
                    <a:pt x="504" y="1621"/>
                  </a:lnTo>
                  <a:lnTo>
                    <a:pt x="526" y="1623"/>
                  </a:lnTo>
                  <a:lnTo>
                    <a:pt x="549" y="1624"/>
                  </a:lnTo>
                  <a:lnTo>
                    <a:pt x="573" y="1624"/>
                  </a:lnTo>
                  <a:lnTo>
                    <a:pt x="573" y="1624"/>
                  </a:lnTo>
                  <a:lnTo>
                    <a:pt x="584" y="1624"/>
                  </a:lnTo>
                  <a:lnTo>
                    <a:pt x="593" y="1622"/>
                  </a:lnTo>
                  <a:lnTo>
                    <a:pt x="601" y="1618"/>
                  </a:lnTo>
                  <a:lnTo>
                    <a:pt x="607" y="1614"/>
                  </a:lnTo>
                  <a:lnTo>
                    <a:pt x="617" y="1604"/>
                  </a:lnTo>
                  <a:lnTo>
                    <a:pt x="623" y="1600"/>
                  </a:lnTo>
                  <a:lnTo>
                    <a:pt x="628" y="1595"/>
                  </a:lnTo>
                  <a:lnTo>
                    <a:pt x="628" y="1595"/>
                  </a:lnTo>
                  <a:lnTo>
                    <a:pt x="636" y="1591"/>
                  </a:lnTo>
                  <a:lnTo>
                    <a:pt x="644" y="1587"/>
                  </a:lnTo>
                  <a:lnTo>
                    <a:pt x="652" y="1586"/>
                  </a:lnTo>
                  <a:lnTo>
                    <a:pt x="660" y="1585"/>
                  </a:lnTo>
                  <a:lnTo>
                    <a:pt x="677" y="1584"/>
                  </a:lnTo>
                  <a:lnTo>
                    <a:pt x="687" y="1583"/>
                  </a:lnTo>
                  <a:lnTo>
                    <a:pt x="698" y="1580"/>
                  </a:lnTo>
                  <a:lnTo>
                    <a:pt x="698" y="1580"/>
                  </a:lnTo>
                  <a:lnTo>
                    <a:pt x="705" y="1579"/>
                  </a:lnTo>
                  <a:lnTo>
                    <a:pt x="712" y="1577"/>
                  </a:lnTo>
                  <a:lnTo>
                    <a:pt x="724" y="1571"/>
                  </a:lnTo>
                  <a:lnTo>
                    <a:pt x="737" y="1563"/>
                  </a:lnTo>
                  <a:lnTo>
                    <a:pt x="748" y="1553"/>
                  </a:lnTo>
                  <a:lnTo>
                    <a:pt x="760" y="1542"/>
                  </a:lnTo>
                  <a:lnTo>
                    <a:pt x="769" y="1530"/>
                  </a:lnTo>
                  <a:lnTo>
                    <a:pt x="778" y="1518"/>
                  </a:lnTo>
                  <a:lnTo>
                    <a:pt x="786" y="1507"/>
                  </a:lnTo>
                  <a:lnTo>
                    <a:pt x="786" y="1507"/>
                  </a:lnTo>
                  <a:lnTo>
                    <a:pt x="799" y="1514"/>
                  </a:lnTo>
                  <a:lnTo>
                    <a:pt x="813" y="1519"/>
                  </a:lnTo>
                  <a:lnTo>
                    <a:pt x="843" y="1532"/>
                  </a:lnTo>
                  <a:lnTo>
                    <a:pt x="871" y="1543"/>
                  </a:lnTo>
                  <a:lnTo>
                    <a:pt x="896" y="1555"/>
                  </a:lnTo>
                  <a:lnTo>
                    <a:pt x="896" y="1555"/>
                  </a:lnTo>
                  <a:lnTo>
                    <a:pt x="999" y="1555"/>
                  </a:lnTo>
                  <a:lnTo>
                    <a:pt x="999" y="1555"/>
                  </a:lnTo>
                  <a:lnTo>
                    <a:pt x="1003" y="1555"/>
                  </a:lnTo>
                  <a:lnTo>
                    <a:pt x="1005" y="1556"/>
                  </a:lnTo>
                  <a:lnTo>
                    <a:pt x="1007" y="1558"/>
                  </a:lnTo>
                  <a:lnTo>
                    <a:pt x="1010" y="1562"/>
                  </a:lnTo>
                  <a:lnTo>
                    <a:pt x="1014" y="1570"/>
                  </a:lnTo>
                  <a:lnTo>
                    <a:pt x="1016" y="1580"/>
                  </a:lnTo>
                  <a:lnTo>
                    <a:pt x="1022" y="1602"/>
                  </a:lnTo>
                  <a:lnTo>
                    <a:pt x="1024" y="1612"/>
                  </a:lnTo>
                  <a:lnTo>
                    <a:pt x="1028" y="1621"/>
                  </a:lnTo>
                  <a:lnTo>
                    <a:pt x="1028" y="1621"/>
                  </a:lnTo>
                  <a:lnTo>
                    <a:pt x="1031" y="1615"/>
                  </a:lnTo>
                  <a:lnTo>
                    <a:pt x="1036" y="1610"/>
                  </a:lnTo>
                  <a:lnTo>
                    <a:pt x="1041" y="1607"/>
                  </a:lnTo>
                  <a:lnTo>
                    <a:pt x="1046" y="1603"/>
                  </a:lnTo>
                  <a:lnTo>
                    <a:pt x="1051" y="1601"/>
                  </a:lnTo>
                  <a:lnTo>
                    <a:pt x="1057" y="1600"/>
                  </a:lnTo>
                  <a:lnTo>
                    <a:pt x="1068" y="1599"/>
                  </a:lnTo>
                  <a:lnTo>
                    <a:pt x="1068" y="1599"/>
                  </a:lnTo>
                  <a:lnTo>
                    <a:pt x="1073" y="1600"/>
                  </a:lnTo>
                  <a:lnTo>
                    <a:pt x="1075" y="1601"/>
                  </a:lnTo>
                  <a:lnTo>
                    <a:pt x="1077" y="1604"/>
                  </a:lnTo>
                  <a:lnTo>
                    <a:pt x="1080" y="1609"/>
                  </a:lnTo>
                  <a:lnTo>
                    <a:pt x="1083" y="1618"/>
                  </a:lnTo>
                  <a:lnTo>
                    <a:pt x="1087" y="1627"/>
                  </a:lnTo>
                  <a:lnTo>
                    <a:pt x="1087" y="1627"/>
                  </a:lnTo>
                  <a:lnTo>
                    <a:pt x="1126" y="1650"/>
                  </a:lnTo>
                  <a:lnTo>
                    <a:pt x="1156" y="1665"/>
                  </a:lnTo>
                  <a:lnTo>
                    <a:pt x="1167" y="1670"/>
                  </a:lnTo>
                  <a:lnTo>
                    <a:pt x="1175" y="1672"/>
                  </a:lnTo>
                  <a:lnTo>
                    <a:pt x="1175" y="1672"/>
                  </a:lnTo>
                  <a:lnTo>
                    <a:pt x="1184" y="1671"/>
                  </a:lnTo>
                  <a:lnTo>
                    <a:pt x="1191" y="1670"/>
                  </a:lnTo>
                  <a:lnTo>
                    <a:pt x="1197" y="1667"/>
                  </a:lnTo>
                  <a:lnTo>
                    <a:pt x="1202" y="1663"/>
                  </a:lnTo>
                  <a:lnTo>
                    <a:pt x="1204" y="1660"/>
                  </a:lnTo>
                  <a:lnTo>
                    <a:pt x="1206" y="1655"/>
                  </a:lnTo>
                  <a:lnTo>
                    <a:pt x="1207" y="1650"/>
                  </a:lnTo>
                  <a:lnTo>
                    <a:pt x="1209" y="1646"/>
                  </a:lnTo>
                  <a:lnTo>
                    <a:pt x="1209" y="1646"/>
                  </a:lnTo>
                  <a:lnTo>
                    <a:pt x="1209" y="1621"/>
                  </a:lnTo>
                  <a:lnTo>
                    <a:pt x="1209" y="1621"/>
                  </a:lnTo>
                  <a:lnTo>
                    <a:pt x="1209" y="1615"/>
                  </a:lnTo>
                  <a:lnTo>
                    <a:pt x="1211" y="1610"/>
                  </a:lnTo>
                  <a:lnTo>
                    <a:pt x="1216" y="1602"/>
                  </a:lnTo>
                  <a:lnTo>
                    <a:pt x="1220" y="1595"/>
                  </a:lnTo>
                  <a:lnTo>
                    <a:pt x="1222" y="1592"/>
                  </a:lnTo>
                  <a:lnTo>
                    <a:pt x="1222" y="1587"/>
                  </a:lnTo>
                  <a:lnTo>
                    <a:pt x="1222" y="1587"/>
                  </a:lnTo>
                  <a:lnTo>
                    <a:pt x="1222" y="1569"/>
                  </a:lnTo>
                  <a:lnTo>
                    <a:pt x="1222" y="1569"/>
                  </a:lnTo>
                  <a:lnTo>
                    <a:pt x="1221" y="1565"/>
                  </a:lnTo>
                  <a:lnTo>
                    <a:pt x="1219" y="1561"/>
                  </a:lnTo>
                  <a:lnTo>
                    <a:pt x="1212" y="1554"/>
                  </a:lnTo>
                  <a:lnTo>
                    <a:pt x="1205" y="1547"/>
                  </a:lnTo>
                  <a:lnTo>
                    <a:pt x="1196" y="1540"/>
                  </a:lnTo>
                  <a:lnTo>
                    <a:pt x="1188" y="1534"/>
                  </a:lnTo>
                  <a:lnTo>
                    <a:pt x="1182" y="1528"/>
                  </a:lnTo>
                  <a:lnTo>
                    <a:pt x="1176" y="1523"/>
                  </a:lnTo>
                  <a:lnTo>
                    <a:pt x="1175" y="1520"/>
                  </a:lnTo>
                  <a:lnTo>
                    <a:pt x="1175" y="1517"/>
                  </a:lnTo>
                  <a:lnTo>
                    <a:pt x="1175" y="1517"/>
                  </a:lnTo>
                  <a:lnTo>
                    <a:pt x="1175" y="1511"/>
                  </a:lnTo>
                  <a:lnTo>
                    <a:pt x="1176" y="1507"/>
                  </a:lnTo>
                  <a:lnTo>
                    <a:pt x="1179" y="1502"/>
                  </a:lnTo>
                  <a:lnTo>
                    <a:pt x="1181" y="1497"/>
                  </a:lnTo>
                  <a:lnTo>
                    <a:pt x="1188" y="1489"/>
                  </a:lnTo>
                  <a:lnTo>
                    <a:pt x="1196" y="1484"/>
                  </a:lnTo>
                  <a:lnTo>
                    <a:pt x="1203" y="1477"/>
                  </a:lnTo>
                  <a:lnTo>
                    <a:pt x="1210" y="1470"/>
                  </a:lnTo>
                  <a:lnTo>
                    <a:pt x="1212" y="1465"/>
                  </a:lnTo>
                  <a:lnTo>
                    <a:pt x="1214" y="1462"/>
                  </a:lnTo>
                  <a:lnTo>
                    <a:pt x="1216" y="1457"/>
                  </a:lnTo>
                  <a:lnTo>
                    <a:pt x="1216" y="1451"/>
                  </a:lnTo>
                  <a:lnTo>
                    <a:pt x="1216" y="1451"/>
                  </a:lnTo>
                  <a:lnTo>
                    <a:pt x="1216" y="1444"/>
                  </a:lnTo>
                  <a:lnTo>
                    <a:pt x="1214" y="1439"/>
                  </a:lnTo>
                  <a:lnTo>
                    <a:pt x="1210" y="1428"/>
                  </a:lnTo>
                  <a:lnTo>
                    <a:pt x="1205" y="1419"/>
                  </a:lnTo>
                  <a:lnTo>
                    <a:pt x="1201" y="1411"/>
                  </a:lnTo>
                  <a:lnTo>
                    <a:pt x="1201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2" y="1405"/>
                  </a:lnTo>
                  <a:lnTo>
                    <a:pt x="1128" y="1398"/>
                  </a:lnTo>
                  <a:lnTo>
                    <a:pt x="1126" y="1389"/>
                  </a:lnTo>
                  <a:lnTo>
                    <a:pt x="1123" y="1380"/>
                  </a:lnTo>
                  <a:lnTo>
                    <a:pt x="1121" y="1357"/>
                  </a:lnTo>
                  <a:lnTo>
                    <a:pt x="1120" y="1334"/>
                  </a:lnTo>
                  <a:lnTo>
                    <a:pt x="1120" y="1334"/>
                  </a:lnTo>
                  <a:lnTo>
                    <a:pt x="1121" y="1321"/>
                  </a:lnTo>
                  <a:lnTo>
                    <a:pt x="1123" y="1312"/>
                  </a:lnTo>
                  <a:lnTo>
                    <a:pt x="1126" y="1305"/>
                  </a:lnTo>
                  <a:lnTo>
                    <a:pt x="1128" y="1298"/>
                  </a:lnTo>
                  <a:lnTo>
                    <a:pt x="1135" y="1286"/>
                  </a:lnTo>
                  <a:lnTo>
                    <a:pt x="1137" y="1278"/>
                  </a:lnTo>
                  <a:lnTo>
                    <a:pt x="1138" y="1268"/>
                  </a:lnTo>
                  <a:lnTo>
                    <a:pt x="1138" y="1268"/>
                  </a:lnTo>
                  <a:lnTo>
                    <a:pt x="1134" y="1267"/>
                  </a:lnTo>
                  <a:lnTo>
                    <a:pt x="1130" y="1265"/>
                  </a:lnTo>
                  <a:lnTo>
                    <a:pt x="1127" y="1260"/>
                  </a:lnTo>
                  <a:lnTo>
                    <a:pt x="1125" y="1253"/>
                  </a:lnTo>
                  <a:lnTo>
                    <a:pt x="1125" y="1253"/>
                  </a:lnTo>
                  <a:lnTo>
                    <a:pt x="1132" y="1249"/>
                  </a:lnTo>
                  <a:lnTo>
                    <a:pt x="1137" y="1244"/>
                  </a:lnTo>
                  <a:lnTo>
                    <a:pt x="1145" y="1234"/>
                  </a:lnTo>
                  <a:lnTo>
                    <a:pt x="1155" y="1224"/>
                  </a:lnTo>
                  <a:lnTo>
                    <a:pt x="1160" y="1218"/>
                  </a:lnTo>
                  <a:lnTo>
                    <a:pt x="1168" y="1213"/>
                  </a:lnTo>
                  <a:lnTo>
                    <a:pt x="1168" y="1213"/>
                  </a:lnTo>
                  <a:lnTo>
                    <a:pt x="1172" y="1207"/>
                  </a:lnTo>
                  <a:lnTo>
                    <a:pt x="1176" y="1203"/>
                  </a:lnTo>
                  <a:lnTo>
                    <a:pt x="1179" y="1199"/>
                  </a:lnTo>
                  <a:lnTo>
                    <a:pt x="1181" y="1196"/>
                  </a:lnTo>
                  <a:lnTo>
                    <a:pt x="1182" y="1192"/>
                  </a:lnTo>
                  <a:lnTo>
                    <a:pt x="1183" y="1187"/>
                  </a:lnTo>
                  <a:lnTo>
                    <a:pt x="1183" y="1187"/>
                  </a:lnTo>
                  <a:lnTo>
                    <a:pt x="1184" y="1177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6" y="1156"/>
                  </a:lnTo>
                  <a:lnTo>
                    <a:pt x="1201" y="1148"/>
                  </a:lnTo>
                  <a:lnTo>
                    <a:pt x="1204" y="1141"/>
                  </a:lnTo>
                  <a:lnTo>
                    <a:pt x="1207" y="1131"/>
                  </a:lnTo>
                  <a:lnTo>
                    <a:pt x="1209" y="1121"/>
                  </a:lnTo>
                  <a:lnTo>
                    <a:pt x="1209" y="1121"/>
                  </a:lnTo>
                  <a:lnTo>
                    <a:pt x="1207" y="1118"/>
                  </a:lnTo>
                  <a:lnTo>
                    <a:pt x="1206" y="1114"/>
                  </a:lnTo>
                  <a:lnTo>
                    <a:pt x="1201" y="1107"/>
                  </a:lnTo>
                  <a:lnTo>
                    <a:pt x="1198" y="1104"/>
                  </a:lnTo>
                  <a:lnTo>
                    <a:pt x="1196" y="1099"/>
                  </a:lnTo>
                  <a:lnTo>
                    <a:pt x="1194" y="1093"/>
                  </a:lnTo>
                  <a:lnTo>
                    <a:pt x="1194" y="1088"/>
                  </a:lnTo>
                  <a:lnTo>
                    <a:pt x="1194" y="1088"/>
                  </a:lnTo>
                  <a:lnTo>
                    <a:pt x="1194" y="1083"/>
                  </a:lnTo>
                  <a:lnTo>
                    <a:pt x="1196" y="1080"/>
                  </a:lnTo>
                  <a:lnTo>
                    <a:pt x="1201" y="1070"/>
                  </a:lnTo>
                  <a:lnTo>
                    <a:pt x="1206" y="1061"/>
                  </a:lnTo>
                  <a:lnTo>
                    <a:pt x="1207" y="1057"/>
                  </a:lnTo>
                  <a:lnTo>
                    <a:pt x="1209" y="1051"/>
                  </a:lnTo>
                  <a:lnTo>
                    <a:pt x="1209" y="1051"/>
                  </a:lnTo>
                  <a:lnTo>
                    <a:pt x="1207" y="1045"/>
                  </a:lnTo>
                  <a:lnTo>
                    <a:pt x="1206" y="1039"/>
                  </a:lnTo>
                  <a:lnTo>
                    <a:pt x="1204" y="1034"/>
                  </a:lnTo>
                  <a:lnTo>
                    <a:pt x="1201" y="1029"/>
                  </a:lnTo>
                  <a:lnTo>
                    <a:pt x="1193" y="1021"/>
                  </a:lnTo>
                  <a:lnTo>
                    <a:pt x="1184" y="1014"/>
                  </a:lnTo>
                  <a:lnTo>
                    <a:pt x="1175" y="1007"/>
                  </a:lnTo>
                  <a:lnTo>
                    <a:pt x="1168" y="998"/>
                  </a:lnTo>
                  <a:lnTo>
                    <a:pt x="1165" y="993"/>
                  </a:lnTo>
                  <a:lnTo>
                    <a:pt x="1163" y="988"/>
                  </a:lnTo>
                  <a:lnTo>
                    <a:pt x="1161" y="981"/>
                  </a:lnTo>
                  <a:lnTo>
                    <a:pt x="1160" y="974"/>
                  </a:lnTo>
                  <a:lnTo>
                    <a:pt x="1160" y="974"/>
                  </a:lnTo>
                  <a:lnTo>
                    <a:pt x="1161" y="965"/>
                  </a:lnTo>
                  <a:lnTo>
                    <a:pt x="1164" y="958"/>
                  </a:lnTo>
                  <a:lnTo>
                    <a:pt x="1167" y="952"/>
                  </a:lnTo>
                  <a:lnTo>
                    <a:pt x="1172" y="946"/>
                  </a:lnTo>
                  <a:lnTo>
                    <a:pt x="1180" y="937"/>
                  </a:lnTo>
                  <a:lnTo>
                    <a:pt x="1182" y="931"/>
                  </a:lnTo>
                  <a:lnTo>
                    <a:pt x="1183" y="927"/>
                  </a:lnTo>
                  <a:lnTo>
                    <a:pt x="1183" y="927"/>
                  </a:lnTo>
                  <a:lnTo>
                    <a:pt x="1182" y="920"/>
                  </a:lnTo>
                  <a:lnTo>
                    <a:pt x="1180" y="914"/>
                  </a:lnTo>
                  <a:lnTo>
                    <a:pt x="1172" y="904"/>
                  </a:lnTo>
                  <a:lnTo>
                    <a:pt x="1167" y="898"/>
                  </a:lnTo>
                  <a:lnTo>
                    <a:pt x="1164" y="891"/>
                  </a:lnTo>
                  <a:lnTo>
                    <a:pt x="1161" y="882"/>
                  </a:lnTo>
                  <a:lnTo>
                    <a:pt x="1160" y="871"/>
                  </a:lnTo>
                  <a:lnTo>
                    <a:pt x="1160" y="871"/>
                  </a:lnTo>
                  <a:lnTo>
                    <a:pt x="1161" y="862"/>
                  </a:lnTo>
                  <a:lnTo>
                    <a:pt x="1164" y="854"/>
                  </a:lnTo>
                  <a:lnTo>
                    <a:pt x="1167" y="847"/>
                  </a:lnTo>
                  <a:lnTo>
                    <a:pt x="1172" y="841"/>
                  </a:lnTo>
                  <a:lnTo>
                    <a:pt x="1178" y="838"/>
                  </a:lnTo>
                  <a:lnTo>
                    <a:pt x="1184" y="835"/>
                  </a:lnTo>
                  <a:lnTo>
                    <a:pt x="1199" y="829"/>
                  </a:lnTo>
                  <a:lnTo>
                    <a:pt x="1214" y="824"/>
                  </a:lnTo>
                  <a:lnTo>
                    <a:pt x="1228" y="818"/>
                  </a:lnTo>
                  <a:lnTo>
                    <a:pt x="1235" y="815"/>
                  </a:lnTo>
                  <a:lnTo>
                    <a:pt x="1241" y="810"/>
                  </a:lnTo>
                  <a:lnTo>
                    <a:pt x="1245" y="805"/>
                  </a:lnTo>
                  <a:lnTo>
                    <a:pt x="1249" y="798"/>
                  </a:lnTo>
                  <a:lnTo>
                    <a:pt x="1249" y="798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2" y="783"/>
                  </a:lnTo>
                  <a:lnTo>
                    <a:pt x="1242" y="783"/>
                  </a:lnTo>
                  <a:lnTo>
                    <a:pt x="1228" y="784"/>
                  </a:lnTo>
                  <a:lnTo>
                    <a:pt x="1216" y="785"/>
                  </a:lnTo>
                  <a:lnTo>
                    <a:pt x="1203" y="786"/>
                  </a:lnTo>
                  <a:lnTo>
                    <a:pt x="1197" y="785"/>
                  </a:lnTo>
                  <a:lnTo>
                    <a:pt x="1190" y="783"/>
                  </a:lnTo>
                  <a:lnTo>
                    <a:pt x="1190" y="783"/>
                  </a:lnTo>
                  <a:lnTo>
                    <a:pt x="1176" y="777"/>
                  </a:lnTo>
                  <a:lnTo>
                    <a:pt x="1165" y="772"/>
                  </a:lnTo>
                  <a:lnTo>
                    <a:pt x="1156" y="769"/>
                  </a:lnTo>
                  <a:lnTo>
                    <a:pt x="1145" y="768"/>
                  </a:lnTo>
                  <a:lnTo>
                    <a:pt x="1145" y="768"/>
                  </a:lnTo>
                  <a:lnTo>
                    <a:pt x="1129" y="769"/>
                  </a:lnTo>
                  <a:lnTo>
                    <a:pt x="1113" y="771"/>
                  </a:lnTo>
                  <a:lnTo>
                    <a:pt x="1096" y="771"/>
                  </a:lnTo>
                  <a:lnTo>
                    <a:pt x="1088" y="770"/>
                  </a:lnTo>
                  <a:lnTo>
                    <a:pt x="1080" y="768"/>
                  </a:lnTo>
                  <a:lnTo>
                    <a:pt x="1080" y="768"/>
                  </a:lnTo>
                  <a:lnTo>
                    <a:pt x="1080" y="684"/>
                  </a:lnTo>
                  <a:lnTo>
                    <a:pt x="1080" y="684"/>
                  </a:lnTo>
                  <a:lnTo>
                    <a:pt x="1081" y="678"/>
                  </a:lnTo>
                  <a:lnTo>
                    <a:pt x="1081" y="672"/>
                  </a:lnTo>
                  <a:lnTo>
                    <a:pt x="1085" y="662"/>
                  </a:lnTo>
                  <a:lnTo>
                    <a:pt x="1090" y="653"/>
                  </a:lnTo>
                  <a:lnTo>
                    <a:pt x="1096" y="645"/>
                  </a:lnTo>
                  <a:lnTo>
                    <a:pt x="1107" y="631"/>
                  </a:lnTo>
                  <a:lnTo>
                    <a:pt x="1112" y="624"/>
                  </a:lnTo>
                  <a:lnTo>
                    <a:pt x="1112" y="621"/>
                  </a:lnTo>
                  <a:lnTo>
                    <a:pt x="1113" y="618"/>
                  </a:lnTo>
                  <a:lnTo>
                    <a:pt x="1113" y="618"/>
                  </a:lnTo>
                  <a:lnTo>
                    <a:pt x="1112" y="609"/>
                  </a:lnTo>
                  <a:lnTo>
                    <a:pt x="1110" y="601"/>
                  </a:lnTo>
                  <a:lnTo>
                    <a:pt x="1107" y="593"/>
                  </a:lnTo>
                  <a:lnTo>
                    <a:pt x="1103" y="585"/>
                  </a:lnTo>
                  <a:lnTo>
                    <a:pt x="1092" y="571"/>
                  </a:lnTo>
                  <a:lnTo>
                    <a:pt x="1081" y="557"/>
                  </a:lnTo>
                  <a:lnTo>
                    <a:pt x="1068" y="543"/>
                  </a:lnTo>
                  <a:lnTo>
                    <a:pt x="1057" y="529"/>
                  </a:lnTo>
                  <a:lnTo>
                    <a:pt x="1052" y="522"/>
                  </a:lnTo>
                  <a:lnTo>
                    <a:pt x="1048" y="514"/>
                  </a:lnTo>
                  <a:lnTo>
                    <a:pt x="1045" y="505"/>
                  </a:lnTo>
                  <a:lnTo>
                    <a:pt x="1043" y="496"/>
                  </a:lnTo>
                  <a:lnTo>
                    <a:pt x="1043" y="496"/>
                  </a:lnTo>
                  <a:lnTo>
                    <a:pt x="1042" y="487"/>
                  </a:lnTo>
                  <a:lnTo>
                    <a:pt x="1042" y="479"/>
                  </a:lnTo>
                  <a:lnTo>
                    <a:pt x="1043" y="470"/>
                  </a:lnTo>
                  <a:lnTo>
                    <a:pt x="1045" y="462"/>
                  </a:lnTo>
                  <a:lnTo>
                    <a:pt x="1048" y="454"/>
                  </a:lnTo>
                  <a:lnTo>
                    <a:pt x="1049" y="447"/>
                  </a:lnTo>
                  <a:lnTo>
                    <a:pt x="1049" y="439"/>
                  </a:lnTo>
                  <a:lnTo>
                    <a:pt x="1048" y="431"/>
                  </a:lnTo>
                  <a:lnTo>
                    <a:pt x="1048" y="431"/>
                  </a:lnTo>
                  <a:lnTo>
                    <a:pt x="1046" y="427"/>
                  </a:lnTo>
                  <a:lnTo>
                    <a:pt x="1044" y="424"/>
                  </a:lnTo>
                  <a:lnTo>
                    <a:pt x="1039" y="419"/>
                  </a:lnTo>
                  <a:lnTo>
                    <a:pt x="1033" y="415"/>
                  </a:lnTo>
                  <a:lnTo>
                    <a:pt x="1024" y="412"/>
                  </a:lnTo>
                  <a:lnTo>
                    <a:pt x="1006" y="408"/>
                  </a:lnTo>
                  <a:lnTo>
                    <a:pt x="988" y="404"/>
                  </a:lnTo>
                  <a:lnTo>
                    <a:pt x="988" y="404"/>
                  </a:lnTo>
                  <a:lnTo>
                    <a:pt x="990" y="397"/>
                  </a:lnTo>
                  <a:lnTo>
                    <a:pt x="992" y="393"/>
                  </a:lnTo>
                  <a:lnTo>
                    <a:pt x="996" y="387"/>
                  </a:lnTo>
                  <a:lnTo>
                    <a:pt x="999" y="384"/>
                  </a:lnTo>
                  <a:lnTo>
                    <a:pt x="1008" y="375"/>
                  </a:lnTo>
                  <a:lnTo>
                    <a:pt x="1019" y="370"/>
                  </a:lnTo>
                  <a:lnTo>
                    <a:pt x="1028" y="363"/>
                  </a:lnTo>
                  <a:lnTo>
                    <a:pt x="1035" y="356"/>
                  </a:lnTo>
                  <a:lnTo>
                    <a:pt x="1038" y="351"/>
                  </a:lnTo>
                  <a:lnTo>
                    <a:pt x="1041" y="347"/>
                  </a:lnTo>
                  <a:lnTo>
                    <a:pt x="1042" y="341"/>
                  </a:lnTo>
                  <a:lnTo>
                    <a:pt x="1043" y="335"/>
                  </a:lnTo>
                  <a:lnTo>
                    <a:pt x="1043" y="335"/>
                  </a:lnTo>
                  <a:lnTo>
                    <a:pt x="1042" y="311"/>
                  </a:lnTo>
                  <a:lnTo>
                    <a:pt x="1041" y="288"/>
                  </a:lnTo>
                  <a:lnTo>
                    <a:pt x="1038" y="266"/>
                  </a:lnTo>
                  <a:lnTo>
                    <a:pt x="1035" y="243"/>
                  </a:lnTo>
                  <a:lnTo>
                    <a:pt x="1030" y="221"/>
                  </a:lnTo>
                  <a:lnTo>
                    <a:pt x="1024" y="199"/>
                  </a:lnTo>
                  <a:lnTo>
                    <a:pt x="1019" y="178"/>
                  </a:lnTo>
                  <a:lnTo>
                    <a:pt x="1012" y="157"/>
                  </a:lnTo>
                  <a:lnTo>
                    <a:pt x="1004" y="136"/>
                  </a:lnTo>
                  <a:lnTo>
                    <a:pt x="996" y="115"/>
                  </a:lnTo>
                  <a:lnTo>
                    <a:pt x="977" y="75"/>
                  </a:lnTo>
                  <a:lnTo>
                    <a:pt x="958" y="37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2" y="3"/>
                  </a:lnTo>
                  <a:lnTo>
                    <a:pt x="929" y="5"/>
                  </a:lnTo>
                  <a:lnTo>
                    <a:pt x="924" y="12"/>
                  </a:lnTo>
                  <a:lnTo>
                    <a:pt x="921" y="19"/>
                  </a:lnTo>
                  <a:lnTo>
                    <a:pt x="917" y="27"/>
                  </a:lnTo>
                  <a:lnTo>
                    <a:pt x="914" y="34"/>
                  </a:lnTo>
                  <a:lnTo>
                    <a:pt x="911" y="39"/>
                  </a:lnTo>
                  <a:lnTo>
                    <a:pt x="907" y="42"/>
                  </a:lnTo>
                  <a:lnTo>
                    <a:pt x="904" y="43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88" y="42"/>
                  </a:lnTo>
                  <a:lnTo>
                    <a:pt x="880" y="37"/>
                  </a:lnTo>
                  <a:lnTo>
                    <a:pt x="870" y="33"/>
                  </a:lnTo>
                  <a:lnTo>
                    <a:pt x="865" y="30"/>
                  </a:lnTo>
                  <a:lnTo>
                    <a:pt x="860" y="30"/>
                  </a:lnTo>
                  <a:lnTo>
                    <a:pt x="860" y="30"/>
                  </a:lnTo>
                  <a:lnTo>
                    <a:pt x="855" y="30"/>
                  </a:lnTo>
                  <a:lnTo>
                    <a:pt x="852" y="34"/>
                  </a:lnTo>
                  <a:lnTo>
                    <a:pt x="848" y="37"/>
                  </a:lnTo>
                  <a:lnTo>
                    <a:pt x="845" y="42"/>
                  </a:lnTo>
                  <a:lnTo>
                    <a:pt x="839" y="50"/>
                  </a:lnTo>
                  <a:lnTo>
                    <a:pt x="837" y="53"/>
                  </a:lnTo>
                  <a:lnTo>
                    <a:pt x="833" y="56"/>
                  </a:lnTo>
                  <a:lnTo>
                    <a:pt x="833" y="56"/>
                  </a:lnTo>
                  <a:lnTo>
                    <a:pt x="825" y="60"/>
                  </a:lnTo>
                  <a:lnTo>
                    <a:pt x="819" y="61"/>
                  </a:lnTo>
                  <a:lnTo>
                    <a:pt x="812" y="62"/>
                  </a:lnTo>
                  <a:lnTo>
                    <a:pt x="805" y="61"/>
                  </a:lnTo>
                  <a:lnTo>
                    <a:pt x="792" y="58"/>
                  </a:lnTo>
                  <a:lnTo>
                    <a:pt x="785" y="57"/>
                  </a:lnTo>
                  <a:lnTo>
                    <a:pt x="778" y="56"/>
                  </a:lnTo>
                  <a:lnTo>
                    <a:pt x="778" y="56"/>
                  </a:lnTo>
                  <a:lnTo>
                    <a:pt x="762" y="54"/>
                  </a:lnTo>
                  <a:lnTo>
                    <a:pt x="749" y="53"/>
                  </a:lnTo>
                  <a:lnTo>
                    <a:pt x="738" y="50"/>
                  </a:lnTo>
                  <a:lnTo>
                    <a:pt x="728" y="46"/>
                  </a:lnTo>
                  <a:lnTo>
                    <a:pt x="718" y="43"/>
                  </a:lnTo>
                  <a:lnTo>
                    <a:pt x="708" y="41"/>
                  </a:lnTo>
                  <a:lnTo>
                    <a:pt x="697" y="38"/>
                  </a:lnTo>
                  <a:lnTo>
                    <a:pt x="683" y="37"/>
                  </a:lnTo>
                  <a:lnTo>
                    <a:pt x="683" y="37"/>
                  </a:lnTo>
                  <a:lnTo>
                    <a:pt x="676" y="38"/>
                  </a:lnTo>
                  <a:lnTo>
                    <a:pt x="670" y="39"/>
                  </a:lnTo>
                  <a:lnTo>
                    <a:pt x="664" y="42"/>
                  </a:lnTo>
                  <a:lnTo>
                    <a:pt x="660" y="45"/>
                  </a:lnTo>
                  <a:lnTo>
                    <a:pt x="651" y="50"/>
                  </a:lnTo>
                  <a:lnTo>
                    <a:pt x="645" y="51"/>
                  </a:lnTo>
                  <a:lnTo>
                    <a:pt x="639" y="52"/>
                  </a:lnTo>
                  <a:lnTo>
                    <a:pt x="639" y="52"/>
                  </a:lnTo>
                  <a:lnTo>
                    <a:pt x="636" y="52"/>
                  </a:lnTo>
                  <a:lnTo>
                    <a:pt x="633" y="50"/>
                  </a:lnTo>
                  <a:lnTo>
                    <a:pt x="630" y="48"/>
                  </a:lnTo>
                  <a:lnTo>
                    <a:pt x="628" y="44"/>
                  </a:lnTo>
                  <a:lnTo>
                    <a:pt x="624" y="37"/>
                  </a:lnTo>
                  <a:lnTo>
                    <a:pt x="619" y="28"/>
                  </a:lnTo>
                  <a:lnTo>
                    <a:pt x="615" y="19"/>
                  </a:lnTo>
                  <a:lnTo>
                    <a:pt x="610" y="12"/>
                  </a:lnTo>
                  <a:lnTo>
                    <a:pt x="607" y="8"/>
                  </a:lnTo>
                  <a:lnTo>
                    <a:pt x="603" y="6"/>
                  </a:lnTo>
                  <a:lnTo>
                    <a:pt x="600" y="5"/>
                  </a:lnTo>
                  <a:lnTo>
                    <a:pt x="595" y="4"/>
                  </a:lnTo>
                  <a:lnTo>
                    <a:pt x="595" y="4"/>
                  </a:lnTo>
                  <a:lnTo>
                    <a:pt x="588" y="4"/>
                  </a:lnTo>
                  <a:lnTo>
                    <a:pt x="583" y="6"/>
                  </a:lnTo>
                  <a:lnTo>
                    <a:pt x="578" y="7"/>
                  </a:lnTo>
                  <a:lnTo>
                    <a:pt x="575" y="11"/>
                  </a:lnTo>
                  <a:lnTo>
                    <a:pt x="568" y="16"/>
                  </a:lnTo>
                  <a:lnTo>
                    <a:pt x="562" y="24"/>
                  </a:lnTo>
                  <a:lnTo>
                    <a:pt x="558" y="31"/>
                  </a:lnTo>
                  <a:lnTo>
                    <a:pt x="554" y="38"/>
                  </a:lnTo>
                  <a:lnTo>
                    <a:pt x="549" y="43"/>
                  </a:lnTo>
                  <a:lnTo>
                    <a:pt x="547" y="44"/>
                  </a:lnTo>
                  <a:lnTo>
                    <a:pt x="544" y="44"/>
                  </a:lnTo>
                  <a:lnTo>
                    <a:pt x="544" y="44"/>
                  </a:lnTo>
                  <a:lnTo>
                    <a:pt x="537" y="43"/>
                  </a:lnTo>
                  <a:lnTo>
                    <a:pt x="531" y="41"/>
                  </a:lnTo>
                  <a:lnTo>
                    <a:pt x="525" y="38"/>
                  </a:lnTo>
                  <a:lnTo>
                    <a:pt x="518" y="37"/>
                  </a:lnTo>
                  <a:lnTo>
                    <a:pt x="518" y="37"/>
                  </a:lnTo>
                  <a:lnTo>
                    <a:pt x="506" y="38"/>
                  </a:lnTo>
                  <a:lnTo>
                    <a:pt x="494" y="41"/>
                  </a:lnTo>
                  <a:lnTo>
                    <a:pt x="483" y="44"/>
                  </a:lnTo>
                  <a:lnTo>
                    <a:pt x="472" y="50"/>
                  </a:lnTo>
                  <a:lnTo>
                    <a:pt x="462" y="56"/>
                  </a:lnTo>
                  <a:lnTo>
                    <a:pt x="451" y="61"/>
                  </a:lnTo>
                  <a:lnTo>
                    <a:pt x="432" y="77"/>
                  </a:lnTo>
                  <a:lnTo>
                    <a:pt x="396" y="108"/>
                  </a:lnTo>
                  <a:lnTo>
                    <a:pt x="380" y="122"/>
                  </a:lnTo>
                  <a:lnTo>
                    <a:pt x="371" y="128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59" y="137"/>
                  </a:lnTo>
                  <a:lnTo>
                    <a:pt x="352" y="148"/>
                  </a:lnTo>
                  <a:lnTo>
                    <a:pt x="336" y="179"/>
                  </a:lnTo>
                  <a:lnTo>
                    <a:pt x="312" y="228"/>
                  </a:lnTo>
                  <a:lnTo>
                    <a:pt x="312" y="228"/>
                  </a:lnTo>
                  <a:lnTo>
                    <a:pt x="310" y="235"/>
                  </a:lnTo>
                  <a:lnTo>
                    <a:pt x="308" y="243"/>
                  </a:lnTo>
                  <a:lnTo>
                    <a:pt x="305" y="259"/>
                  </a:lnTo>
                  <a:lnTo>
                    <a:pt x="303" y="266"/>
                  </a:lnTo>
                  <a:lnTo>
                    <a:pt x="300" y="271"/>
                  </a:lnTo>
                  <a:lnTo>
                    <a:pt x="296" y="275"/>
                  </a:lnTo>
                  <a:lnTo>
                    <a:pt x="293" y="275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2" y="276"/>
                  </a:lnTo>
                  <a:lnTo>
                    <a:pt x="255" y="280"/>
                  </a:lnTo>
                  <a:lnTo>
                    <a:pt x="249" y="285"/>
                  </a:lnTo>
                  <a:lnTo>
                    <a:pt x="243" y="289"/>
                  </a:lnTo>
                  <a:lnTo>
                    <a:pt x="237" y="297"/>
                  </a:lnTo>
                  <a:lnTo>
                    <a:pt x="232" y="305"/>
                  </a:lnTo>
                  <a:lnTo>
                    <a:pt x="220" y="324"/>
                  </a:lnTo>
                  <a:lnTo>
                    <a:pt x="196" y="371"/>
                  </a:lnTo>
                  <a:lnTo>
                    <a:pt x="182" y="395"/>
                  </a:lnTo>
                  <a:lnTo>
                    <a:pt x="174" y="407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4032551" y="2661945"/>
              <a:ext cx="1217620" cy="1267056"/>
            </a:xfrm>
            <a:custGeom>
              <a:avLst/>
              <a:gdLst/>
              <a:ahLst/>
              <a:cxnLst>
                <a:cxn ang="0">
                  <a:pos x="264" y="1733"/>
                </a:cxn>
                <a:cxn ang="0">
                  <a:pos x="331" y="1639"/>
                </a:cxn>
                <a:cxn ang="0">
                  <a:pos x="415" y="1708"/>
                </a:cxn>
                <a:cxn ang="0">
                  <a:pos x="595" y="1723"/>
                </a:cxn>
                <a:cxn ang="0">
                  <a:pos x="732" y="1600"/>
                </a:cxn>
                <a:cxn ang="0">
                  <a:pos x="803" y="1561"/>
                </a:cxn>
                <a:cxn ang="0">
                  <a:pos x="896" y="1403"/>
                </a:cxn>
                <a:cxn ang="0">
                  <a:pos x="1044" y="1339"/>
                </a:cxn>
                <a:cxn ang="0">
                  <a:pos x="1095" y="1299"/>
                </a:cxn>
                <a:cxn ang="0">
                  <a:pos x="1139" y="1347"/>
                </a:cxn>
                <a:cxn ang="0">
                  <a:pos x="1238" y="1345"/>
                </a:cxn>
                <a:cxn ang="0">
                  <a:pos x="1337" y="1348"/>
                </a:cxn>
                <a:cxn ang="0">
                  <a:pos x="1396" y="1339"/>
                </a:cxn>
                <a:cxn ang="0">
                  <a:pos x="1436" y="1295"/>
                </a:cxn>
                <a:cxn ang="0">
                  <a:pos x="1531" y="1216"/>
                </a:cxn>
                <a:cxn ang="0">
                  <a:pos x="1571" y="1169"/>
                </a:cxn>
                <a:cxn ang="0">
                  <a:pos x="1664" y="981"/>
                </a:cxn>
                <a:cxn ang="0">
                  <a:pos x="1643" y="916"/>
                </a:cxn>
                <a:cxn ang="0">
                  <a:pos x="1606" y="814"/>
                </a:cxn>
                <a:cxn ang="0">
                  <a:pos x="1501" y="681"/>
                </a:cxn>
                <a:cxn ang="0">
                  <a:pos x="1488" y="601"/>
                </a:cxn>
                <a:cxn ang="0">
                  <a:pos x="1428" y="554"/>
                </a:cxn>
                <a:cxn ang="0">
                  <a:pos x="1458" y="624"/>
                </a:cxn>
                <a:cxn ang="0">
                  <a:pos x="1314" y="744"/>
                </a:cxn>
                <a:cxn ang="0">
                  <a:pos x="1398" y="565"/>
                </a:cxn>
                <a:cxn ang="0">
                  <a:pos x="1510" y="297"/>
                </a:cxn>
                <a:cxn ang="0">
                  <a:pos x="1376" y="120"/>
                </a:cxn>
                <a:cxn ang="0">
                  <a:pos x="1245" y="145"/>
                </a:cxn>
                <a:cxn ang="0">
                  <a:pos x="1184" y="178"/>
                </a:cxn>
                <a:cxn ang="0">
                  <a:pos x="1192" y="91"/>
                </a:cxn>
                <a:cxn ang="0">
                  <a:pos x="1122" y="68"/>
                </a:cxn>
                <a:cxn ang="0">
                  <a:pos x="1064" y="0"/>
                </a:cxn>
                <a:cxn ang="0">
                  <a:pos x="970" y="133"/>
                </a:cxn>
                <a:cxn ang="0">
                  <a:pos x="948" y="238"/>
                </a:cxn>
                <a:cxn ang="0">
                  <a:pos x="941" y="297"/>
                </a:cxn>
                <a:cxn ang="0">
                  <a:pos x="839" y="333"/>
                </a:cxn>
                <a:cxn ang="0">
                  <a:pos x="829" y="291"/>
                </a:cxn>
                <a:cxn ang="0">
                  <a:pos x="720" y="316"/>
                </a:cxn>
                <a:cxn ang="0">
                  <a:pos x="696" y="359"/>
                </a:cxn>
                <a:cxn ang="0">
                  <a:pos x="566" y="417"/>
                </a:cxn>
                <a:cxn ang="0">
                  <a:pos x="423" y="578"/>
                </a:cxn>
                <a:cxn ang="0">
                  <a:pos x="452" y="714"/>
                </a:cxn>
                <a:cxn ang="0">
                  <a:pos x="209" y="700"/>
                </a:cxn>
                <a:cxn ang="0">
                  <a:pos x="132" y="776"/>
                </a:cxn>
                <a:cxn ang="0">
                  <a:pos x="144" y="901"/>
                </a:cxn>
                <a:cxn ang="0">
                  <a:pos x="207" y="978"/>
                </a:cxn>
                <a:cxn ang="0">
                  <a:pos x="258" y="1051"/>
                </a:cxn>
                <a:cxn ang="0">
                  <a:pos x="255" y="1212"/>
                </a:cxn>
                <a:cxn ang="0">
                  <a:pos x="194" y="1259"/>
                </a:cxn>
                <a:cxn ang="0">
                  <a:pos x="209" y="1145"/>
                </a:cxn>
                <a:cxn ang="0">
                  <a:pos x="191" y="1115"/>
                </a:cxn>
                <a:cxn ang="0">
                  <a:pos x="214" y="1013"/>
                </a:cxn>
                <a:cxn ang="0">
                  <a:pos x="122" y="950"/>
                </a:cxn>
                <a:cxn ang="0">
                  <a:pos x="33" y="921"/>
                </a:cxn>
                <a:cxn ang="0">
                  <a:pos x="99" y="973"/>
                </a:cxn>
                <a:cxn ang="0">
                  <a:pos x="61" y="1042"/>
                </a:cxn>
                <a:cxn ang="0">
                  <a:pos x="91" y="1126"/>
                </a:cxn>
                <a:cxn ang="0">
                  <a:pos x="52" y="1246"/>
                </a:cxn>
                <a:cxn ang="0">
                  <a:pos x="17" y="1356"/>
                </a:cxn>
                <a:cxn ang="0">
                  <a:pos x="122" y="1414"/>
                </a:cxn>
                <a:cxn ang="0">
                  <a:pos x="180" y="1486"/>
                </a:cxn>
              </a:cxnLst>
              <a:rect l="0" t="0" r="r" b="b"/>
              <a:pathLst>
                <a:path w="1675" h="1736">
                  <a:moveTo>
                    <a:pt x="169" y="1560"/>
                  </a:moveTo>
                  <a:lnTo>
                    <a:pt x="169" y="1560"/>
                  </a:lnTo>
                  <a:lnTo>
                    <a:pt x="175" y="1580"/>
                  </a:lnTo>
                  <a:lnTo>
                    <a:pt x="184" y="1604"/>
                  </a:lnTo>
                  <a:lnTo>
                    <a:pt x="195" y="1632"/>
                  </a:lnTo>
                  <a:lnTo>
                    <a:pt x="209" y="1661"/>
                  </a:lnTo>
                  <a:lnTo>
                    <a:pt x="224" y="1689"/>
                  </a:lnTo>
                  <a:lnTo>
                    <a:pt x="231" y="1700"/>
                  </a:lnTo>
                  <a:lnTo>
                    <a:pt x="239" y="1712"/>
                  </a:lnTo>
                  <a:lnTo>
                    <a:pt x="246" y="1720"/>
                  </a:lnTo>
                  <a:lnTo>
                    <a:pt x="254" y="1727"/>
                  </a:lnTo>
                  <a:lnTo>
                    <a:pt x="261" y="1731"/>
                  </a:lnTo>
                  <a:lnTo>
                    <a:pt x="264" y="1733"/>
                  </a:lnTo>
                  <a:lnTo>
                    <a:pt x="268" y="1733"/>
                  </a:lnTo>
                  <a:lnTo>
                    <a:pt x="268" y="1733"/>
                  </a:lnTo>
                  <a:lnTo>
                    <a:pt x="275" y="1731"/>
                  </a:lnTo>
                  <a:lnTo>
                    <a:pt x="282" y="1728"/>
                  </a:lnTo>
                  <a:lnTo>
                    <a:pt x="286" y="1723"/>
                  </a:lnTo>
                  <a:lnTo>
                    <a:pt x="291" y="1716"/>
                  </a:lnTo>
                  <a:lnTo>
                    <a:pt x="294" y="1708"/>
                  </a:lnTo>
                  <a:lnTo>
                    <a:pt x="299" y="1700"/>
                  </a:lnTo>
                  <a:lnTo>
                    <a:pt x="306" y="1682"/>
                  </a:lnTo>
                  <a:lnTo>
                    <a:pt x="314" y="1662"/>
                  </a:lnTo>
                  <a:lnTo>
                    <a:pt x="319" y="1654"/>
                  </a:lnTo>
                  <a:lnTo>
                    <a:pt x="325" y="1646"/>
                  </a:lnTo>
                  <a:lnTo>
                    <a:pt x="331" y="1639"/>
                  </a:lnTo>
                  <a:lnTo>
                    <a:pt x="339" y="1635"/>
                  </a:lnTo>
                  <a:lnTo>
                    <a:pt x="348" y="1631"/>
                  </a:lnTo>
                  <a:lnTo>
                    <a:pt x="360" y="1630"/>
                  </a:lnTo>
                  <a:lnTo>
                    <a:pt x="360" y="1630"/>
                  </a:lnTo>
                  <a:lnTo>
                    <a:pt x="372" y="1631"/>
                  </a:lnTo>
                  <a:lnTo>
                    <a:pt x="381" y="1635"/>
                  </a:lnTo>
                  <a:lnTo>
                    <a:pt x="389" y="1639"/>
                  </a:lnTo>
                  <a:lnTo>
                    <a:pt x="395" y="1646"/>
                  </a:lnTo>
                  <a:lnTo>
                    <a:pt x="399" y="1654"/>
                  </a:lnTo>
                  <a:lnTo>
                    <a:pt x="403" y="1662"/>
                  </a:lnTo>
                  <a:lnTo>
                    <a:pt x="407" y="1682"/>
                  </a:lnTo>
                  <a:lnTo>
                    <a:pt x="412" y="1700"/>
                  </a:lnTo>
                  <a:lnTo>
                    <a:pt x="415" y="1708"/>
                  </a:lnTo>
                  <a:lnTo>
                    <a:pt x="420" y="1716"/>
                  </a:lnTo>
                  <a:lnTo>
                    <a:pt x="424" y="1723"/>
                  </a:lnTo>
                  <a:lnTo>
                    <a:pt x="432" y="1728"/>
                  </a:lnTo>
                  <a:lnTo>
                    <a:pt x="441" y="1731"/>
                  </a:lnTo>
                  <a:lnTo>
                    <a:pt x="452" y="1733"/>
                  </a:lnTo>
                  <a:lnTo>
                    <a:pt x="452" y="1733"/>
                  </a:lnTo>
                  <a:lnTo>
                    <a:pt x="473" y="1731"/>
                  </a:lnTo>
                  <a:lnTo>
                    <a:pt x="495" y="1729"/>
                  </a:lnTo>
                  <a:lnTo>
                    <a:pt x="518" y="1726"/>
                  </a:lnTo>
                  <a:lnTo>
                    <a:pt x="542" y="1723"/>
                  </a:lnTo>
                  <a:lnTo>
                    <a:pt x="567" y="1722"/>
                  </a:lnTo>
                  <a:lnTo>
                    <a:pt x="581" y="1722"/>
                  </a:lnTo>
                  <a:lnTo>
                    <a:pt x="595" y="1723"/>
                  </a:lnTo>
                  <a:lnTo>
                    <a:pt x="609" y="1725"/>
                  </a:lnTo>
                  <a:lnTo>
                    <a:pt x="624" y="1728"/>
                  </a:lnTo>
                  <a:lnTo>
                    <a:pt x="638" y="1731"/>
                  </a:lnTo>
                  <a:lnTo>
                    <a:pt x="653" y="1736"/>
                  </a:lnTo>
                  <a:lnTo>
                    <a:pt x="653" y="1736"/>
                  </a:lnTo>
                  <a:lnTo>
                    <a:pt x="658" y="1726"/>
                  </a:lnTo>
                  <a:lnTo>
                    <a:pt x="665" y="1714"/>
                  </a:lnTo>
                  <a:lnTo>
                    <a:pt x="665" y="1714"/>
                  </a:lnTo>
                  <a:lnTo>
                    <a:pt x="674" y="1702"/>
                  </a:lnTo>
                  <a:lnTo>
                    <a:pt x="682" y="1690"/>
                  </a:lnTo>
                  <a:lnTo>
                    <a:pt x="696" y="1666"/>
                  </a:lnTo>
                  <a:lnTo>
                    <a:pt x="720" y="1619"/>
                  </a:lnTo>
                  <a:lnTo>
                    <a:pt x="732" y="1600"/>
                  </a:lnTo>
                  <a:lnTo>
                    <a:pt x="737" y="1592"/>
                  </a:lnTo>
                  <a:lnTo>
                    <a:pt x="743" y="1584"/>
                  </a:lnTo>
                  <a:lnTo>
                    <a:pt x="749" y="1580"/>
                  </a:lnTo>
                  <a:lnTo>
                    <a:pt x="755" y="1575"/>
                  </a:lnTo>
                  <a:lnTo>
                    <a:pt x="762" y="1571"/>
                  </a:lnTo>
                  <a:lnTo>
                    <a:pt x="768" y="1571"/>
                  </a:lnTo>
                  <a:lnTo>
                    <a:pt x="768" y="1571"/>
                  </a:lnTo>
                  <a:lnTo>
                    <a:pt x="789" y="1571"/>
                  </a:lnTo>
                  <a:lnTo>
                    <a:pt x="789" y="1571"/>
                  </a:lnTo>
                  <a:lnTo>
                    <a:pt x="793" y="1570"/>
                  </a:lnTo>
                  <a:lnTo>
                    <a:pt x="796" y="1570"/>
                  </a:lnTo>
                  <a:lnTo>
                    <a:pt x="800" y="1566"/>
                  </a:lnTo>
                  <a:lnTo>
                    <a:pt x="803" y="1561"/>
                  </a:lnTo>
                  <a:lnTo>
                    <a:pt x="805" y="1554"/>
                  </a:lnTo>
                  <a:lnTo>
                    <a:pt x="808" y="1538"/>
                  </a:lnTo>
                  <a:lnTo>
                    <a:pt x="810" y="1530"/>
                  </a:lnTo>
                  <a:lnTo>
                    <a:pt x="812" y="1523"/>
                  </a:lnTo>
                  <a:lnTo>
                    <a:pt x="812" y="1523"/>
                  </a:lnTo>
                  <a:lnTo>
                    <a:pt x="836" y="1474"/>
                  </a:lnTo>
                  <a:lnTo>
                    <a:pt x="852" y="1443"/>
                  </a:lnTo>
                  <a:lnTo>
                    <a:pt x="859" y="1432"/>
                  </a:lnTo>
                  <a:lnTo>
                    <a:pt x="863" y="1428"/>
                  </a:lnTo>
                  <a:lnTo>
                    <a:pt x="863" y="1428"/>
                  </a:lnTo>
                  <a:lnTo>
                    <a:pt x="871" y="1423"/>
                  </a:lnTo>
                  <a:lnTo>
                    <a:pt x="880" y="1417"/>
                  </a:lnTo>
                  <a:lnTo>
                    <a:pt x="896" y="1403"/>
                  </a:lnTo>
                  <a:lnTo>
                    <a:pt x="932" y="1372"/>
                  </a:lnTo>
                  <a:lnTo>
                    <a:pt x="951" y="1356"/>
                  </a:lnTo>
                  <a:lnTo>
                    <a:pt x="962" y="1351"/>
                  </a:lnTo>
                  <a:lnTo>
                    <a:pt x="972" y="1345"/>
                  </a:lnTo>
                  <a:lnTo>
                    <a:pt x="983" y="1339"/>
                  </a:lnTo>
                  <a:lnTo>
                    <a:pt x="994" y="1336"/>
                  </a:lnTo>
                  <a:lnTo>
                    <a:pt x="1006" y="1333"/>
                  </a:lnTo>
                  <a:lnTo>
                    <a:pt x="1018" y="1332"/>
                  </a:lnTo>
                  <a:lnTo>
                    <a:pt x="1018" y="1332"/>
                  </a:lnTo>
                  <a:lnTo>
                    <a:pt x="1025" y="1333"/>
                  </a:lnTo>
                  <a:lnTo>
                    <a:pt x="1031" y="1336"/>
                  </a:lnTo>
                  <a:lnTo>
                    <a:pt x="1037" y="1338"/>
                  </a:lnTo>
                  <a:lnTo>
                    <a:pt x="1044" y="1339"/>
                  </a:lnTo>
                  <a:lnTo>
                    <a:pt x="1044" y="1339"/>
                  </a:lnTo>
                  <a:lnTo>
                    <a:pt x="1047" y="1339"/>
                  </a:lnTo>
                  <a:lnTo>
                    <a:pt x="1049" y="1338"/>
                  </a:lnTo>
                  <a:lnTo>
                    <a:pt x="1054" y="1333"/>
                  </a:lnTo>
                  <a:lnTo>
                    <a:pt x="1058" y="1326"/>
                  </a:lnTo>
                  <a:lnTo>
                    <a:pt x="1062" y="1319"/>
                  </a:lnTo>
                  <a:lnTo>
                    <a:pt x="1068" y="1311"/>
                  </a:lnTo>
                  <a:lnTo>
                    <a:pt x="1075" y="1306"/>
                  </a:lnTo>
                  <a:lnTo>
                    <a:pt x="1078" y="1302"/>
                  </a:lnTo>
                  <a:lnTo>
                    <a:pt x="1083" y="1301"/>
                  </a:lnTo>
                  <a:lnTo>
                    <a:pt x="1088" y="1299"/>
                  </a:lnTo>
                  <a:lnTo>
                    <a:pt x="1095" y="1299"/>
                  </a:lnTo>
                  <a:lnTo>
                    <a:pt x="1095" y="1299"/>
                  </a:lnTo>
                  <a:lnTo>
                    <a:pt x="1100" y="1300"/>
                  </a:lnTo>
                  <a:lnTo>
                    <a:pt x="1103" y="1301"/>
                  </a:lnTo>
                  <a:lnTo>
                    <a:pt x="1107" y="1303"/>
                  </a:lnTo>
                  <a:lnTo>
                    <a:pt x="1110" y="1307"/>
                  </a:lnTo>
                  <a:lnTo>
                    <a:pt x="1115" y="1314"/>
                  </a:lnTo>
                  <a:lnTo>
                    <a:pt x="1119" y="1323"/>
                  </a:lnTo>
                  <a:lnTo>
                    <a:pt x="1124" y="1332"/>
                  </a:lnTo>
                  <a:lnTo>
                    <a:pt x="1128" y="1339"/>
                  </a:lnTo>
                  <a:lnTo>
                    <a:pt x="1130" y="1343"/>
                  </a:lnTo>
                  <a:lnTo>
                    <a:pt x="1133" y="1345"/>
                  </a:lnTo>
                  <a:lnTo>
                    <a:pt x="1136" y="1347"/>
                  </a:lnTo>
                  <a:lnTo>
                    <a:pt x="1139" y="1347"/>
                  </a:lnTo>
                  <a:lnTo>
                    <a:pt x="1139" y="1347"/>
                  </a:lnTo>
                  <a:lnTo>
                    <a:pt x="1145" y="1346"/>
                  </a:lnTo>
                  <a:lnTo>
                    <a:pt x="1151" y="1345"/>
                  </a:lnTo>
                  <a:lnTo>
                    <a:pt x="1160" y="1340"/>
                  </a:lnTo>
                  <a:lnTo>
                    <a:pt x="1164" y="1337"/>
                  </a:lnTo>
                  <a:lnTo>
                    <a:pt x="1170" y="1334"/>
                  </a:lnTo>
                  <a:lnTo>
                    <a:pt x="1176" y="1333"/>
                  </a:lnTo>
                  <a:lnTo>
                    <a:pt x="1183" y="1332"/>
                  </a:lnTo>
                  <a:lnTo>
                    <a:pt x="1183" y="1332"/>
                  </a:lnTo>
                  <a:lnTo>
                    <a:pt x="1197" y="1333"/>
                  </a:lnTo>
                  <a:lnTo>
                    <a:pt x="1208" y="1336"/>
                  </a:lnTo>
                  <a:lnTo>
                    <a:pt x="1218" y="1338"/>
                  </a:lnTo>
                  <a:lnTo>
                    <a:pt x="1228" y="1341"/>
                  </a:lnTo>
                  <a:lnTo>
                    <a:pt x="1238" y="1345"/>
                  </a:lnTo>
                  <a:lnTo>
                    <a:pt x="1249" y="1348"/>
                  </a:lnTo>
                  <a:lnTo>
                    <a:pt x="1262" y="1349"/>
                  </a:lnTo>
                  <a:lnTo>
                    <a:pt x="1278" y="1351"/>
                  </a:lnTo>
                  <a:lnTo>
                    <a:pt x="1278" y="1351"/>
                  </a:lnTo>
                  <a:lnTo>
                    <a:pt x="1285" y="1352"/>
                  </a:lnTo>
                  <a:lnTo>
                    <a:pt x="1292" y="1353"/>
                  </a:lnTo>
                  <a:lnTo>
                    <a:pt x="1305" y="1356"/>
                  </a:lnTo>
                  <a:lnTo>
                    <a:pt x="1312" y="1357"/>
                  </a:lnTo>
                  <a:lnTo>
                    <a:pt x="1319" y="1356"/>
                  </a:lnTo>
                  <a:lnTo>
                    <a:pt x="1325" y="1355"/>
                  </a:lnTo>
                  <a:lnTo>
                    <a:pt x="1333" y="1351"/>
                  </a:lnTo>
                  <a:lnTo>
                    <a:pt x="1333" y="1351"/>
                  </a:lnTo>
                  <a:lnTo>
                    <a:pt x="1337" y="1348"/>
                  </a:lnTo>
                  <a:lnTo>
                    <a:pt x="1339" y="1345"/>
                  </a:lnTo>
                  <a:lnTo>
                    <a:pt x="1345" y="1337"/>
                  </a:lnTo>
                  <a:lnTo>
                    <a:pt x="1348" y="1332"/>
                  </a:lnTo>
                  <a:lnTo>
                    <a:pt x="1352" y="1329"/>
                  </a:lnTo>
                  <a:lnTo>
                    <a:pt x="1355" y="1325"/>
                  </a:lnTo>
                  <a:lnTo>
                    <a:pt x="1360" y="1325"/>
                  </a:lnTo>
                  <a:lnTo>
                    <a:pt x="1360" y="1325"/>
                  </a:lnTo>
                  <a:lnTo>
                    <a:pt x="1365" y="1325"/>
                  </a:lnTo>
                  <a:lnTo>
                    <a:pt x="1370" y="1328"/>
                  </a:lnTo>
                  <a:lnTo>
                    <a:pt x="1380" y="1332"/>
                  </a:lnTo>
                  <a:lnTo>
                    <a:pt x="1388" y="1337"/>
                  </a:lnTo>
                  <a:lnTo>
                    <a:pt x="1392" y="1339"/>
                  </a:lnTo>
                  <a:lnTo>
                    <a:pt x="1396" y="1339"/>
                  </a:lnTo>
                  <a:lnTo>
                    <a:pt x="1396" y="1339"/>
                  </a:lnTo>
                  <a:lnTo>
                    <a:pt x="1400" y="1339"/>
                  </a:lnTo>
                  <a:lnTo>
                    <a:pt x="1404" y="1338"/>
                  </a:lnTo>
                  <a:lnTo>
                    <a:pt x="1407" y="1337"/>
                  </a:lnTo>
                  <a:lnTo>
                    <a:pt x="1411" y="1334"/>
                  </a:lnTo>
                  <a:lnTo>
                    <a:pt x="1414" y="1329"/>
                  </a:lnTo>
                  <a:lnTo>
                    <a:pt x="1417" y="1322"/>
                  </a:lnTo>
                  <a:lnTo>
                    <a:pt x="1421" y="1314"/>
                  </a:lnTo>
                  <a:lnTo>
                    <a:pt x="1424" y="1307"/>
                  </a:lnTo>
                  <a:lnTo>
                    <a:pt x="1429" y="1300"/>
                  </a:lnTo>
                  <a:lnTo>
                    <a:pt x="1432" y="1298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2955873" y="3856099"/>
              <a:ext cx="1285911" cy="953573"/>
            </a:xfrm>
            <a:custGeom>
              <a:avLst/>
              <a:gdLst/>
              <a:ahLst/>
              <a:cxnLst>
                <a:cxn ang="0">
                  <a:pos x="982" y="1239"/>
                </a:cxn>
                <a:cxn ang="0">
                  <a:pos x="1036" y="1198"/>
                </a:cxn>
                <a:cxn ang="0">
                  <a:pos x="1082" y="1136"/>
                </a:cxn>
                <a:cxn ang="0">
                  <a:pos x="1149" y="1027"/>
                </a:cxn>
                <a:cxn ang="0">
                  <a:pos x="1223" y="1044"/>
                </a:cxn>
                <a:cxn ang="0">
                  <a:pos x="1350" y="1068"/>
                </a:cxn>
                <a:cxn ang="0">
                  <a:pos x="1449" y="1099"/>
                </a:cxn>
                <a:cxn ang="0">
                  <a:pos x="1512" y="1108"/>
                </a:cxn>
                <a:cxn ang="0">
                  <a:pos x="1590" y="1059"/>
                </a:cxn>
                <a:cxn ang="0">
                  <a:pos x="1643" y="1090"/>
                </a:cxn>
                <a:cxn ang="0">
                  <a:pos x="1673" y="1059"/>
                </a:cxn>
                <a:cxn ang="0">
                  <a:pos x="1766" y="1008"/>
                </a:cxn>
                <a:cxn ang="0">
                  <a:pos x="1739" y="972"/>
                </a:cxn>
                <a:cxn ang="0">
                  <a:pos x="1684" y="908"/>
                </a:cxn>
                <a:cxn ang="0">
                  <a:pos x="1646" y="838"/>
                </a:cxn>
                <a:cxn ang="0">
                  <a:pos x="1589" y="823"/>
                </a:cxn>
                <a:cxn ang="0">
                  <a:pos x="1550" y="775"/>
                </a:cxn>
                <a:cxn ang="0">
                  <a:pos x="1498" y="779"/>
                </a:cxn>
                <a:cxn ang="0">
                  <a:pos x="1452" y="720"/>
                </a:cxn>
                <a:cxn ang="0">
                  <a:pos x="1405" y="737"/>
                </a:cxn>
                <a:cxn ang="0">
                  <a:pos x="1350" y="779"/>
                </a:cxn>
                <a:cxn ang="0">
                  <a:pos x="1229" y="760"/>
                </a:cxn>
                <a:cxn ang="0">
                  <a:pos x="1149" y="672"/>
                </a:cxn>
                <a:cxn ang="0">
                  <a:pos x="998" y="632"/>
                </a:cxn>
                <a:cxn ang="0">
                  <a:pos x="859" y="570"/>
                </a:cxn>
                <a:cxn ang="0">
                  <a:pos x="836" y="508"/>
                </a:cxn>
                <a:cxn ang="0">
                  <a:pos x="811" y="437"/>
                </a:cxn>
                <a:cxn ang="0">
                  <a:pos x="745" y="357"/>
                </a:cxn>
                <a:cxn ang="0">
                  <a:pos x="693" y="367"/>
                </a:cxn>
                <a:cxn ang="0">
                  <a:pos x="649" y="367"/>
                </a:cxn>
                <a:cxn ang="0">
                  <a:pos x="597" y="363"/>
                </a:cxn>
                <a:cxn ang="0">
                  <a:pos x="555" y="256"/>
                </a:cxn>
                <a:cxn ang="0">
                  <a:pos x="424" y="249"/>
                </a:cxn>
                <a:cxn ang="0">
                  <a:pos x="385" y="210"/>
                </a:cxn>
                <a:cxn ang="0">
                  <a:pos x="349" y="169"/>
                </a:cxn>
                <a:cxn ang="0">
                  <a:pos x="384" y="91"/>
                </a:cxn>
                <a:cxn ang="0">
                  <a:pos x="378" y="0"/>
                </a:cxn>
                <a:cxn ang="0">
                  <a:pos x="293" y="56"/>
                </a:cxn>
                <a:cxn ang="0">
                  <a:pos x="245" y="62"/>
                </a:cxn>
                <a:cxn ang="0">
                  <a:pos x="189" y="63"/>
                </a:cxn>
                <a:cxn ang="0">
                  <a:pos x="143" y="169"/>
                </a:cxn>
                <a:cxn ang="0">
                  <a:pos x="81" y="244"/>
                </a:cxn>
                <a:cxn ang="0">
                  <a:pos x="30" y="396"/>
                </a:cxn>
                <a:cxn ang="0">
                  <a:pos x="3" y="455"/>
                </a:cxn>
                <a:cxn ang="0">
                  <a:pos x="40" y="514"/>
                </a:cxn>
                <a:cxn ang="0">
                  <a:pos x="120" y="613"/>
                </a:cxn>
                <a:cxn ang="0">
                  <a:pos x="154" y="672"/>
                </a:cxn>
                <a:cxn ang="0">
                  <a:pos x="145" y="760"/>
                </a:cxn>
                <a:cxn ang="0">
                  <a:pos x="149" y="926"/>
                </a:cxn>
                <a:cxn ang="0">
                  <a:pos x="173" y="975"/>
                </a:cxn>
                <a:cxn ang="0">
                  <a:pos x="227" y="1024"/>
                </a:cxn>
                <a:cxn ang="0">
                  <a:pos x="262" y="1127"/>
                </a:cxn>
                <a:cxn ang="0">
                  <a:pos x="330" y="1107"/>
                </a:cxn>
                <a:cxn ang="0">
                  <a:pos x="418" y="1088"/>
                </a:cxn>
                <a:cxn ang="0">
                  <a:pos x="468" y="1064"/>
                </a:cxn>
                <a:cxn ang="0">
                  <a:pos x="505" y="1045"/>
                </a:cxn>
                <a:cxn ang="0">
                  <a:pos x="538" y="1008"/>
                </a:cxn>
                <a:cxn ang="0">
                  <a:pos x="627" y="1047"/>
                </a:cxn>
                <a:cxn ang="0">
                  <a:pos x="690" y="1066"/>
                </a:cxn>
                <a:cxn ang="0">
                  <a:pos x="749" y="1183"/>
                </a:cxn>
                <a:cxn ang="0">
                  <a:pos x="829" y="1273"/>
                </a:cxn>
              </a:cxnLst>
              <a:rect l="0" t="0" r="r" b="b"/>
              <a:pathLst>
                <a:path w="1771" h="1307">
                  <a:moveTo>
                    <a:pt x="932" y="1307"/>
                  </a:moveTo>
                  <a:lnTo>
                    <a:pt x="954" y="1307"/>
                  </a:lnTo>
                  <a:lnTo>
                    <a:pt x="954" y="1307"/>
                  </a:lnTo>
                  <a:lnTo>
                    <a:pt x="954" y="1307"/>
                  </a:lnTo>
                  <a:lnTo>
                    <a:pt x="960" y="1297"/>
                  </a:lnTo>
                  <a:lnTo>
                    <a:pt x="965" y="1287"/>
                  </a:lnTo>
                  <a:lnTo>
                    <a:pt x="972" y="1267"/>
                  </a:lnTo>
                  <a:lnTo>
                    <a:pt x="979" y="1247"/>
                  </a:lnTo>
                  <a:lnTo>
                    <a:pt x="982" y="1239"/>
                  </a:lnTo>
                  <a:lnTo>
                    <a:pt x="987" y="1230"/>
                  </a:lnTo>
                  <a:lnTo>
                    <a:pt x="987" y="1230"/>
                  </a:lnTo>
                  <a:lnTo>
                    <a:pt x="991" y="1224"/>
                  </a:lnTo>
                  <a:lnTo>
                    <a:pt x="995" y="1219"/>
                  </a:lnTo>
                  <a:lnTo>
                    <a:pt x="1000" y="1215"/>
                  </a:lnTo>
                  <a:lnTo>
                    <a:pt x="1004" y="1212"/>
                  </a:lnTo>
                  <a:lnTo>
                    <a:pt x="1014" y="1206"/>
                  </a:lnTo>
                  <a:lnTo>
                    <a:pt x="1026" y="1201"/>
                  </a:lnTo>
                  <a:lnTo>
                    <a:pt x="1036" y="1198"/>
                  </a:lnTo>
                  <a:lnTo>
                    <a:pt x="1047" y="1193"/>
                  </a:lnTo>
                  <a:lnTo>
                    <a:pt x="1052" y="1190"/>
                  </a:lnTo>
                  <a:lnTo>
                    <a:pt x="1057" y="1185"/>
                  </a:lnTo>
                  <a:lnTo>
                    <a:pt x="1061" y="1181"/>
                  </a:lnTo>
                  <a:lnTo>
                    <a:pt x="1064" y="1175"/>
                  </a:lnTo>
                  <a:lnTo>
                    <a:pt x="1064" y="1175"/>
                  </a:lnTo>
                  <a:lnTo>
                    <a:pt x="1069" y="1168"/>
                  </a:lnTo>
                  <a:lnTo>
                    <a:pt x="1073" y="1159"/>
                  </a:lnTo>
                  <a:lnTo>
                    <a:pt x="1082" y="1136"/>
                  </a:lnTo>
                  <a:lnTo>
                    <a:pt x="1090" y="1112"/>
                  </a:lnTo>
                  <a:lnTo>
                    <a:pt x="1100" y="1086"/>
                  </a:lnTo>
                  <a:lnTo>
                    <a:pt x="1105" y="1074"/>
                  </a:lnTo>
                  <a:lnTo>
                    <a:pt x="1110" y="1063"/>
                  </a:lnTo>
                  <a:lnTo>
                    <a:pt x="1117" y="1052"/>
                  </a:lnTo>
                  <a:lnTo>
                    <a:pt x="1124" y="1043"/>
                  </a:lnTo>
                  <a:lnTo>
                    <a:pt x="1131" y="1036"/>
                  </a:lnTo>
                  <a:lnTo>
                    <a:pt x="1140" y="1030"/>
                  </a:lnTo>
                  <a:lnTo>
                    <a:pt x="1149" y="1027"/>
                  </a:lnTo>
                  <a:lnTo>
                    <a:pt x="1159" y="1024"/>
                  </a:lnTo>
                  <a:lnTo>
                    <a:pt x="1159" y="1024"/>
                  </a:lnTo>
                  <a:lnTo>
                    <a:pt x="1169" y="1025"/>
                  </a:lnTo>
                  <a:lnTo>
                    <a:pt x="1178" y="1028"/>
                  </a:lnTo>
                  <a:lnTo>
                    <a:pt x="1187" y="1030"/>
                  </a:lnTo>
                  <a:lnTo>
                    <a:pt x="1195" y="1032"/>
                  </a:lnTo>
                  <a:lnTo>
                    <a:pt x="1210" y="1039"/>
                  </a:lnTo>
                  <a:lnTo>
                    <a:pt x="1223" y="1044"/>
                  </a:lnTo>
                  <a:lnTo>
                    <a:pt x="1223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95" y="1051"/>
                  </a:lnTo>
                  <a:lnTo>
                    <a:pt x="1306" y="1056"/>
                  </a:lnTo>
                  <a:lnTo>
                    <a:pt x="1316" y="1061"/>
                  </a:lnTo>
                  <a:lnTo>
                    <a:pt x="1326" y="1064"/>
                  </a:lnTo>
                  <a:lnTo>
                    <a:pt x="1339" y="1067"/>
                  </a:lnTo>
                  <a:lnTo>
                    <a:pt x="1350" y="1068"/>
                  </a:lnTo>
                  <a:lnTo>
                    <a:pt x="1377" y="1069"/>
                  </a:lnTo>
                  <a:lnTo>
                    <a:pt x="1377" y="1069"/>
                  </a:lnTo>
                  <a:lnTo>
                    <a:pt x="1387" y="1069"/>
                  </a:lnTo>
                  <a:lnTo>
                    <a:pt x="1397" y="1070"/>
                  </a:lnTo>
                  <a:lnTo>
                    <a:pt x="1405" y="1073"/>
                  </a:lnTo>
                  <a:lnTo>
                    <a:pt x="1413" y="1076"/>
                  </a:lnTo>
                  <a:lnTo>
                    <a:pt x="1426" y="1083"/>
                  </a:lnTo>
                  <a:lnTo>
                    <a:pt x="1438" y="1091"/>
                  </a:lnTo>
                  <a:lnTo>
                    <a:pt x="1449" y="1099"/>
                  </a:lnTo>
                  <a:lnTo>
                    <a:pt x="1462" y="1106"/>
                  </a:lnTo>
                  <a:lnTo>
                    <a:pt x="1469" y="1109"/>
                  </a:lnTo>
                  <a:lnTo>
                    <a:pt x="1477" y="1111"/>
                  </a:lnTo>
                  <a:lnTo>
                    <a:pt x="1485" y="1113"/>
                  </a:lnTo>
                  <a:lnTo>
                    <a:pt x="1494" y="1113"/>
                  </a:lnTo>
                  <a:lnTo>
                    <a:pt x="1494" y="1113"/>
                  </a:lnTo>
                  <a:lnTo>
                    <a:pt x="1500" y="1113"/>
                  </a:lnTo>
                  <a:lnTo>
                    <a:pt x="1506" y="1111"/>
                  </a:lnTo>
                  <a:lnTo>
                    <a:pt x="1512" y="1108"/>
                  </a:lnTo>
                  <a:lnTo>
                    <a:pt x="1516" y="1105"/>
                  </a:lnTo>
                  <a:lnTo>
                    <a:pt x="1527" y="1096"/>
                  </a:lnTo>
                  <a:lnTo>
                    <a:pt x="1536" y="1085"/>
                  </a:lnTo>
                  <a:lnTo>
                    <a:pt x="1547" y="1076"/>
                  </a:lnTo>
                  <a:lnTo>
                    <a:pt x="1559" y="1067"/>
                  </a:lnTo>
                  <a:lnTo>
                    <a:pt x="1566" y="1063"/>
                  </a:lnTo>
                  <a:lnTo>
                    <a:pt x="1573" y="1061"/>
                  </a:lnTo>
                  <a:lnTo>
                    <a:pt x="1581" y="1059"/>
                  </a:lnTo>
                  <a:lnTo>
                    <a:pt x="1590" y="1059"/>
                  </a:lnTo>
                  <a:lnTo>
                    <a:pt x="1590" y="1059"/>
                  </a:lnTo>
                  <a:lnTo>
                    <a:pt x="1594" y="1059"/>
                  </a:lnTo>
                  <a:lnTo>
                    <a:pt x="1599" y="1060"/>
                  </a:lnTo>
                  <a:lnTo>
                    <a:pt x="1607" y="1063"/>
                  </a:lnTo>
                  <a:lnTo>
                    <a:pt x="1614" y="1069"/>
                  </a:lnTo>
                  <a:lnTo>
                    <a:pt x="1621" y="1075"/>
                  </a:lnTo>
                  <a:lnTo>
                    <a:pt x="1628" y="1081"/>
                  </a:lnTo>
                  <a:lnTo>
                    <a:pt x="1636" y="1086"/>
                  </a:lnTo>
                  <a:lnTo>
                    <a:pt x="1643" y="1090"/>
                  </a:lnTo>
                  <a:lnTo>
                    <a:pt x="1647" y="1091"/>
                  </a:lnTo>
                  <a:lnTo>
                    <a:pt x="1652" y="1091"/>
                  </a:lnTo>
                  <a:lnTo>
                    <a:pt x="1652" y="1091"/>
                  </a:lnTo>
                  <a:lnTo>
                    <a:pt x="1653" y="1085"/>
                  </a:lnTo>
                  <a:lnTo>
                    <a:pt x="1654" y="1081"/>
                  </a:lnTo>
                  <a:lnTo>
                    <a:pt x="1655" y="1076"/>
                  </a:lnTo>
                  <a:lnTo>
                    <a:pt x="1658" y="1071"/>
                  </a:lnTo>
                  <a:lnTo>
                    <a:pt x="1665" y="1064"/>
                  </a:lnTo>
                  <a:lnTo>
                    <a:pt x="1673" y="1059"/>
                  </a:lnTo>
                  <a:lnTo>
                    <a:pt x="1682" y="1054"/>
                  </a:lnTo>
                  <a:lnTo>
                    <a:pt x="1692" y="1050"/>
                  </a:lnTo>
                  <a:lnTo>
                    <a:pt x="1715" y="1041"/>
                  </a:lnTo>
                  <a:lnTo>
                    <a:pt x="1727" y="1037"/>
                  </a:lnTo>
                  <a:lnTo>
                    <a:pt x="1737" y="1032"/>
                  </a:lnTo>
                  <a:lnTo>
                    <a:pt x="1747" y="1027"/>
                  </a:lnTo>
                  <a:lnTo>
                    <a:pt x="1756" y="1021"/>
                  </a:lnTo>
                  <a:lnTo>
                    <a:pt x="1764" y="1013"/>
                  </a:lnTo>
                  <a:lnTo>
                    <a:pt x="1766" y="1008"/>
                  </a:lnTo>
                  <a:lnTo>
                    <a:pt x="1768" y="1002"/>
                  </a:lnTo>
                  <a:lnTo>
                    <a:pt x="1769" y="998"/>
                  </a:lnTo>
                  <a:lnTo>
                    <a:pt x="1771" y="991"/>
                  </a:lnTo>
                  <a:lnTo>
                    <a:pt x="1771" y="984"/>
                  </a:lnTo>
                  <a:lnTo>
                    <a:pt x="1771" y="977"/>
                  </a:lnTo>
                  <a:lnTo>
                    <a:pt x="1771" y="977"/>
                  </a:lnTo>
                  <a:lnTo>
                    <a:pt x="1759" y="977"/>
                  </a:lnTo>
                  <a:lnTo>
                    <a:pt x="1749" y="975"/>
                  </a:lnTo>
                  <a:lnTo>
                    <a:pt x="1739" y="972"/>
                  </a:lnTo>
                  <a:lnTo>
                    <a:pt x="1730" y="968"/>
                  </a:lnTo>
                  <a:lnTo>
                    <a:pt x="1722" y="963"/>
                  </a:lnTo>
                  <a:lnTo>
                    <a:pt x="1715" y="957"/>
                  </a:lnTo>
                  <a:lnTo>
                    <a:pt x="1708" y="951"/>
                  </a:lnTo>
                  <a:lnTo>
                    <a:pt x="1701" y="944"/>
                  </a:lnTo>
                  <a:lnTo>
                    <a:pt x="1696" y="936"/>
                  </a:lnTo>
                  <a:lnTo>
                    <a:pt x="1691" y="926"/>
                  </a:lnTo>
                  <a:lnTo>
                    <a:pt x="1688" y="917"/>
                  </a:lnTo>
                  <a:lnTo>
                    <a:pt x="1684" y="908"/>
                  </a:lnTo>
                  <a:lnTo>
                    <a:pt x="1681" y="896"/>
                  </a:lnTo>
                  <a:lnTo>
                    <a:pt x="1680" y="886"/>
                  </a:lnTo>
                  <a:lnTo>
                    <a:pt x="1678" y="875"/>
                  </a:lnTo>
                  <a:lnTo>
                    <a:pt x="1677" y="863"/>
                  </a:lnTo>
                  <a:lnTo>
                    <a:pt x="1677" y="863"/>
                  </a:lnTo>
                  <a:lnTo>
                    <a:pt x="1672" y="860"/>
                  </a:lnTo>
                  <a:lnTo>
                    <a:pt x="1666" y="856"/>
                  </a:lnTo>
                  <a:lnTo>
                    <a:pt x="1655" y="847"/>
                  </a:lnTo>
                  <a:lnTo>
                    <a:pt x="1646" y="838"/>
                  </a:lnTo>
                  <a:lnTo>
                    <a:pt x="1640" y="833"/>
                  </a:lnTo>
                  <a:lnTo>
                    <a:pt x="1634" y="830"/>
                  </a:lnTo>
                  <a:lnTo>
                    <a:pt x="1634" y="830"/>
                  </a:lnTo>
                  <a:lnTo>
                    <a:pt x="1627" y="829"/>
                  </a:lnTo>
                  <a:lnTo>
                    <a:pt x="1621" y="827"/>
                  </a:lnTo>
                  <a:lnTo>
                    <a:pt x="1608" y="827"/>
                  </a:lnTo>
                  <a:lnTo>
                    <a:pt x="1601" y="827"/>
                  </a:lnTo>
                  <a:lnTo>
                    <a:pt x="1596" y="826"/>
                  </a:lnTo>
                  <a:lnTo>
                    <a:pt x="1589" y="823"/>
                  </a:lnTo>
                  <a:lnTo>
                    <a:pt x="1583" y="819"/>
                  </a:lnTo>
                  <a:lnTo>
                    <a:pt x="1583" y="819"/>
                  </a:lnTo>
                  <a:lnTo>
                    <a:pt x="1577" y="815"/>
                  </a:lnTo>
                  <a:lnTo>
                    <a:pt x="1574" y="809"/>
                  </a:lnTo>
                  <a:lnTo>
                    <a:pt x="1569" y="798"/>
                  </a:lnTo>
                  <a:lnTo>
                    <a:pt x="1566" y="791"/>
                  </a:lnTo>
                  <a:lnTo>
                    <a:pt x="1562" y="785"/>
                  </a:lnTo>
                  <a:lnTo>
                    <a:pt x="1556" y="779"/>
                  </a:lnTo>
                  <a:lnTo>
                    <a:pt x="1550" y="775"/>
                  </a:lnTo>
                  <a:lnTo>
                    <a:pt x="1550" y="775"/>
                  </a:lnTo>
                  <a:lnTo>
                    <a:pt x="1545" y="775"/>
                  </a:lnTo>
                  <a:lnTo>
                    <a:pt x="1542" y="773"/>
                  </a:lnTo>
                  <a:lnTo>
                    <a:pt x="1533" y="775"/>
                  </a:lnTo>
                  <a:lnTo>
                    <a:pt x="1519" y="780"/>
                  </a:lnTo>
                  <a:lnTo>
                    <a:pt x="1512" y="783"/>
                  </a:lnTo>
                  <a:lnTo>
                    <a:pt x="1505" y="781"/>
                  </a:lnTo>
                  <a:lnTo>
                    <a:pt x="1501" y="780"/>
                  </a:lnTo>
                  <a:lnTo>
                    <a:pt x="1498" y="779"/>
                  </a:lnTo>
                  <a:lnTo>
                    <a:pt x="1494" y="776"/>
                  </a:lnTo>
                  <a:lnTo>
                    <a:pt x="1491" y="771"/>
                  </a:lnTo>
                  <a:lnTo>
                    <a:pt x="1491" y="771"/>
                  </a:lnTo>
                  <a:lnTo>
                    <a:pt x="1485" y="765"/>
                  </a:lnTo>
                  <a:lnTo>
                    <a:pt x="1481" y="758"/>
                  </a:lnTo>
                  <a:lnTo>
                    <a:pt x="1469" y="740"/>
                  </a:lnTo>
                  <a:lnTo>
                    <a:pt x="1463" y="731"/>
                  </a:lnTo>
                  <a:lnTo>
                    <a:pt x="1456" y="724"/>
                  </a:lnTo>
                  <a:lnTo>
                    <a:pt x="1452" y="720"/>
                  </a:lnTo>
                  <a:lnTo>
                    <a:pt x="1448" y="718"/>
                  </a:lnTo>
                  <a:lnTo>
                    <a:pt x="1444" y="717"/>
                  </a:lnTo>
                  <a:lnTo>
                    <a:pt x="1439" y="717"/>
                  </a:lnTo>
                  <a:lnTo>
                    <a:pt x="1439" y="717"/>
                  </a:lnTo>
                  <a:lnTo>
                    <a:pt x="1432" y="717"/>
                  </a:lnTo>
                  <a:lnTo>
                    <a:pt x="1425" y="719"/>
                  </a:lnTo>
                  <a:lnTo>
                    <a:pt x="1420" y="723"/>
                  </a:lnTo>
                  <a:lnTo>
                    <a:pt x="1414" y="726"/>
                  </a:lnTo>
                  <a:lnTo>
                    <a:pt x="1405" y="737"/>
                  </a:lnTo>
                  <a:lnTo>
                    <a:pt x="1397" y="748"/>
                  </a:lnTo>
                  <a:lnTo>
                    <a:pt x="1387" y="760"/>
                  </a:lnTo>
                  <a:lnTo>
                    <a:pt x="1383" y="764"/>
                  </a:lnTo>
                  <a:lnTo>
                    <a:pt x="1377" y="769"/>
                  </a:lnTo>
                  <a:lnTo>
                    <a:pt x="1371" y="773"/>
                  </a:lnTo>
                  <a:lnTo>
                    <a:pt x="1365" y="777"/>
                  </a:lnTo>
                  <a:lnTo>
                    <a:pt x="1359" y="778"/>
                  </a:lnTo>
                  <a:lnTo>
                    <a:pt x="1350" y="779"/>
                  </a:lnTo>
                  <a:lnTo>
                    <a:pt x="1350" y="779"/>
                  </a:lnTo>
                  <a:lnTo>
                    <a:pt x="1332" y="778"/>
                  </a:lnTo>
                  <a:lnTo>
                    <a:pt x="1314" y="776"/>
                  </a:lnTo>
                  <a:lnTo>
                    <a:pt x="1296" y="772"/>
                  </a:lnTo>
                  <a:lnTo>
                    <a:pt x="1277" y="771"/>
                  </a:lnTo>
                  <a:lnTo>
                    <a:pt x="1277" y="771"/>
                  </a:lnTo>
                  <a:lnTo>
                    <a:pt x="1263" y="771"/>
                  </a:lnTo>
                  <a:lnTo>
                    <a:pt x="1249" y="768"/>
                  </a:lnTo>
                  <a:lnTo>
                    <a:pt x="1239" y="764"/>
                  </a:lnTo>
                  <a:lnTo>
                    <a:pt x="1229" y="760"/>
                  </a:lnTo>
                  <a:lnTo>
                    <a:pt x="1220" y="754"/>
                  </a:lnTo>
                  <a:lnTo>
                    <a:pt x="1212" y="747"/>
                  </a:lnTo>
                  <a:lnTo>
                    <a:pt x="1206" y="739"/>
                  </a:lnTo>
                  <a:lnTo>
                    <a:pt x="1200" y="731"/>
                  </a:lnTo>
                  <a:lnTo>
                    <a:pt x="1187" y="714"/>
                  </a:lnTo>
                  <a:lnTo>
                    <a:pt x="1174" y="695"/>
                  </a:lnTo>
                  <a:lnTo>
                    <a:pt x="1166" y="687"/>
                  </a:lnTo>
                  <a:lnTo>
                    <a:pt x="1158" y="679"/>
                  </a:lnTo>
                  <a:lnTo>
                    <a:pt x="1149" y="672"/>
                  </a:lnTo>
                  <a:lnTo>
                    <a:pt x="1138" y="665"/>
                  </a:lnTo>
                  <a:lnTo>
                    <a:pt x="1138" y="665"/>
                  </a:lnTo>
                  <a:lnTo>
                    <a:pt x="1124" y="661"/>
                  </a:lnTo>
                  <a:lnTo>
                    <a:pt x="1107" y="656"/>
                  </a:lnTo>
                  <a:lnTo>
                    <a:pt x="1067" y="649"/>
                  </a:lnTo>
                  <a:lnTo>
                    <a:pt x="1047" y="646"/>
                  </a:lnTo>
                  <a:lnTo>
                    <a:pt x="1026" y="641"/>
                  </a:lnTo>
                  <a:lnTo>
                    <a:pt x="1008" y="635"/>
                  </a:lnTo>
                  <a:lnTo>
                    <a:pt x="998" y="632"/>
                  </a:lnTo>
                  <a:lnTo>
                    <a:pt x="991" y="628"/>
                  </a:lnTo>
                  <a:lnTo>
                    <a:pt x="991" y="628"/>
                  </a:lnTo>
                  <a:lnTo>
                    <a:pt x="981" y="623"/>
                  </a:lnTo>
                  <a:lnTo>
                    <a:pt x="973" y="617"/>
                  </a:lnTo>
                  <a:lnTo>
                    <a:pt x="958" y="603"/>
                  </a:lnTo>
                  <a:lnTo>
                    <a:pt x="944" y="587"/>
                  </a:lnTo>
                  <a:lnTo>
                    <a:pt x="928" y="570"/>
                  </a:lnTo>
                  <a:lnTo>
                    <a:pt x="928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5" y="565"/>
                  </a:lnTo>
                  <a:lnTo>
                    <a:pt x="851" y="560"/>
                  </a:lnTo>
                  <a:lnTo>
                    <a:pt x="845" y="551"/>
                  </a:lnTo>
                  <a:lnTo>
                    <a:pt x="843" y="541"/>
                  </a:lnTo>
                  <a:lnTo>
                    <a:pt x="841" y="531"/>
                  </a:lnTo>
                  <a:lnTo>
                    <a:pt x="838" y="519"/>
                  </a:lnTo>
                  <a:lnTo>
                    <a:pt x="836" y="508"/>
                  </a:lnTo>
                  <a:lnTo>
                    <a:pt x="833" y="496"/>
                  </a:lnTo>
                  <a:lnTo>
                    <a:pt x="829" y="490"/>
                  </a:lnTo>
                  <a:lnTo>
                    <a:pt x="826" y="485"/>
                  </a:lnTo>
                  <a:lnTo>
                    <a:pt x="826" y="485"/>
                  </a:lnTo>
                  <a:lnTo>
                    <a:pt x="820" y="473"/>
                  </a:lnTo>
                  <a:lnTo>
                    <a:pt x="815" y="459"/>
                  </a:lnTo>
                  <a:lnTo>
                    <a:pt x="812" y="448"/>
                  </a:lnTo>
                  <a:lnTo>
                    <a:pt x="811" y="437"/>
                  </a:lnTo>
                  <a:lnTo>
                    <a:pt x="811" y="437"/>
                  </a:lnTo>
                  <a:lnTo>
                    <a:pt x="811" y="409"/>
                  </a:lnTo>
                  <a:lnTo>
                    <a:pt x="811" y="409"/>
                  </a:lnTo>
                  <a:lnTo>
                    <a:pt x="810" y="405"/>
                  </a:lnTo>
                  <a:lnTo>
                    <a:pt x="809" y="402"/>
                  </a:lnTo>
                  <a:lnTo>
                    <a:pt x="799" y="392"/>
                  </a:lnTo>
                  <a:lnTo>
                    <a:pt x="788" y="383"/>
                  </a:lnTo>
                  <a:lnTo>
                    <a:pt x="774" y="373"/>
                  </a:lnTo>
                  <a:lnTo>
                    <a:pt x="759" y="364"/>
                  </a:lnTo>
                  <a:lnTo>
                    <a:pt x="745" y="357"/>
                  </a:lnTo>
                  <a:lnTo>
                    <a:pt x="734" y="351"/>
                  </a:lnTo>
                  <a:lnTo>
                    <a:pt x="727" y="349"/>
                  </a:lnTo>
                  <a:lnTo>
                    <a:pt x="727" y="349"/>
                  </a:lnTo>
                  <a:lnTo>
                    <a:pt x="722" y="350"/>
                  </a:lnTo>
                  <a:lnTo>
                    <a:pt x="719" y="352"/>
                  </a:lnTo>
                  <a:lnTo>
                    <a:pt x="711" y="358"/>
                  </a:lnTo>
                  <a:lnTo>
                    <a:pt x="703" y="365"/>
                  </a:lnTo>
                  <a:lnTo>
                    <a:pt x="698" y="367"/>
                  </a:lnTo>
                  <a:lnTo>
                    <a:pt x="693" y="367"/>
                  </a:lnTo>
                  <a:lnTo>
                    <a:pt x="693" y="367"/>
                  </a:lnTo>
                  <a:lnTo>
                    <a:pt x="687" y="367"/>
                  </a:lnTo>
                  <a:lnTo>
                    <a:pt x="682" y="365"/>
                  </a:lnTo>
                  <a:lnTo>
                    <a:pt x="678" y="361"/>
                  </a:lnTo>
                  <a:lnTo>
                    <a:pt x="675" y="357"/>
                  </a:lnTo>
                  <a:lnTo>
                    <a:pt x="675" y="357"/>
                  </a:lnTo>
                  <a:lnTo>
                    <a:pt x="668" y="358"/>
                  </a:lnTo>
                  <a:lnTo>
                    <a:pt x="661" y="360"/>
                  </a:lnTo>
                  <a:lnTo>
                    <a:pt x="649" y="367"/>
                  </a:lnTo>
                  <a:lnTo>
                    <a:pt x="637" y="372"/>
                  </a:lnTo>
                  <a:lnTo>
                    <a:pt x="630" y="374"/>
                  </a:lnTo>
                  <a:lnTo>
                    <a:pt x="623" y="374"/>
                  </a:lnTo>
                  <a:lnTo>
                    <a:pt x="623" y="374"/>
                  </a:lnTo>
                  <a:lnTo>
                    <a:pt x="618" y="374"/>
                  </a:lnTo>
                  <a:lnTo>
                    <a:pt x="613" y="373"/>
                  </a:lnTo>
                  <a:lnTo>
                    <a:pt x="608" y="372"/>
                  </a:lnTo>
                  <a:lnTo>
                    <a:pt x="604" y="369"/>
                  </a:lnTo>
                  <a:lnTo>
                    <a:pt x="597" y="363"/>
                  </a:lnTo>
                  <a:lnTo>
                    <a:pt x="592" y="355"/>
                  </a:lnTo>
                  <a:lnTo>
                    <a:pt x="588" y="345"/>
                  </a:lnTo>
                  <a:lnTo>
                    <a:pt x="584" y="335"/>
                  </a:lnTo>
                  <a:lnTo>
                    <a:pt x="578" y="312"/>
                  </a:lnTo>
                  <a:lnTo>
                    <a:pt x="574" y="289"/>
                  </a:lnTo>
                  <a:lnTo>
                    <a:pt x="570" y="279"/>
                  </a:lnTo>
                  <a:lnTo>
                    <a:pt x="567" y="269"/>
                  </a:lnTo>
                  <a:lnTo>
                    <a:pt x="562" y="261"/>
                  </a:lnTo>
                  <a:lnTo>
                    <a:pt x="555" y="256"/>
                  </a:lnTo>
                  <a:lnTo>
                    <a:pt x="552" y="253"/>
                  </a:lnTo>
                  <a:lnTo>
                    <a:pt x="548" y="251"/>
                  </a:lnTo>
                  <a:lnTo>
                    <a:pt x="544" y="250"/>
                  </a:lnTo>
                  <a:lnTo>
                    <a:pt x="539" y="250"/>
                  </a:lnTo>
                  <a:lnTo>
                    <a:pt x="539" y="250"/>
                  </a:lnTo>
                  <a:lnTo>
                    <a:pt x="447" y="250"/>
                  </a:lnTo>
                  <a:lnTo>
                    <a:pt x="447" y="250"/>
                  </a:lnTo>
                  <a:lnTo>
                    <a:pt x="436" y="250"/>
                  </a:lnTo>
                  <a:lnTo>
                    <a:pt x="424" y="249"/>
                  </a:lnTo>
                  <a:lnTo>
                    <a:pt x="414" y="246"/>
                  </a:lnTo>
                  <a:lnTo>
                    <a:pt x="405" y="244"/>
                  </a:lnTo>
                  <a:lnTo>
                    <a:pt x="397" y="238"/>
                  </a:lnTo>
                  <a:lnTo>
                    <a:pt x="393" y="235"/>
                  </a:lnTo>
                  <a:lnTo>
                    <a:pt x="391" y="231"/>
                  </a:lnTo>
                  <a:lnTo>
                    <a:pt x="389" y="227"/>
                  </a:lnTo>
                  <a:lnTo>
                    <a:pt x="386" y="222"/>
                  </a:lnTo>
                  <a:lnTo>
                    <a:pt x="386" y="215"/>
                  </a:lnTo>
                  <a:lnTo>
                    <a:pt x="385" y="210"/>
                  </a:lnTo>
                  <a:lnTo>
                    <a:pt x="385" y="210"/>
                  </a:lnTo>
                  <a:lnTo>
                    <a:pt x="378" y="207"/>
                  </a:lnTo>
                  <a:lnTo>
                    <a:pt x="372" y="205"/>
                  </a:lnTo>
                  <a:lnTo>
                    <a:pt x="366" y="201"/>
                  </a:lnTo>
                  <a:lnTo>
                    <a:pt x="361" y="198"/>
                  </a:lnTo>
                  <a:lnTo>
                    <a:pt x="355" y="192"/>
                  </a:lnTo>
                  <a:lnTo>
                    <a:pt x="352" y="185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49" y="169"/>
                  </a:lnTo>
                  <a:lnTo>
                    <a:pt x="349" y="162"/>
                  </a:lnTo>
                  <a:lnTo>
                    <a:pt x="351" y="157"/>
                  </a:lnTo>
                  <a:lnTo>
                    <a:pt x="355" y="145"/>
                  </a:lnTo>
                  <a:lnTo>
                    <a:pt x="361" y="135"/>
                  </a:lnTo>
                  <a:lnTo>
                    <a:pt x="367" y="124"/>
                  </a:lnTo>
                  <a:lnTo>
                    <a:pt x="374" y="114"/>
                  </a:lnTo>
                  <a:lnTo>
                    <a:pt x="379" y="104"/>
                  </a:lnTo>
                  <a:lnTo>
                    <a:pt x="384" y="91"/>
                  </a:lnTo>
                  <a:lnTo>
                    <a:pt x="385" y="84"/>
                  </a:lnTo>
                  <a:lnTo>
                    <a:pt x="385" y="77"/>
                  </a:lnTo>
                  <a:lnTo>
                    <a:pt x="385" y="77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16"/>
                  </a:lnTo>
                  <a:lnTo>
                    <a:pt x="383" y="12"/>
                  </a:lnTo>
                  <a:lnTo>
                    <a:pt x="380" y="7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69" y="4"/>
                  </a:lnTo>
                  <a:lnTo>
                    <a:pt x="360" y="7"/>
                  </a:lnTo>
                  <a:lnTo>
                    <a:pt x="351" y="12"/>
                  </a:lnTo>
                  <a:lnTo>
                    <a:pt x="342" y="17"/>
                  </a:lnTo>
                  <a:lnTo>
                    <a:pt x="328" y="29"/>
                  </a:lnTo>
                  <a:lnTo>
                    <a:pt x="314" y="40"/>
                  </a:lnTo>
                  <a:lnTo>
                    <a:pt x="300" y="52"/>
                  </a:lnTo>
                  <a:lnTo>
                    <a:pt x="293" y="56"/>
                  </a:lnTo>
                  <a:lnTo>
                    <a:pt x="285" y="61"/>
                  </a:lnTo>
                  <a:lnTo>
                    <a:pt x="277" y="65"/>
                  </a:lnTo>
                  <a:lnTo>
                    <a:pt x="269" y="68"/>
                  </a:lnTo>
                  <a:lnTo>
                    <a:pt x="260" y="69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48" y="69"/>
                  </a:lnTo>
                  <a:lnTo>
                    <a:pt x="247" y="68"/>
                  </a:lnTo>
                  <a:lnTo>
                    <a:pt x="245" y="62"/>
                  </a:lnTo>
                  <a:lnTo>
                    <a:pt x="242" y="56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14" y="53"/>
                  </a:lnTo>
                  <a:lnTo>
                    <a:pt x="204" y="54"/>
                  </a:lnTo>
                  <a:lnTo>
                    <a:pt x="196" y="58"/>
                  </a:lnTo>
                  <a:lnTo>
                    <a:pt x="189" y="63"/>
                  </a:lnTo>
                  <a:lnTo>
                    <a:pt x="183" y="69"/>
                  </a:lnTo>
                  <a:lnTo>
                    <a:pt x="177" y="75"/>
                  </a:lnTo>
                  <a:lnTo>
                    <a:pt x="171" y="83"/>
                  </a:lnTo>
                  <a:lnTo>
                    <a:pt x="166" y="91"/>
                  </a:lnTo>
                  <a:lnTo>
                    <a:pt x="158" y="109"/>
                  </a:lnTo>
                  <a:lnTo>
                    <a:pt x="153" y="129"/>
                  </a:lnTo>
                  <a:lnTo>
                    <a:pt x="147" y="150"/>
                  </a:lnTo>
                  <a:lnTo>
                    <a:pt x="143" y="169"/>
                  </a:lnTo>
                  <a:lnTo>
                    <a:pt x="143" y="169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7" y="184"/>
                  </a:lnTo>
                  <a:lnTo>
                    <a:pt x="128" y="192"/>
                  </a:lnTo>
                  <a:lnTo>
                    <a:pt x="119" y="203"/>
                  </a:lnTo>
                  <a:lnTo>
                    <a:pt x="101" y="221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1" y="244"/>
                  </a:lnTo>
                  <a:lnTo>
                    <a:pt x="76" y="252"/>
                  </a:lnTo>
                  <a:lnTo>
                    <a:pt x="67" y="269"/>
                  </a:lnTo>
                  <a:lnTo>
                    <a:pt x="61" y="288"/>
                  </a:lnTo>
                  <a:lnTo>
                    <a:pt x="55" y="306"/>
                  </a:lnTo>
                  <a:lnTo>
                    <a:pt x="46" y="346"/>
                  </a:lnTo>
                  <a:lnTo>
                    <a:pt x="40" y="367"/>
                  </a:lnTo>
                  <a:lnTo>
                    <a:pt x="33" y="389"/>
                  </a:lnTo>
                  <a:lnTo>
                    <a:pt x="33" y="389"/>
                  </a:lnTo>
                  <a:lnTo>
                    <a:pt x="30" y="396"/>
                  </a:lnTo>
                  <a:lnTo>
                    <a:pt x="25" y="403"/>
                  </a:lnTo>
                  <a:lnTo>
                    <a:pt x="13" y="418"/>
                  </a:lnTo>
                  <a:lnTo>
                    <a:pt x="9" y="425"/>
                  </a:lnTo>
                  <a:lnTo>
                    <a:pt x="4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1" y="451"/>
                  </a:lnTo>
                  <a:lnTo>
                    <a:pt x="3" y="455"/>
                  </a:lnTo>
                  <a:lnTo>
                    <a:pt x="9" y="460"/>
                  </a:lnTo>
                  <a:lnTo>
                    <a:pt x="15" y="466"/>
                  </a:lnTo>
                  <a:lnTo>
                    <a:pt x="17" y="468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23" y="483"/>
                  </a:lnTo>
                  <a:lnTo>
                    <a:pt x="28" y="495"/>
                  </a:lnTo>
                  <a:lnTo>
                    <a:pt x="34" y="505"/>
                  </a:lnTo>
                  <a:lnTo>
                    <a:pt x="40" y="514"/>
                  </a:lnTo>
                  <a:lnTo>
                    <a:pt x="47" y="523"/>
                  </a:lnTo>
                  <a:lnTo>
                    <a:pt x="55" y="531"/>
                  </a:lnTo>
                  <a:lnTo>
                    <a:pt x="70" y="544"/>
                  </a:lnTo>
                  <a:lnTo>
                    <a:pt x="85" y="558"/>
                  </a:lnTo>
                  <a:lnTo>
                    <a:pt x="99" y="574"/>
                  </a:lnTo>
                  <a:lnTo>
                    <a:pt x="105" y="582"/>
                  </a:lnTo>
                  <a:lnTo>
                    <a:pt x="111" y="592"/>
                  </a:lnTo>
                  <a:lnTo>
                    <a:pt x="116" y="602"/>
                  </a:lnTo>
                  <a:lnTo>
                    <a:pt x="120" y="613"/>
                  </a:lnTo>
                  <a:lnTo>
                    <a:pt x="120" y="613"/>
                  </a:lnTo>
                  <a:lnTo>
                    <a:pt x="125" y="620"/>
                  </a:lnTo>
                  <a:lnTo>
                    <a:pt x="131" y="627"/>
                  </a:lnTo>
                  <a:lnTo>
                    <a:pt x="141" y="640"/>
                  </a:lnTo>
                  <a:lnTo>
                    <a:pt x="146" y="648"/>
                  </a:lnTo>
                  <a:lnTo>
                    <a:pt x="150" y="655"/>
                  </a:lnTo>
                  <a:lnTo>
                    <a:pt x="153" y="663"/>
                  </a:lnTo>
                  <a:lnTo>
                    <a:pt x="154" y="672"/>
                  </a:lnTo>
                  <a:lnTo>
                    <a:pt x="154" y="672"/>
                  </a:lnTo>
                  <a:lnTo>
                    <a:pt x="154" y="680"/>
                  </a:lnTo>
                  <a:lnTo>
                    <a:pt x="153" y="688"/>
                  </a:lnTo>
                  <a:lnTo>
                    <a:pt x="148" y="702"/>
                  </a:lnTo>
                  <a:lnTo>
                    <a:pt x="145" y="716"/>
                  </a:lnTo>
                  <a:lnTo>
                    <a:pt x="143" y="723"/>
                  </a:lnTo>
                  <a:lnTo>
                    <a:pt x="143" y="731"/>
                  </a:lnTo>
                  <a:lnTo>
                    <a:pt x="143" y="731"/>
                  </a:lnTo>
                  <a:lnTo>
                    <a:pt x="143" y="746"/>
                  </a:lnTo>
                  <a:lnTo>
                    <a:pt x="145" y="760"/>
                  </a:lnTo>
                  <a:lnTo>
                    <a:pt x="148" y="788"/>
                  </a:lnTo>
                  <a:lnTo>
                    <a:pt x="153" y="816"/>
                  </a:lnTo>
                  <a:lnTo>
                    <a:pt x="154" y="830"/>
                  </a:lnTo>
                  <a:lnTo>
                    <a:pt x="154" y="845"/>
                  </a:lnTo>
                  <a:lnTo>
                    <a:pt x="154" y="845"/>
                  </a:lnTo>
                  <a:lnTo>
                    <a:pt x="154" y="911"/>
                  </a:lnTo>
                  <a:lnTo>
                    <a:pt x="154" y="911"/>
                  </a:lnTo>
                  <a:lnTo>
                    <a:pt x="153" y="918"/>
                  </a:lnTo>
                  <a:lnTo>
                    <a:pt x="149" y="926"/>
                  </a:lnTo>
                  <a:lnTo>
                    <a:pt x="147" y="937"/>
                  </a:lnTo>
                  <a:lnTo>
                    <a:pt x="146" y="943"/>
                  </a:lnTo>
                  <a:lnTo>
                    <a:pt x="147" y="948"/>
                  </a:lnTo>
                  <a:lnTo>
                    <a:pt x="147" y="948"/>
                  </a:lnTo>
                  <a:lnTo>
                    <a:pt x="149" y="954"/>
                  </a:lnTo>
                  <a:lnTo>
                    <a:pt x="153" y="960"/>
                  </a:lnTo>
                  <a:lnTo>
                    <a:pt x="157" y="964"/>
                  </a:lnTo>
                  <a:lnTo>
                    <a:pt x="162" y="968"/>
                  </a:lnTo>
                  <a:lnTo>
                    <a:pt x="173" y="975"/>
                  </a:lnTo>
                  <a:lnTo>
                    <a:pt x="185" y="979"/>
                  </a:lnTo>
                  <a:lnTo>
                    <a:pt x="198" y="984"/>
                  </a:lnTo>
                  <a:lnTo>
                    <a:pt x="209" y="990"/>
                  </a:lnTo>
                  <a:lnTo>
                    <a:pt x="214" y="994"/>
                  </a:lnTo>
                  <a:lnTo>
                    <a:pt x="217" y="999"/>
                  </a:lnTo>
                  <a:lnTo>
                    <a:pt x="222" y="1004"/>
                  </a:lnTo>
                  <a:lnTo>
                    <a:pt x="224" y="1010"/>
                  </a:lnTo>
                  <a:lnTo>
                    <a:pt x="224" y="1010"/>
                  </a:lnTo>
                  <a:lnTo>
                    <a:pt x="227" y="1024"/>
                  </a:lnTo>
                  <a:lnTo>
                    <a:pt x="232" y="1041"/>
                  </a:lnTo>
                  <a:lnTo>
                    <a:pt x="239" y="1076"/>
                  </a:lnTo>
                  <a:lnTo>
                    <a:pt x="246" y="1117"/>
                  </a:lnTo>
                  <a:lnTo>
                    <a:pt x="246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55" y="1122"/>
                  </a:lnTo>
                  <a:lnTo>
                    <a:pt x="262" y="1127"/>
                  </a:lnTo>
                  <a:lnTo>
                    <a:pt x="271" y="1130"/>
                  </a:lnTo>
                  <a:lnTo>
                    <a:pt x="276" y="1131"/>
                  </a:lnTo>
                  <a:lnTo>
                    <a:pt x="283" y="1132"/>
                  </a:lnTo>
                  <a:lnTo>
                    <a:pt x="283" y="1132"/>
                  </a:lnTo>
                  <a:lnTo>
                    <a:pt x="295" y="1131"/>
                  </a:lnTo>
                  <a:lnTo>
                    <a:pt x="305" y="1128"/>
                  </a:lnTo>
                  <a:lnTo>
                    <a:pt x="313" y="1124"/>
                  </a:lnTo>
                  <a:lnTo>
                    <a:pt x="319" y="1119"/>
                  </a:lnTo>
                  <a:lnTo>
                    <a:pt x="330" y="1107"/>
                  </a:lnTo>
                  <a:lnTo>
                    <a:pt x="336" y="1100"/>
                  </a:lnTo>
                  <a:lnTo>
                    <a:pt x="341" y="1094"/>
                  </a:lnTo>
                  <a:lnTo>
                    <a:pt x="341" y="1094"/>
                  </a:lnTo>
                  <a:lnTo>
                    <a:pt x="348" y="1092"/>
                  </a:lnTo>
                  <a:lnTo>
                    <a:pt x="355" y="1090"/>
                  </a:lnTo>
                  <a:lnTo>
                    <a:pt x="370" y="1088"/>
                  </a:lnTo>
                  <a:lnTo>
                    <a:pt x="386" y="1086"/>
                  </a:lnTo>
                  <a:lnTo>
                    <a:pt x="402" y="1088"/>
                  </a:lnTo>
                  <a:lnTo>
                    <a:pt x="418" y="1088"/>
                  </a:lnTo>
                  <a:lnTo>
                    <a:pt x="432" y="1088"/>
                  </a:lnTo>
                  <a:lnTo>
                    <a:pt x="439" y="1086"/>
                  </a:lnTo>
                  <a:lnTo>
                    <a:pt x="445" y="1085"/>
                  </a:lnTo>
                  <a:lnTo>
                    <a:pt x="451" y="1083"/>
                  </a:lnTo>
                  <a:lnTo>
                    <a:pt x="455" y="1081"/>
                  </a:lnTo>
                  <a:lnTo>
                    <a:pt x="455" y="1081"/>
                  </a:lnTo>
                  <a:lnTo>
                    <a:pt x="459" y="1078"/>
                  </a:lnTo>
                  <a:lnTo>
                    <a:pt x="462" y="1074"/>
                  </a:lnTo>
                  <a:lnTo>
                    <a:pt x="468" y="1064"/>
                  </a:lnTo>
                  <a:lnTo>
                    <a:pt x="473" y="1055"/>
                  </a:lnTo>
                  <a:lnTo>
                    <a:pt x="475" y="1052"/>
                  </a:lnTo>
                  <a:lnTo>
                    <a:pt x="477" y="1051"/>
                  </a:lnTo>
                  <a:lnTo>
                    <a:pt x="477" y="1051"/>
                  </a:lnTo>
                  <a:lnTo>
                    <a:pt x="483" y="1047"/>
                  </a:lnTo>
                  <a:lnTo>
                    <a:pt x="489" y="1046"/>
                  </a:lnTo>
                  <a:lnTo>
                    <a:pt x="493" y="1045"/>
                  </a:lnTo>
                  <a:lnTo>
                    <a:pt x="499" y="1045"/>
                  </a:lnTo>
                  <a:lnTo>
                    <a:pt x="505" y="1045"/>
                  </a:lnTo>
                  <a:lnTo>
                    <a:pt x="510" y="1045"/>
                  </a:lnTo>
                  <a:lnTo>
                    <a:pt x="516" y="1043"/>
                  </a:lnTo>
                  <a:lnTo>
                    <a:pt x="521" y="1039"/>
                  </a:lnTo>
                  <a:lnTo>
                    <a:pt x="521" y="1039"/>
                  </a:lnTo>
                  <a:lnTo>
                    <a:pt x="525" y="1036"/>
                  </a:lnTo>
                  <a:lnTo>
                    <a:pt x="529" y="1031"/>
                  </a:lnTo>
                  <a:lnTo>
                    <a:pt x="532" y="1018"/>
                  </a:lnTo>
                  <a:lnTo>
                    <a:pt x="536" y="1013"/>
                  </a:lnTo>
                  <a:lnTo>
                    <a:pt x="538" y="1008"/>
                  </a:lnTo>
                  <a:lnTo>
                    <a:pt x="543" y="1005"/>
                  </a:lnTo>
                  <a:lnTo>
                    <a:pt x="546" y="1004"/>
                  </a:lnTo>
                  <a:lnTo>
                    <a:pt x="550" y="1004"/>
                  </a:lnTo>
                  <a:lnTo>
                    <a:pt x="550" y="1004"/>
                  </a:lnTo>
                  <a:lnTo>
                    <a:pt x="557" y="1005"/>
                  </a:lnTo>
                  <a:lnTo>
                    <a:pt x="567" y="1009"/>
                  </a:lnTo>
                  <a:lnTo>
                    <a:pt x="590" y="1022"/>
                  </a:lnTo>
                  <a:lnTo>
                    <a:pt x="613" y="1037"/>
                  </a:lnTo>
                  <a:lnTo>
                    <a:pt x="627" y="1047"/>
                  </a:lnTo>
                  <a:lnTo>
                    <a:pt x="627" y="1047"/>
                  </a:lnTo>
                  <a:lnTo>
                    <a:pt x="635" y="1051"/>
                  </a:lnTo>
                  <a:lnTo>
                    <a:pt x="643" y="1053"/>
                  </a:lnTo>
                  <a:lnTo>
                    <a:pt x="659" y="1055"/>
                  </a:lnTo>
                  <a:lnTo>
                    <a:pt x="666" y="1056"/>
                  </a:lnTo>
                  <a:lnTo>
                    <a:pt x="674" y="1058"/>
                  </a:lnTo>
                  <a:lnTo>
                    <a:pt x="682" y="1061"/>
                  </a:lnTo>
                  <a:lnTo>
                    <a:pt x="690" y="1066"/>
                  </a:lnTo>
                  <a:lnTo>
                    <a:pt x="690" y="1066"/>
                  </a:lnTo>
                  <a:lnTo>
                    <a:pt x="703" y="1077"/>
                  </a:lnTo>
                  <a:lnTo>
                    <a:pt x="713" y="1089"/>
                  </a:lnTo>
                  <a:lnTo>
                    <a:pt x="722" y="1101"/>
                  </a:lnTo>
                  <a:lnTo>
                    <a:pt x="730" y="1114"/>
                  </a:lnTo>
                  <a:lnTo>
                    <a:pt x="736" y="1129"/>
                  </a:lnTo>
                  <a:lnTo>
                    <a:pt x="742" y="1145"/>
                  </a:lnTo>
                  <a:lnTo>
                    <a:pt x="745" y="1163"/>
                  </a:lnTo>
                  <a:lnTo>
                    <a:pt x="749" y="1183"/>
                  </a:lnTo>
                  <a:lnTo>
                    <a:pt x="749" y="1183"/>
                  </a:lnTo>
                  <a:lnTo>
                    <a:pt x="766" y="1209"/>
                  </a:lnTo>
                  <a:lnTo>
                    <a:pt x="786" y="1238"/>
                  </a:lnTo>
                  <a:lnTo>
                    <a:pt x="786" y="1238"/>
                  </a:lnTo>
                  <a:lnTo>
                    <a:pt x="789" y="1245"/>
                  </a:lnTo>
                  <a:lnTo>
                    <a:pt x="795" y="1252"/>
                  </a:lnTo>
                  <a:lnTo>
                    <a:pt x="802" y="1258"/>
                  </a:lnTo>
                  <a:lnTo>
                    <a:pt x="810" y="1264"/>
                  </a:lnTo>
                  <a:lnTo>
                    <a:pt x="819" y="1268"/>
                  </a:lnTo>
                  <a:lnTo>
                    <a:pt x="829" y="1273"/>
                  </a:lnTo>
                  <a:lnTo>
                    <a:pt x="850" y="1281"/>
                  </a:lnTo>
                  <a:lnTo>
                    <a:pt x="873" y="1288"/>
                  </a:lnTo>
                  <a:lnTo>
                    <a:pt x="895" y="1295"/>
                  </a:lnTo>
                  <a:lnTo>
                    <a:pt x="914" y="1302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2531594" y="4114176"/>
              <a:ext cx="156924" cy="279948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20" y="106"/>
                </a:cxn>
                <a:cxn ang="0">
                  <a:pos x="45" y="122"/>
                </a:cxn>
                <a:cxn ang="0">
                  <a:pos x="69" y="138"/>
                </a:cxn>
                <a:cxn ang="0">
                  <a:pos x="80" y="157"/>
                </a:cxn>
                <a:cxn ang="0">
                  <a:pos x="80" y="174"/>
                </a:cxn>
                <a:cxn ang="0">
                  <a:pos x="68" y="195"/>
                </a:cxn>
                <a:cxn ang="0">
                  <a:pos x="42" y="214"/>
                </a:cxn>
                <a:cxn ang="0">
                  <a:pos x="15" y="234"/>
                </a:cxn>
                <a:cxn ang="0">
                  <a:pos x="5" y="256"/>
                </a:cxn>
                <a:cxn ang="0">
                  <a:pos x="4" y="338"/>
                </a:cxn>
                <a:cxn ang="0">
                  <a:pos x="7" y="356"/>
                </a:cxn>
                <a:cxn ang="0">
                  <a:pos x="23" y="373"/>
                </a:cxn>
                <a:cxn ang="0">
                  <a:pos x="51" y="382"/>
                </a:cxn>
                <a:cxn ang="0">
                  <a:pos x="139" y="386"/>
                </a:cxn>
                <a:cxn ang="0">
                  <a:pos x="168" y="386"/>
                </a:cxn>
                <a:cxn ang="0">
                  <a:pos x="190" y="381"/>
                </a:cxn>
                <a:cxn ang="0">
                  <a:pos x="195" y="374"/>
                </a:cxn>
                <a:cxn ang="0">
                  <a:pos x="194" y="367"/>
                </a:cxn>
                <a:cxn ang="0">
                  <a:pos x="182" y="351"/>
                </a:cxn>
                <a:cxn ang="0">
                  <a:pos x="160" y="332"/>
                </a:cxn>
                <a:cxn ang="0">
                  <a:pos x="154" y="318"/>
                </a:cxn>
                <a:cxn ang="0">
                  <a:pos x="154" y="303"/>
                </a:cxn>
                <a:cxn ang="0">
                  <a:pos x="162" y="278"/>
                </a:cxn>
                <a:cxn ang="0">
                  <a:pos x="189" y="233"/>
                </a:cxn>
                <a:cxn ang="0">
                  <a:pos x="204" y="198"/>
                </a:cxn>
                <a:cxn ang="0">
                  <a:pos x="206" y="176"/>
                </a:cxn>
                <a:cxn ang="0">
                  <a:pos x="213" y="120"/>
                </a:cxn>
                <a:cxn ang="0">
                  <a:pos x="210" y="98"/>
                </a:cxn>
                <a:cxn ang="0">
                  <a:pos x="195" y="92"/>
                </a:cxn>
                <a:cxn ang="0">
                  <a:pos x="175" y="72"/>
                </a:cxn>
                <a:cxn ang="0">
                  <a:pos x="162" y="60"/>
                </a:cxn>
                <a:cxn ang="0">
                  <a:pos x="154" y="59"/>
                </a:cxn>
                <a:cxn ang="0">
                  <a:pos x="137" y="58"/>
                </a:cxn>
                <a:cxn ang="0">
                  <a:pos x="133" y="39"/>
                </a:cxn>
                <a:cxn ang="0">
                  <a:pos x="131" y="25"/>
                </a:cxn>
                <a:cxn ang="0">
                  <a:pos x="124" y="10"/>
                </a:cxn>
                <a:cxn ang="0">
                  <a:pos x="112" y="3"/>
                </a:cxn>
                <a:cxn ang="0">
                  <a:pos x="83" y="2"/>
                </a:cxn>
                <a:cxn ang="0">
                  <a:pos x="59" y="4"/>
                </a:cxn>
                <a:cxn ang="0">
                  <a:pos x="32" y="3"/>
                </a:cxn>
                <a:cxn ang="0">
                  <a:pos x="15" y="2"/>
                </a:cxn>
                <a:cxn ang="0">
                  <a:pos x="15" y="18"/>
                </a:cxn>
                <a:cxn ang="0">
                  <a:pos x="22" y="59"/>
                </a:cxn>
                <a:cxn ang="0">
                  <a:pos x="20" y="67"/>
                </a:cxn>
                <a:cxn ang="0">
                  <a:pos x="6" y="76"/>
                </a:cxn>
                <a:cxn ang="0">
                  <a:pos x="7" y="76"/>
                </a:cxn>
              </a:cxnLst>
              <a:rect l="0" t="0" r="r" b="b"/>
              <a:pathLst>
                <a:path w="217" h="386">
                  <a:moveTo>
                    <a:pt x="7" y="76"/>
                  </a:moveTo>
                  <a:lnTo>
                    <a:pt x="7" y="76"/>
                  </a:lnTo>
                  <a:lnTo>
                    <a:pt x="8" y="86"/>
                  </a:lnTo>
                  <a:lnTo>
                    <a:pt x="11" y="94"/>
                  </a:lnTo>
                  <a:lnTo>
                    <a:pt x="15" y="100"/>
                  </a:lnTo>
                  <a:lnTo>
                    <a:pt x="20" y="106"/>
                  </a:lnTo>
                  <a:lnTo>
                    <a:pt x="25" y="111"/>
                  </a:lnTo>
                  <a:lnTo>
                    <a:pt x="31" y="115"/>
                  </a:lnTo>
                  <a:lnTo>
                    <a:pt x="45" y="122"/>
                  </a:lnTo>
                  <a:lnTo>
                    <a:pt x="58" y="129"/>
                  </a:lnTo>
                  <a:lnTo>
                    <a:pt x="63" y="134"/>
                  </a:lnTo>
                  <a:lnTo>
                    <a:pt x="69" y="138"/>
                  </a:lnTo>
                  <a:lnTo>
                    <a:pt x="74" y="143"/>
                  </a:lnTo>
                  <a:lnTo>
                    <a:pt x="77" y="150"/>
                  </a:lnTo>
                  <a:lnTo>
                    <a:pt x="80" y="157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0" y="174"/>
                  </a:lnTo>
                  <a:lnTo>
                    <a:pt x="77" y="182"/>
                  </a:lnTo>
                  <a:lnTo>
                    <a:pt x="74" y="189"/>
                  </a:lnTo>
                  <a:lnTo>
                    <a:pt x="68" y="195"/>
                  </a:lnTo>
                  <a:lnTo>
                    <a:pt x="62" y="201"/>
                  </a:lnTo>
                  <a:lnTo>
                    <a:pt x="57" y="205"/>
                  </a:lnTo>
                  <a:lnTo>
                    <a:pt x="42" y="214"/>
                  </a:lnTo>
                  <a:lnTo>
                    <a:pt x="28" y="224"/>
                  </a:lnTo>
                  <a:lnTo>
                    <a:pt x="21" y="229"/>
                  </a:lnTo>
                  <a:lnTo>
                    <a:pt x="15" y="234"/>
                  </a:lnTo>
                  <a:lnTo>
                    <a:pt x="11" y="241"/>
                  </a:lnTo>
                  <a:lnTo>
                    <a:pt x="7" y="248"/>
                  </a:lnTo>
                  <a:lnTo>
                    <a:pt x="5" y="25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5" y="348"/>
                  </a:lnTo>
                  <a:lnTo>
                    <a:pt x="7" y="356"/>
                  </a:lnTo>
                  <a:lnTo>
                    <a:pt x="12" y="363"/>
                  </a:lnTo>
                  <a:lnTo>
                    <a:pt x="16" y="369"/>
                  </a:lnTo>
                  <a:lnTo>
                    <a:pt x="23" y="373"/>
                  </a:lnTo>
                  <a:lnTo>
                    <a:pt x="31" y="377"/>
                  </a:lnTo>
                  <a:lnTo>
                    <a:pt x="40" y="380"/>
                  </a:lnTo>
                  <a:lnTo>
                    <a:pt x="51" y="382"/>
                  </a:lnTo>
                  <a:lnTo>
                    <a:pt x="72" y="385"/>
                  </a:lnTo>
                  <a:lnTo>
                    <a:pt x="95" y="386"/>
                  </a:lnTo>
                  <a:lnTo>
                    <a:pt x="139" y="386"/>
                  </a:lnTo>
                  <a:lnTo>
                    <a:pt x="139" y="386"/>
                  </a:lnTo>
                  <a:lnTo>
                    <a:pt x="159" y="386"/>
                  </a:lnTo>
                  <a:lnTo>
                    <a:pt x="168" y="386"/>
                  </a:lnTo>
                  <a:lnTo>
                    <a:pt x="176" y="385"/>
                  </a:lnTo>
                  <a:lnTo>
                    <a:pt x="184" y="384"/>
                  </a:lnTo>
                  <a:lnTo>
                    <a:pt x="190" y="381"/>
                  </a:lnTo>
                  <a:lnTo>
                    <a:pt x="191" y="379"/>
                  </a:lnTo>
                  <a:lnTo>
                    <a:pt x="194" y="377"/>
                  </a:lnTo>
                  <a:lnTo>
                    <a:pt x="195" y="374"/>
                  </a:lnTo>
                  <a:lnTo>
                    <a:pt x="195" y="371"/>
                  </a:lnTo>
                  <a:lnTo>
                    <a:pt x="195" y="371"/>
                  </a:lnTo>
                  <a:lnTo>
                    <a:pt x="194" y="367"/>
                  </a:lnTo>
                  <a:lnTo>
                    <a:pt x="192" y="363"/>
                  </a:lnTo>
                  <a:lnTo>
                    <a:pt x="188" y="357"/>
                  </a:lnTo>
                  <a:lnTo>
                    <a:pt x="182" y="351"/>
                  </a:lnTo>
                  <a:lnTo>
                    <a:pt x="174" y="346"/>
                  </a:lnTo>
                  <a:lnTo>
                    <a:pt x="167" y="340"/>
                  </a:lnTo>
                  <a:lnTo>
                    <a:pt x="160" y="332"/>
                  </a:lnTo>
                  <a:lnTo>
                    <a:pt x="158" y="328"/>
                  </a:lnTo>
                  <a:lnTo>
                    <a:pt x="156" y="323"/>
                  </a:lnTo>
                  <a:lnTo>
                    <a:pt x="154" y="318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4" y="303"/>
                  </a:lnTo>
                  <a:lnTo>
                    <a:pt x="157" y="294"/>
                  </a:lnTo>
                  <a:lnTo>
                    <a:pt x="159" y="286"/>
                  </a:lnTo>
                  <a:lnTo>
                    <a:pt x="162" y="278"/>
                  </a:lnTo>
                  <a:lnTo>
                    <a:pt x="170" y="263"/>
                  </a:lnTo>
                  <a:lnTo>
                    <a:pt x="180" y="248"/>
                  </a:lnTo>
                  <a:lnTo>
                    <a:pt x="189" y="233"/>
                  </a:lnTo>
                  <a:lnTo>
                    <a:pt x="198" y="217"/>
                  </a:lnTo>
                  <a:lnTo>
                    <a:pt x="200" y="207"/>
                  </a:lnTo>
                  <a:lnTo>
                    <a:pt x="204" y="198"/>
                  </a:lnTo>
                  <a:lnTo>
                    <a:pt x="205" y="188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7" y="156"/>
                  </a:lnTo>
                  <a:lnTo>
                    <a:pt x="210" y="137"/>
                  </a:lnTo>
                  <a:lnTo>
                    <a:pt x="213" y="120"/>
                  </a:lnTo>
                  <a:lnTo>
                    <a:pt x="217" y="99"/>
                  </a:lnTo>
                  <a:lnTo>
                    <a:pt x="217" y="99"/>
                  </a:lnTo>
                  <a:lnTo>
                    <a:pt x="210" y="98"/>
                  </a:lnTo>
                  <a:lnTo>
                    <a:pt x="204" y="97"/>
                  </a:lnTo>
                  <a:lnTo>
                    <a:pt x="199" y="96"/>
                  </a:lnTo>
                  <a:lnTo>
                    <a:pt x="195" y="92"/>
                  </a:lnTo>
                  <a:lnTo>
                    <a:pt x="188" y="87"/>
                  </a:lnTo>
                  <a:lnTo>
                    <a:pt x="181" y="79"/>
                  </a:lnTo>
                  <a:lnTo>
                    <a:pt x="175" y="72"/>
                  </a:lnTo>
                  <a:lnTo>
                    <a:pt x="169" y="65"/>
                  </a:lnTo>
                  <a:lnTo>
                    <a:pt x="166" y="62"/>
                  </a:lnTo>
                  <a:lnTo>
                    <a:pt x="162" y="60"/>
                  </a:lnTo>
                  <a:lnTo>
                    <a:pt x="159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7" y="58"/>
                  </a:lnTo>
                  <a:lnTo>
                    <a:pt x="135" y="56"/>
                  </a:lnTo>
                  <a:lnTo>
                    <a:pt x="133" y="49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1" y="25"/>
                  </a:lnTo>
                  <a:lnTo>
                    <a:pt x="130" y="19"/>
                  </a:lnTo>
                  <a:lnTo>
                    <a:pt x="128" y="13"/>
                  </a:lnTo>
                  <a:lnTo>
                    <a:pt x="124" y="10"/>
                  </a:lnTo>
                  <a:lnTo>
                    <a:pt x="121" y="6"/>
                  </a:lnTo>
                  <a:lnTo>
                    <a:pt x="116" y="4"/>
                  </a:lnTo>
                  <a:lnTo>
                    <a:pt x="112" y="3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83" y="2"/>
                  </a:lnTo>
                  <a:lnTo>
                    <a:pt x="70" y="3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18"/>
                  </a:lnTo>
                  <a:lnTo>
                    <a:pt x="19" y="29"/>
                  </a:lnTo>
                  <a:lnTo>
                    <a:pt x="21" y="42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20" y="67"/>
                  </a:lnTo>
                  <a:lnTo>
                    <a:pt x="16" y="71"/>
                  </a:lnTo>
                  <a:lnTo>
                    <a:pt x="13" y="73"/>
                  </a:lnTo>
                  <a:lnTo>
                    <a:pt x="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7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3210149" y="3169351"/>
              <a:ext cx="1054883" cy="1319547"/>
            </a:xfrm>
            <a:custGeom>
              <a:avLst/>
              <a:gdLst/>
              <a:ahLst/>
              <a:cxnLst>
                <a:cxn ang="0">
                  <a:pos x="1366" y="1758"/>
                </a:cxn>
                <a:cxn ang="0">
                  <a:pos x="1401" y="1649"/>
                </a:cxn>
                <a:cxn ang="0">
                  <a:pos x="1451" y="1525"/>
                </a:cxn>
                <a:cxn ang="0">
                  <a:pos x="1357" y="1395"/>
                </a:cxn>
                <a:cxn ang="0">
                  <a:pos x="1312" y="1249"/>
                </a:cxn>
                <a:cxn ang="0">
                  <a:pos x="1266" y="1059"/>
                </a:cxn>
                <a:cxn ang="0">
                  <a:pos x="1288" y="900"/>
                </a:cxn>
                <a:cxn ang="0">
                  <a:pos x="1306" y="827"/>
                </a:cxn>
                <a:cxn ang="0">
                  <a:pos x="1266" y="718"/>
                </a:cxn>
                <a:cxn ang="0">
                  <a:pos x="1145" y="653"/>
                </a:cxn>
                <a:cxn ang="0">
                  <a:pos x="1227" y="516"/>
                </a:cxn>
                <a:cxn ang="0">
                  <a:pos x="1187" y="371"/>
                </a:cxn>
                <a:cxn ang="0">
                  <a:pos x="1237" y="292"/>
                </a:cxn>
                <a:cxn ang="0">
                  <a:pos x="1167" y="226"/>
                </a:cxn>
                <a:cxn ang="0">
                  <a:pos x="1144" y="268"/>
                </a:cxn>
                <a:cxn ang="0">
                  <a:pos x="1030" y="262"/>
                </a:cxn>
                <a:cxn ang="0">
                  <a:pos x="1136" y="413"/>
                </a:cxn>
                <a:cxn ang="0">
                  <a:pos x="1060" y="378"/>
                </a:cxn>
                <a:cxn ang="0">
                  <a:pos x="1008" y="229"/>
                </a:cxn>
                <a:cxn ang="0">
                  <a:pos x="1014" y="74"/>
                </a:cxn>
                <a:cxn ang="0">
                  <a:pos x="954" y="215"/>
                </a:cxn>
                <a:cxn ang="0">
                  <a:pos x="876" y="333"/>
                </a:cxn>
                <a:cxn ang="0">
                  <a:pos x="837" y="590"/>
                </a:cxn>
                <a:cxn ang="0">
                  <a:pos x="943" y="667"/>
                </a:cxn>
                <a:cxn ang="0">
                  <a:pos x="1033" y="802"/>
                </a:cxn>
                <a:cxn ang="0">
                  <a:pos x="990" y="901"/>
                </a:cxn>
                <a:cxn ang="0">
                  <a:pos x="987" y="936"/>
                </a:cxn>
                <a:cxn ang="0">
                  <a:pos x="990" y="779"/>
                </a:cxn>
                <a:cxn ang="0">
                  <a:pos x="865" y="712"/>
                </a:cxn>
                <a:cxn ang="0">
                  <a:pos x="783" y="924"/>
                </a:cxn>
                <a:cxn ang="0">
                  <a:pos x="654" y="1028"/>
                </a:cxn>
                <a:cxn ang="0">
                  <a:pos x="506" y="1008"/>
                </a:cxn>
                <a:cxn ang="0">
                  <a:pos x="496" y="934"/>
                </a:cxn>
                <a:cxn ang="0">
                  <a:pos x="594" y="1019"/>
                </a:cxn>
                <a:cxn ang="0">
                  <a:pos x="752" y="842"/>
                </a:cxn>
                <a:cxn ang="0">
                  <a:pos x="768" y="675"/>
                </a:cxn>
                <a:cxn ang="0">
                  <a:pos x="852" y="376"/>
                </a:cxn>
                <a:cxn ang="0">
                  <a:pos x="843" y="229"/>
                </a:cxn>
                <a:cxn ang="0">
                  <a:pos x="913" y="100"/>
                </a:cxn>
                <a:cxn ang="0">
                  <a:pos x="781" y="1"/>
                </a:cxn>
                <a:cxn ang="0">
                  <a:pos x="670" y="168"/>
                </a:cxn>
                <a:cxn ang="0">
                  <a:pos x="540" y="274"/>
                </a:cxn>
                <a:cxn ang="0">
                  <a:pos x="514" y="412"/>
                </a:cxn>
                <a:cxn ang="0">
                  <a:pos x="533" y="527"/>
                </a:cxn>
                <a:cxn ang="0">
                  <a:pos x="547" y="664"/>
                </a:cxn>
                <a:cxn ang="0">
                  <a:pos x="438" y="576"/>
                </a:cxn>
                <a:cxn ang="0">
                  <a:pos x="359" y="565"/>
                </a:cxn>
                <a:cxn ang="0">
                  <a:pos x="334" y="679"/>
                </a:cxn>
                <a:cxn ang="0">
                  <a:pos x="323" y="795"/>
                </a:cxn>
                <a:cxn ang="0">
                  <a:pos x="31" y="949"/>
                </a:cxn>
                <a:cxn ang="0">
                  <a:pos x="0" y="1111"/>
                </a:cxn>
                <a:cxn ang="0">
                  <a:pos x="48" y="1180"/>
                </a:cxn>
                <a:cxn ang="0">
                  <a:pos x="225" y="1231"/>
                </a:cxn>
                <a:cxn ang="0">
                  <a:pos x="319" y="1300"/>
                </a:cxn>
                <a:cxn ang="0">
                  <a:pos x="396" y="1299"/>
                </a:cxn>
                <a:cxn ang="0">
                  <a:pos x="480" y="1432"/>
                </a:cxn>
                <a:cxn ang="0">
                  <a:pos x="624" y="1559"/>
                </a:cxn>
                <a:cxn ang="0">
                  <a:pos x="825" y="1637"/>
                </a:cxn>
                <a:cxn ang="0">
                  <a:pos x="1001" y="1721"/>
                </a:cxn>
                <a:cxn ang="0">
                  <a:pos x="1099" y="1660"/>
                </a:cxn>
                <a:cxn ang="0">
                  <a:pos x="1193" y="1715"/>
                </a:cxn>
                <a:cxn ang="0">
                  <a:pos x="1272" y="1769"/>
                </a:cxn>
              </a:cxnLst>
              <a:rect l="0" t="0" r="r" b="b"/>
              <a:pathLst>
                <a:path w="1454" h="1810">
                  <a:moveTo>
                    <a:pt x="1328" y="1805"/>
                  </a:moveTo>
                  <a:lnTo>
                    <a:pt x="1328" y="1810"/>
                  </a:lnTo>
                  <a:lnTo>
                    <a:pt x="1328" y="1810"/>
                  </a:lnTo>
                  <a:lnTo>
                    <a:pt x="1328" y="1810"/>
                  </a:lnTo>
                  <a:lnTo>
                    <a:pt x="1336" y="1807"/>
                  </a:lnTo>
                  <a:lnTo>
                    <a:pt x="1342" y="1806"/>
                  </a:lnTo>
                  <a:lnTo>
                    <a:pt x="1348" y="1805"/>
                  </a:lnTo>
                  <a:lnTo>
                    <a:pt x="1355" y="1802"/>
                  </a:lnTo>
                  <a:lnTo>
                    <a:pt x="1355" y="1802"/>
                  </a:lnTo>
                  <a:lnTo>
                    <a:pt x="1358" y="1798"/>
                  </a:lnTo>
                  <a:lnTo>
                    <a:pt x="1361" y="1795"/>
                  </a:lnTo>
                  <a:lnTo>
                    <a:pt x="1362" y="1789"/>
                  </a:lnTo>
                  <a:lnTo>
                    <a:pt x="1363" y="1783"/>
                  </a:lnTo>
                  <a:lnTo>
                    <a:pt x="1364" y="1771"/>
                  </a:lnTo>
                  <a:lnTo>
                    <a:pt x="1366" y="1758"/>
                  </a:lnTo>
                  <a:lnTo>
                    <a:pt x="1366" y="1758"/>
                  </a:lnTo>
                  <a:lnTo>
                    <a:pt x="1367" y="1752"/>
                  </a:lnTo>
                  <a:lnTo>
                    <a:pt x="1370" y="1748"/>
                  </a:lnTo>
                  <a:lnTo>
                    <a:pt x="1377" y="1738"/>
                  </a:lnTo>
                  <a:lnTo>
                    <a:pt x="1384" y="1731"/>
                  </a:lnTo>
                  <a:lnTo>
                    <a:pt x="1392" y="1725"/>
                  </a:lnTo>
                  <a:lnTo>
                    <a:pt x="1400" y="1717"/>
                  </a:lnTo>
                  <a:lnTo>
                    <a:pt x="1407" y="1708"/>
                  </a:lnTo>
                  <a:lnTo>
                    <a:pt x="1410" y="1704"/>
                  </a:lnTo>
                  <a:lnTo>
                    <a:pt x="1411" y="1699"/>
                  </a:lnTo>
                  <a:lnTo>
                    <a:pt x="1412" y="1693"/>
                  </a:lnTo>
                  <a:lnTo>
                    <a:pt x="1413" y="1688"/>
                  </a:lnTo>
                  <a:lnTo>
                    <a:pt x="1413" y="1688"/>
                  </a:lnTo>
                  <a:lnTo>
                    <a:pt x="1412" y="1676"/>
                  </a:lnTo>
                  <a:lnTo>
                    <a:pt x="1409" y="1666"/>
                  </a:lnTo>
                  <a:lnTo>
                    <a:pt x="1405" y="1657"/>
                  </a:lnTo>
                  <a:lnTo>
                    <a:pt x="1401" y="1649"/>
                  </a:lnTo>
                  <a:lnTo>
                    <a:pt x="1392" y="1634"/>
                  </a:lnTo>
                  <a:lnTo>
                    <a:pt x="1388" y="1626"/>
                  </a:lnTo>
                  <a:lnTo>
                    <a:pt x="1387" y="1619"/>
                  </a:lnTo>
                  <a:lnTo>
                    <a:pt x="1387" y="1619"/>
                  </a:lnTo>
                  <a:lnTo>
                    <a:pt x="1388" y="1607"/>
                  </a:lnTo>
                  <a:lnTo>
                    <a:pt x="1390" y="1598"/>
                  </a:lnTo>
                  <a:lnTo>
                    <a:pt x="1394" y="1590"/>
                  </a:lnTo>
                  <a:lnTo>
                    <a:pt x="1397" y="1583"/>
                  </a:lnTo>
                  <a:lnTo>
                    <a:pt x="1403" y="1577"/>
                  </a:lnTo>
                  <a:lnTo>
                    <a:pt x="1409" y="1573"/>
                  </a:lnTo>
                  <a:lnTo>
                    <a:pt x="1420" y="1562"/>
                  </a:lnTo>
                  <a:lnTo>
                    <a:pt x="1433" y="1553"/>
                  </a:lnTo>
                  <a:lnTo>
                    <a:pt x="1439" y="1547"/>
                  </a:lnTo>
                  <a:lnTo>
                    <a:pt x="1443" y="1542"/>
                  </a:lnTo>
                  <a:lnTo>
                    <a:pt x="1448" y="1534"/>
                  </a:lnTo>
                  <a:lnTo>
                    <a:pt x="1451" y="1525"/>
                  </a:lnTo>
                  <a:lnTo>
                    <a:pt x="1454" y="1515"/>
                  </a:lnTo>
                  <a:lnTo>
                    <a:pt x="1454" y="1504"/>
                  </a:lnTo>
                  <a:lnTo>
                    <a:pt x="1454" y="1504"/>
                  </a:lnTo>
                  <a:lnTo>
                    <a:pt x="1453" y="1483"/>
                  </a:lnTo>
                  <a:lnTo>
                    <a:pt x="1450" y="1465"/>
                  </a:lnTo>
                  <a:lnTo>
                    <a:pt x="1448" y="1447"/>
                  </a:lnTo>
                  <a:lnTo>
                    <a:pt x="1446" y="1430"/>
                  </a:lnTo>
                  <a:lnTo>
                    <a:pt x="1446" y="1430"/>
                  </a:lnTo>
                  <a:lnTo>
                    <a:pt x="1435" y="1430"/>
                  </a:lnTo>
                  <a:lnTo>
                    <a:pt x="1422" y="1428"/>
                  </a:lnTo>
                  <a:lnTo>
                    <a:pt x="1407" y="1423"/>
                  </a:lnTo>
                  <a:lnTo>
                    <a:pt x="1390" y="1418"/>
                  </a:lnTo>
                  <a:lnTo>
                    <a:pt x="1377" y="1412"/>
                  </a:lnTo>
                  <a:lnTo>
                    <a:pt x="1365" y="1405"/>
                  </a:lnTo>
                  <a:lnTo>
                    <a:pt x="1361" y="1400"/>
                  </a:lnTo>
                  <a:lnTo>
                    <a:pt x="1357" y="1395"/>
                  </a:lnTo>
                  <a:lnTo>
                    <a:pt x="1355" y="1391"/>
                  </a:lnTo>
                  <a:lnTo>
                    <a:pt x="1355" y="1386"/>
                  </a:lnTo>
                  <a:lnTo>
                    <a:pt x="1355" y="1386"/>
                  </a:lnTo>
                  <a:lnTo>
                    <a:pt x="1355" y="1382"/>
                  </a:lnTo>
                  <a:lnTo>
                    <a:pt x="1356" y="1377"/>
                  </a:lnTo>
                  <a:lnTo>
                    <a:pt x="1361" y="1369"/>
                  </a:lnTo>
                  <a:lnTo>
                    <a:pt x="1365" y="1362"/>
                  </a:lnTo>
                  <a:lnTo>
                    <a:pt x="1370" y="1357"/>
                  </a:lnTo>
                  <a:lnTo>
                    <a:pt x="1370" y="135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43" y="1273"/>
                  </a:lnTo>
                  <a:lnTo>
                    <a:pt x="1332" y="1267"/>
                  </a:lnTo>
                  <a:lnTo>
                    <a:pt x="1321" y="1259"/>
                  </a:lnTo>
                  <a:lnTo>
                    <a:pt x="1312" y="1249"/>
                  </a:lnTo>
                  <a:lnTo>
                    <a:pt x="1309" y="1244"/>
                  </a:lnTo>
                  <a:lnTo>
                    <a:pt x="1305" y="1238"/>
                  </a:lnTo>
                  <a:lnTo>
                    <a:pt x="1303" y="1232"/>
                  </a:lnTo>
                  <a:lnTo>
                    <a:pt x="1301" y="1225"/>
                  </a:lnTo>
                  <a:lnTo>
                    <a:pt x="1300" y="1218"/>
                  </a:lnTo>
                  <a:lnTo>
                    <a:pt x="1300" y="1210"/>
                  </a:lnTo>
                  <a:lnTo>
                    <a:pt x="1300" y="1210"/>
                  </a:lnTo>
                  <a:lnTo>
                    <a:pt x="1300" y="1111"/>
                  </a:lnTo>
                  <a:lnTo>
                    <a:pt x="1300" y="1111"/>
                  </a:lnTo>
                  <a:lnTo>
                    <a:pt x="1298" y="1100"/>
                  </a:lnTo>
                  <a:lnTo>
                    <a:pt x="1296" y="1091"/>
                  </a:lnTo>
                  <a:lnTo>
                    <a:pt x="1294" y="1085"/>
                  </a:lnTo>
                  <a:lnTo>
                    <a:pt x="1289" y="1080"/>
                  </a:lnTo>
                  <a:lnTo>
                    <a:pt x="1279" y="1072"/>
                  </a:lnTo>
                  <a:lnTo>
                    <a:pt x="1273" y="1066"/>
                  </a:lnTo>
                  <a:lnTo>
                    <a:pt x="1266" y="1059"/>
                  </a:lnTo>
                  <a:lnTo>
                    <a:pt x="1266" y="1059"/>
                  </a:lnTo>
                  <a:lnTo>
                    <a:pt x="1263" y="1050"/>
                  </a:lnTo>
                  <a:lnTo>
                    <a:pt x="1259" y="1034"/>
                  </a:lnTo>
                  <a:lnTo>
                    <a:pt x="1251" y="992"/>
                  </a:lnTo>
                  <a:lnTo>
                    <a:pt x="1241" y="935"/>
                  </a:lnTo>
                  <a:lnTo>
                    <a:pt x="1241" y="935"/>
                  </a:lnTo>
                  <a:lnTo>
                    <a:pt x="1241" y="929"/>
                  </a:lnTo>
                  <a:lnTo>
                    <a:pt x="1244" y="925"/>
                  </a:lnTo>
                  <a:lnTo>
                    <a:pt x="1248" y="921"/>
                  </a:lnTo>
                  <a:lnTo>
                    <a:pt x="1254" y="920"/>
                  </a:lnTo>
                  <a:lnTo>
                    <a:pt x="1264" y="918"/>
                  </a:lnTo>
                  <a:lnTo>
                    <a:pt x="1274" y="916"/>
                  </a:lnTo>
                  <a:lnTo>
                    <a:pt x="1274" y="916"/>
                  </a:lnTo>
                  <a:lnTo>
                    <a:pt x="1279" y="911"/>
                  </a:lnTo>
                  <a:lnTo>
                    <a:pt x="1285" y="905"/>
                  </a:lnTo>
                  <a:lnTo>
                    <a:pt x="1288" y="900"/>
                  </a:lnTo>
                  <a:lnTo>
                    <a:pt x="1293" y="893"/>
                  </a:lnTo>
                  <a:lnTo>
                    <a:pt x="1295" y="885"/>
                  </a:lnTo>
                  <a:lnTo>
                    <a:pt x="1297" y="878"/>
                  </a:lnTo>
                  <a:lnTo>
                    <a:pt x="1298" y="871"/>
                  </a:lnTo>
                  <a:lnTo>
                    <a:pt x="1300" y="865"/>
                  </a:lnTo>
                  <a:lnTo>
                    <a:pt x="1300" y="865"/>
                  </a:lnTo>
                  <a:lnTo>
                    <a:pt x="1303" y="865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298" y="851"/>
                  </a:lnTo>
                  <a:lnTo>
                    <a:pt x="1297" y="845"/>
                  </a:lnTo>
                  <a:lnTo>
                    <a:pt x="1296" y="835"/>
                  </a:lnTo>
                  <a:lnTo>
                    <a:pt x="1296" y="835"/>
                  </a:lnTo>
                  <a:lnTo>
                    <a:pt x="1302" y="832"/>
                  </a:lnTo>
                  <a:lnTo>
                    <a:pt x="1306" y="827"/>
                  </a:lnTo>
                  <a:lnTo>
                    <a:pt x="1310" y="822"/>
                  </a:lnTo>
                  <a:lnTo>
                    <a:pt x="1312" y="818"/>
                  </a:lnTo>
                  <a:lnTo>
                    <a:pt x="1313" y="812"/>
                  </a:lnTo>
                  <a:lnTo>
                    <a:pt x="1313" y="806"/>
                  </a:lnTo>
                  <a:lnTo>
                    <a:pt x="1314" y="791"/>
                  </a:lnTo>
                  <a:lnTo>
                    <a:pt x="1314" y="791"/>
                  </a:lnTo>
                  <a:lnTo>
                    <a:pt x="1313" y="783"/>
                  </a:lnTo>
                  <a:lnTo>
                    <a:pt x="1312" y="776"/>
                  </a:lnTo>
                  <a:lnTo>
                    <a:pt x="1311" y="771"/>
                  </a:lnTo>
                  <a:lnTo>
                    <a:pt x="1309" y="765"/>
                  </a:lnTo>
                  <a:lnTo>
                    <a:pt x="1303" y="755"/>
                  </a:lnTo>
                  <a:lnTo>
                    <a:pt x="1296" y="746"/>
                  </a:lnTo>
                  <a:lnTo>
                    <a:pt x="1280" y="733"/>
                  </a:lnTo>
                  <a:lnTo>
                    <a:pt x="1273" y="726"/>
                  </a:lnTo>
                  <a:lnTo>
                    <a:pt x="1266" y="718"/>
                  </a:lnTo>
                  <a:lnTo>
                    <a:pt x="1266" y="718"/>
                  </a:lnTo>
                  <a:lnTo>
                    <a:pt x="1260" y="717"/>
                  </a:lnTo>
                  <a:lnTo>
                    <a:pt x="1256" y="719"/>
                  </a:lnTo>
                  <a:lnTo>
                    <a:pt x="1249" y="720"/>
                  </a:lnTo>
                  <a:lnTo>
                    <a:pt x="1244" y="721"/>
                  </a:lnTo>
                  <a:lnTo>
                    <a:pt x="1237" y="721"/>
                  </a:lnTo>
                  <a:lnTo>
                    <a:pt x="1237" y="721"/>
                  </a:lnTo>
                  <a:lnTo>
                    <a:pt x="1229" y="721"/>
                  </a:lnTo>
                  <a:lnTo>
                    <a:pt x="1222" y="719"/>
                  </a:lnTo>
                  <a:lnTo>
                    <a:pt x="1214" y="715"/>
                  </a:lnTo>
                  <a:lnTo>
                    <a:pt x="1205" y="711"/>
                  </a:lnTo>
                  <a:lnTo>
                    <a:pt x="1197" y="706"/>
                  </a:lnTo>
                  <a:lnTo>
                    <a:pt x="1188" y="699"/>
                  </a:lnTo>
                  <a:lnTo>
                    <a:pt x="1172" y="685"/>
                  </a:lnTo>
                  <a:lnTo>
                    <a:pt x="1157" y="671"/>
                  </a:lnTo>
                  <a:lnTo>
                    <a:pt x="1151" y="661"/>
                  </a:lnTo>
                  <a:lnTo>
                    <a:pt x="1145" y="653"/>
                  </a:lnTo>
                  <a:lnTo>
                    <a:pt x="1141" y="645"/>
                  </a:lnTo>
                  <a:lnTo>
                    <a:pt x="1137" y="637"/>
                  </a:lnTo>
                  <a:lnTo>
                    <a:pt x="1135" y="630"/>
                  </a:lnTo>
                  <a:lnTo>
                    <a:pt x="1134" y="622"/>
                  </a:lnTo>
                  <a:lnTo>
                    <a:pt x="1134" y="622"/>
                  </a:lnTo>
                  <a:lnTo>
                    <a:pt x="1135" y="607"/>
                  </a:lnTo>
                  <a:lnTo>
                    <a:pt x="1138" y="593"/>
                  </a:lnTo>
                  <a:lnTo>
                    <a:pt x="1143" y="583"/>
                  </a:lnTo>
                  <a:lnTo>
                    <a:pt x="1150" y="574"/>
                  </a:lnTo>
                  <a:lnTo>
                    <a:pt x="1158" y="567"/>
                  </a:lnTo>
                  <a:lnTo>
                    <a:pt x="1166" y="561"/>
                  </a:lnTo>
                  <a:lnTo>
                    <a:pt x="1186" y="551"/>
                  </a:lnTo>
                  <a:lnTo>
                    <a:pt x="1204" y="539"/>
                  </a:lnTo>
                  <a:lnTo>
                    <a:pt x="1213" y="534"/>
                  </a:lnTo>
                  <a:lnTo>
                    <a:pt x="1221" y="526"/>
                  </a:lnTo>
                  <a:lnTo>
                    <a:pt x="1227" y="516"/>
                  </a:lnTo>
                  <a:lnTo>
                    <a:pt x="1233" y="506"/>
                  </a:lnTo>
                  <a:lnTo>
                    <a:pt x="1236" y="492"/>
                  </a:lnTo>
                  <a:lnTo>
                    <a:pt x="1237" y="476"/>
                  </a:lnTo>
                  <a:lnTo>
                    <a:pt x="1237" y="476"/>
                  </a:lnTo>
                  <a:lnTo>
                    <a:pt x="1236" y="466"/>
                  </a:lnTo>
                  <a:lnTo>
                    <a:pt x="1235" y="455"/>
                  </a:lnTo>
                  <a:lnTo>
                    <a:pt x="1232" y="446"/>
                  </a:lnTo>
                  <a:lnTo>
                    <a:pt x="1229" y="438"/>
                  </a:lnTo>
                  <a:lnTo>
                    <a:pt x="1225" y="431"/>
                  </a:lnTo>
                  <a:lnTo>
                    <a:pt x="1221" y="423"/>
                  </a:lnTo>
                  <a:lnTo>
                    <a:pt x="1211" y="410"/>
                  </a:lnTo>
                  <a:lnTo>
                    <a:pt x="1202" y="399"/>
                  </a:lnTo>
                  <a:lnTo>
                    <a:pt x="1194" y="387"/>
                  </a:lnTo>
                  <a:lnTo>
                    <a:pt x="1190" y="383"/>
                  </a:lnTo>
                  <a:lnTo>
                    <a:pt x="1188" y="377"/>
                  </a:lnTo>
                  <a:lnTo>
                    <a:pt x="1187" y="371"/>
                  </a:lnTo>
                  <a:lnTo>
                    <a:pt x="1186" y="366"/>
                  </a:lnTo>
                  <a:lnTo>
                    <a:pt x="1186" y="366"/>
                  </a:lnTo>
                  <a:lnTo>
                    <a:pt x="1187" y="359"/>
                  </a:lnTo>
                  <a:lnTo>
                    <a:pt x="1188" y="354"/>
                  </a:lnTo>
                  <a:lnTo>
                    <a:pt x="1191" y="351"/>
                  </a:lnTo>
                  <a:lnTo>
                    <a:pt x="1195" y="347"/>
                  </a:lnTo>
                  <a:lnTo>
                    <a:pt x="1204" y="344"/>
                  </a:lnTo>
                  <a:lnTo>
                    <a:pt x="1214" y="339"/>
                  </a:lnTo>
                  <a:lnTo>
                    <a:pt x="1219" y="337"/>
                  </a:lnTo>
                  <a:lnTo>
                    <a:pt x="1224" y="335"/>
                  </a:lnTo>
                  <a:lnTo>
                    <a:pt x="1228" y="331"/>
                  </a:lnTo>
                  <a:lnTo>
                    <a:pt x="1232" y="326"/>
                  </a:lnTo>
                  <a:lnTo>
                    <a:pt x="1235" y="320"/>
                  </a:lnTo>
                  <a:lnTo>
                    <a:pt x="1237" y="313"/>
                  </a:lnTo>
                  <a:lnTo>
                    <a:pt x="1237" y="303"/>
                  </a:lnTo>
                  <a:lnTo>
                    <a:pt x="1237" y="292"/>
                  </a:lnTo>
                  <a:lnTo>
                    <a:pt x="1237" y="292"/>
                  </a:lnTo>
                  <a:lnTo>
                    <a:pt x="1235" y="284"/>
                  </a:lnTo>
                  <a:lnTo>
                    <a:pt x="1233" y="278"/>
                  </a:lnTo>
                  <a:lnTo>
                    <a:pt x="1229" y="272"/>
                  </a:lnTo>
                  <a:lnTo>
                    <a:pt x="1225" y="269"/>
                  </a:lnTo>
                  <a:lnTo>
                    <a:pt x="1219" y="265"/>
                  </a:lnTo>
                  <a:lnTo>
                    <a:pt x="1213" y="262"/>
                  </a:lnTo>
                  <a:lnTo>
                    <a:pt x="1201" y="257"/>
                  </a:lnTo>
                  <a:lnTo>
                    <a:pt x="1188" y="253"/>
                  </a:lnTo>
                  <a:lnTo>
                    <a:pt x="1182" y="251"/>
                  </a:lnTo>
                  <a:lnTo>
                    <a:pt x="1178" y="247"/>
                  </a:lnTo>
                  <a:lnTo>
                    <a:pt x="1173" y="244"/>
                  </a:lnTo>
                  <a:lnTo>
                    <a:pt x="1170" y="239"/>
                  </a:lnTo>
                  <a:lnTo>
                    <a:pt x="1167" y="233"/>
                  </a:lnTo>
                  <a:lnTo>
                    <a:pt x="1167" y="226"/>
                  </a:lnTo>
                  <a:lnTo>
                    <a:pt x="1167" y="226"/>
                  </a:lnTo>
                  <a:lnTo>
                    <a:pt x="1166" y="213"/>
                  </a:lnTo>
                  <a:lnTo>
                    <a:pt x="1167" y="207"/>
                  </a:lnTo>
                  <a:lnTo>
                    <a:pt x="1171" y="200"/>
                  </a:lnTo>
                  <a:lnTo>
                    <a:pt x="1171" y="200"/>
                  </a:lnTo>
                  <a:lnTo>
                    <a:pt x="1153" y="203"/>
                  </a:lnTo>
                  <a:lnTo>
                    <a:pt x="1136" y="207"/>
                  </a:lnTo>
                  <a:lnTo>
                    <a:pt x="1129" y="210"/>
                  </a:lnTo>
                  <a:lnTo>
                    <a:pt x="1122" y="213"/>
                  </a:lnTo>
                  <a:lnTo>
                    <a:pt x="1118" y="217"/>
                  </a:lnTo>
                  <a:lnTo>
                    <a:pt x="1115" y="223"/>
                  </a:lnTo>
                  <a:lnTo>
                    <a:pt x="1115" y="223"/>
                  </a:lnTo>
                  <a:lnTo>
                    <a:pt x="1127" y="234"/>
                  </a:lnTo>
                  <a:lnTo>
                    <a:pt x="1135" y="245"/>
                  </a:lnTo>
                  <a:lnTo>
                    <a:pt x="1141" y="254"/>
                  </a:lnTo>
                  <a:lnTo>
                    <a:pt x="1143" y="261"/>
                  </a:lnTo>
                  <a:lnTo>
                    <a:pt x="1144" y="268"/>
                  </a:lnTo>
                  <a:lnTo>
                    <a:pt x="1143" y="271"/>
                  </a:lnTo>
                  <a:lnTo>
                    <a:pt x="1141" y="274"/>
                  </a:lnTo>
                  <a:lnTo>
                    <a:pt x="1135" y="275"/>
                  </a:lnTo>
                  <a:lnTo>
                    <a:pt x="1129" y="275"/>
                  </a:lnTo>
                  <a:lnTo>
                    <a:pt x="1121" y="272"/>
                  </a:lnTo>
                  <a:lnTo>
                    <a:pt x="1112" y="269"/>
                  </a:lnTo>
                  <a:lnTo>
                    <a:pt x="1102" y="264"/>
                  </a:lnTo>
                  <a:lnTo>
                    <a:pt x="1090" y="257"/>
                  </a:lnTo>
                  <a:lnTo>
                    <a:pt x="1079" y="249"/>
                  </a:lnTo>
                  <a:lnTo>
                    <a:pt x="1066" y="240"/>
                  </a:lnTo>
                  <a:lnTo>
                    <a:pt x="1053" y="230"/>
                  </a:lnTo>
                  <a:lnTo>
                    <a:pt x="1053" y="230"/>
                  </a:lnTo>
                  <a:lnTo>
                    <a:pt x="1046" y="239"/>
                  </a:lnTo>
                  <a:lnTo>
                    <a:pt x="1038" y="249"/>
                  </a:lnTo>
                  <a:lnTo>
                    <a:pt x="1034" y="255"/>
                  </a:lnTo>
                  <a:lnTo>
                    <a:pt x="1030" y="262"/>
                  </a:lnTo>
                  <a:lnTo>
                    <a:pt x="1028" y="269"/>
                  </a:lnTo>
                  <a:lnTo>
                    <a:pt x="1027" y="276"/>
                  </a:lnTo>
                  <a:lnTo>
                    <a:pt x="1027" y="284"/>
                  </a:lnTo>
                  <a:lnTo>
                    <a:pt x="1030" y="292"/>
                  </a:lnTo>
                  <a:lnTo>
                    <a:pt x="1035" y="301"/>
                  </a:lnTo>
                  <a:lnTo>
                    <a:pt x="1042" y="310"/>
                  </a:lnTo>
                  <a:lnTo>
                    <a:pt x="1052" y="320"/>
                  </a:lnTo>
                  <a:lnTo>
                    <a:pt x="1066" y="329"/>
                  </a:lnTo>
                  <a:lnTo>
                    <a:pt x="1083" y="339"/>
                  </a:lnTo>
                  <a:lnTo>
                    <a:pt x="1105" y="351"/>
                  </a:lnTo>
                  <a:lnTo>
                    <a:pt x="1105" y="351"/>
                  </a:lnTo>
                  <a:lnTo>
                    <a:pt x="1113" y="362"/>
                  </a:lnTo>
                  <a:lnTo>
                    <a:pt x="1120" y="375"/>
                  </a:lnTo>
                  <a:lnTo>
                    <a:pt x="1128" y="390"/>
                  </a:lnTo>
                  <a:lnTo>
                    <a:pt x="1134" y="405"/>
                  </a:lnTo>
                  <a:lnTo>
                    <a:pt x="1136" y="413"/>
                  </a:lnTo>
                  <a:lnTo>
                    <a:pt x="1137" y="420"/>
                  </a:lnTo>
                  <a:lnTo>
                    <a:pt x="1137" y="427"/>
                  </a:lnTo>
                  <a:lnTo>
                    <a:pt x="1135" y="433"/>
                  </a:lnTo>
                  <a:lnTo>
                    <a:pt x="1133" y="438"/>
                  </a:lnTo>
                  <a:lnTo>
                    <a:pt x="1127" y="443"/>
                  </a:lnTo>
                  <a:lnTo>
                    <a:pt x="1127" y="443"/>
                  </a:lnTo>
                  <a:lnTo>
                    <a:pt x="1119" y="437"/>
                  </a:lnTo>
                  <a:lnTo>
                    <a:pt x="1113" y="430"/>
                  </a:lnTo>
                  <a:lnTo>
                    <a:pt x="1107" y="423"/>
                  </a:lnTo>
                  <a:lnTo>
                    <a:pt x="1103" y="414"/>
                  </a:lnTo>
                  <a:lnTo>
                    <a:pt x="1092" y="396"/>
                  </a:lnTo>
                  <a:lnTo>
                    <a:pt x="1087" y="387"/>
                  </a:lnTo>
                  <a:lnTo>
                    <a:pt x="1079" y="379"/>
                  </a:lnTo>
                  <a:lnTo>
                    <a:pt x="1079" y="379"/>
                  </a:lnTo>
                  <a:lnTo>
                    <a:pt x="1069" y="379"/>
                  </a:lnTo>
                  <a:lnTo>
                    <a:pt x="1060" y="378"/>
                  </a:lnTo>
                  <a:lnTo>
                    <a:pt x="1052" y="375"/>
                  </a:lnTo>
                  <a:lnTo>
                    <a:pt x="1043" y="372"/>
                  </a:lnTo>
                  <a:lnTo>
                    <a:pt x="1036" y="368"/>
                  </a:lnTo>
                  <a:lnTo>
                    <a:pt x="1028" y="363"/>
                  </a:lnTo>
                  <a:lnTo>
                    <a:pt x="1015" y="354"/>
                  </a:lnTo>
                  <a:lnTo>
                    <a:pt x="1005" y="343"/>
                  </a:lnTo>
                  <a:lnTo>
                    <a:pt x="996" y="332"/>
                  </a:lnTo>
                  <a:lnTo>
                    <a:pt x="990" y="322"/>
                  </a:lnTo>
                  <a:lnTo>
                    <a:pt x="987" y="314"/>
                  </a:lnTo>
                  <a:lnTo>
                    <a:pt x="987" y="314"/>
                  </a:lnTo>
                  <a:lnTo>
                    <a:pt x="987" y="303"/>
                  </a:lnTo>
                  <a:lnTo>
                    <a:pt x="988" y="294"/>
                  </a:lnTo>
                  <a:lnTo>
                    <a:pt x="990" y="276"/>
                  </a:lnTo>
                  <a:lnTo>
                    <a:pt x="995" y="260"/>
                  </a:lnTo>
                  <a:lnTo>
                    <a:pt x="1001" y="244"/>
                  </a:lnTo>
                  <a:lnTo>
                    <a:pt x="1008" y="229"/>
                  </a:lnTo>
                  <a:lnTo>
                    <a:pt x="1016" y="214"/>
                  </a:lnTo>
                  <a:lnTo>
                    <a:pt x="1023" y="198"/>
                  </a:lnTo>
                  <a:lnTo>
                    <a:pt x="1031" y="181"/>
                  </a:lnTo>
                  <a:lnTo>
                    <a:pt x="1031" y="181"/>
                  </a:lnTo>
                  <a:lnTo>
                    <a:pt x="1033" y="173"/>
                  </a:lnTo>
                  <a:lnTo>
                    <a:pt x="1035" y="152"/>
                  </a:lnTo>
                  <a:lnTo>
                    <a:pt x="1036" y="135"/>
                  </a:lnTo>
                  <a:lnTo>
                    <a:pt x="1036" y="118"/>
                  </a:lnTo>
                  <a:lnTo>
                    <a:pt x="1035" y="99"/>
                  </a:lnTo>
                  <a:lnTo>
                    <a:pt x="1031" y="79"/>
                  </a:lnTo>
                  <a:lnTo>
                    <a:pt x="1031" y="79"/>
                  </a:lnTo>
                  <a:lnTo>
                    <a:pt x="1027" y="76"/>
                  </a:lnTo>
                  <a:lnTo>
                    <a:pt x="1023" y="73"/>
                  </a:lnTo>
                  <a:lnTo>
                    <a:pt x="1020" y="73"/>
                  </a:lnTo>
                  <a:lnTo>
                    <a:pt x="1016" y="73"/>
                  </a:lnTo>
                  <a:lnTo>
                    <a:pt x="1014" y="74"/>
                  </a:lnTo>
                  <a:lnTo>
                    <a:pt x="1011" y="77"/>
                  </a:lnTo>
                  <a:lnTo>
                    <a:pt x="1007" y="84"/>
                  </a:lnTo>
                  <a:lnTo>
                    <a:pt x="1004" y="93"/>
                  </a:lnTo>
                  <a:lnTo>
                    <a:pt x="1001" y="104"/>
                  </a:lnTo>
                  <a:lnTo>
                    <a:pt x="997" y="132"/>
                  </a:lnTo>
                  <a:lnTo>
                    <a:pt x="993" y="162"/>
                  </a:lnTo>
                  <a:lnTo>
                    <a:pt x="991" y="176"/>
                  </a:lnTo>
                  <a:lnTo>
                    <a:pt x="989" y="187"/>
                  </a:lnTo>
                  <a:lnTo>
                    <a:pt x="985" y="198"/>
                  </a:lnTo>
                  <a:lnTo>
                    <a:pt x="981" y="206"/>
                  </a:lnTo>
                  <a:lnTo>
                    <a:pt x="978" y="208"/>
                  </a:lnTo>
                  <a:lnTo>
                    <a:pt x="976" y="210"/>
                  </a:lnTo>
                  <a:lnTo>
                    <a:pt x="973" y="211"/>
                  </a:lnTo>
                  <a:lnTo>
                    <a:pt x="969" y="211"/>
                  </a:lnTo>
                  <a:lnTo>
                    <a:pt x="969" y="211"/>
                  </a:lnTo>
                  <a:lnTo>
                    <a:pt x="954" y="215"/>
                  </a:lnTo>
                  <a:lnTo>
                    <a:pt x="941" y="218"/>
                  </a:lnTo>
                  <a:lnTo>
                    <a:pt x="929" y="223"/>
                  </a:lnTo>
                  <a:lnTo>
                    <a:pt x="920" y="226"/>
                  </a:lnTo>
                  <a:lnTo>
                    <a:pt x="912" y="231"/>
                  </a:lnTo>
                  <a:lnTo>
                    <a:pt x="905" y="237"/>
                  </a:lnTo>
                  <a:lnTo>
                    <a:pt x="899" y="241"/>
                  </a:lnTo>
                  <a:lnTo>
                    <a:pt x="893" y="246"/>
                  </a:lnTo>
                  <a:lnTo>
                    <a:pt x="890" y="252"/>
                  </a:lnTo>
                  <a:lnTo>
                    <a:pt x="886" y="257"/>
                  </a:lnTo>
                  <a:lnTo>
                    <a:pt x="883" y="269"/>
                  </a:lnTo>
                  <a:lnTo>
                    <a:pt x="880" y="283"/>
                  </a:lnTo>
                  <a:lnTo>
                    <a:pt x="877" y="295"/>
                  </a:lnTo>
                  <a:lnTo>
                    <a:pt x="877" y="295"/>
                  </a:lnTo>
                  <a:lnTo>
                    <a:pt x="875" y="308"/>
                  </a:lnTo>
                  <a:lnTo>
                    <a:pt x="875" y="321"/>
                  </a:lnTo>
                  <a:lnTo>
                    <a:pt x="876" y="333"/>
                  </a:lnTo>
                  <a:lnTo>
                    <a:pt x="877" y="347"/>
                  </a:lnTo>
                  <a:lnTo>
                    <a:pt x="883" y="375"/>
                  </a:lnTo>
                  <a:lnTo>
                    <a:pt x="889" y="401"/>
                  </a:lnTo>
                  <a:lnTo>
                    <a:pt x="893" y="425"/>
                  </a:lnTo>
                  <a:lnTo>
                    <a:pt x="894" y="437"/>
                  </a:lnTo>
                  <a:lnTo>
                    <a:pt x="893" y="447"/>
                  </a:lnTo>
                  <a:lnTo>
                    <a:pt x="892" y="456"/>
                  </a:lnTo>
                  <a:lnTo>
                    <a:pt x="888" y="465"/>
                  </a:lnTo>
                  <a:lnTo>
                    <a:pt x="882" y="470"/>
                  </a:lnTo>
                  <a:lnTo>
                    <a:pt x="874" y="476"/>
                  </a:lnTo>
                  <a:lnTo>
                    <a:pt x="874" y="476"/>
                  </a:lnTo>
                  <a:lnTo>
                    <a:pt x="860" y="512"/>
                  </a:lnTo>
                  <a:lnTo>
                    <a:pt x="848" y="545"/>
                  </a:lnTo>
                  <a:lnTo>
                    <a:pt x="843" y="561"/>
                  </a:lnTo>
                  <a:lnTo>
                    <a:pt x="839" y="576"/>
                  </a:lnTo>
                  <a:lnTo>
                    <a:pt x="837" y="590"/>
                  </a:lnTo>
                  <a:lnTo>
                    <a:pt x="837" y="604"/>
                  </a:lnTo>
                  <a:lnTo>
                    <a:pt x="837" y="604"/>
                  </a:lnTo>
                  <a:lnTo>
                    <a:pt x="836" y="627"/>
                  </a:lnTo>
                  <a:lnTo>
                    <a:pt x="836" y="646"/>
                  </a:lnTo>
                  <a:lnTo>
                    <a:pt x="837" y="654"/>
                  </a:lnTo>
                  <a:lnTo>
                    <a:pt x="838" y="661"/>
                  </a:lnTo>
                  <a:lnTo>
                    <a:pt x="840" y="668"/>
                  </a:lnTo>
                  <a:lnTo>
                    <a:pt x="844" y="673"/>
                  </a:lnTo>
                  <a:lnTo>
                    <a:pt x="850" y="676"/>
                  </a:lnTo>
                  <a:lnTo>
                    <a:pt x="857" y="679"/>
                  </a:lnTo>
                  <a:lnTo>
                    <a:pt x="865" y="680"/>
                  </a:lnTo>
                  <a:lnTo>
                    <a:pt x="875" y="680"/>
                  </a:lnTo>
                  <a:lnTo>
                    <a:pt x="888" y="679"/>
                  </a:lnTo>
                  <a:lnTo>
                    <a:pt x="904" y="676"/>
                  </a:lnTo>
                  <a:lnTo>
                    <a:pt x="922" y="673"/>
                  </a:lnTo>
                  <a:lnTo>
                    <a:pt x="943" y="667"/>
                  </a:lnTo>
                  <a:lnTo>
                    <a:pt x="943" y="667"/>
                  </a:lnTo>
                  <a:lnTo>
                    <a:pt x="952" y="669"/>
                  </a:lnTo>
                  <a:lnTo>
                    <a:pt x="961" y="673"/>
                  </a:lnTo>
                  <a:lnTo>
                    <a:pt x="969" y="677"/>
                  </a:lnTo>
                  <a:lnTo>
                    <a:pt x="977" y="682"/>
                  </a:lnTo>
                  <a:lnTo>
                    <a:pt x="984" y="688"/>
                  </a:lnTo>
                  <a:lnTo>
                    <a:pt x="991" y="695"/>
                  </a:lnTo>
                  <a:lnTo>
                    <a:pt x="997" y="702"/>
                  </a:lnTo>
                  <a:lnTo>
                    <a:pt x="1003" y="710"/>
                  </a:lnTo>
                  <a:lnTo>
                    <a:pt x="1007" y="719"/>
                  </a:lnTo>
                  <a:lnTo>
                    <a:pt x="1012" y="727"/>
                  </a:lnTo>
                  <a:lnTo>
                    <a:pt x="1020" y="748"/>
                  </a:lnTo>
                  <a:lnTo>
                    <a:pt x="1027" y="768"/>
                  </a:lnTo>
                  <a:lnTo>
                    <a:pt x="1031" y="791"/>
                  </a:lnTo>
                  <a:lnTo>
                    <a:pt x="1031" y="791"/>
                  </a:lnTo>
                  <a:lnTo>
                    <a:pt x="1033" y="802"/>
                  </a:lnTo>
                  <a:lnTo>
                    <a:pt x="1033" y="811"/>
                  </a:lnTo>
                  <a:lnTo>
                    <a:pt x="1031" y="819"/>
                  </a:lnTo>
                  <a:lnTo>
                    <a:pt x="1029" y="825"/>
                  </a:lnTo>
                  <a:lnTo>
                    <a:pt x="1027" y="830"/>
                  </a:lnTo>
                  <a:lnTo>
                    <a:pt x="1023" y="835"/>
                  </a:lnTo>
                  <a:lnTo>
                    <a:pt x="1014" y="842"/>
                  </a:lnTo>
                  <a:lnTo>
                    <a:pt x="1005" y="848"/>
                  </a:lnTo>
                  <a:lnTo>
                    <a:pt x="996" y="855"/>
                  </a:lnTo>
                  <a:lnTo>
                    <a:pt x="992" y="858"/>
                  </a:lnTo>
                  <a:lnTo>
                    <a:pt x="988" y="864"/>
                  </a:lnTo>
                  <a:lnTo>
                    <a:pt x="985" y="870"/>
                  </a:lnTo>
                  <a:lnTo>
                    <a:pt x="983" y="876"/>
                  </a:lnTo>
                  <a:lnTo>
                    <a:pt x="983" y="876"/>
                  </a:lnTo>
                  <a:lnTo>
                    <a:pt x="984" y="885"/>
                  </a:lnTo>
                  <a:lnTo>
                    <a:pt x="987" y="893"/>
                  </a:lnTo>
                  <a:lnTo>
                    <a:pt x="990" y="901"/>
                  </a:lnTo>
                  <a:lnTo>
                    <a:pt x="995" y="908"/>
                  </a:lnTo>
                  <a:lnTo>
                    <a:pt x="1000" y="914"/>
                  </a:lnTo>
                  <a:lnTo>
                    <a:pt x="1007" y="921"/>
                  </a:lnTo>
                  <a:lnTo>
                    <a:pt x="1022" y="932"/>
                  </a:lnTo>
                  <a:lnTo>
                    <a:pt x="1037" y="941"/>
                  </a:lnTo>
                  <a:lnTo>
                    <a:pt x="1050" y="949"/>
                  </a:lnTo>
                  <a:lnTo>
                    <a:pt x="1058" y="956"/>
                  </a:lnTo>
                  <a:lnTo>
                    <a:pt x="1060" y="958"/>
                  </a:lnTo>
                  <a:lnTo>
                    <a:pt x="1060" y="960"/>
                  </a:lnTo>
                  <a:lnTo>
                    <a:pt x="1060" y="960"/>
                  </a:lnTo>
                  <a:lnTo>
                    <a:pt x="1052" y="960"/>
                  </a:lnTo>
                  <a:lnTo>
                    <a:pt x="1044" y="960"/>
                  </a:lnTo>
                  <a:lnTo>
                    <a:pt x="1028" y="957"/>
                  </a:lnTo>
                  <a:lnTo>
                    <a:pt x="1012" y="952"/>
                  </a:lnTo>
                  <a:lnTo>
                    <a:pt x="998" y="944"/>
                  </a:lnTo>
                  <a:lnTo>
                    <a:pt x="987" y="936"/>
                  </a:lnTo>
                  <a:lnTo>
                    <a:pt x="981" y="931"/>
                  </a:lnTo>
                  <a:lnTo>
                    <a:pt x="977" y="925"/>
                  </a:lnTo>
                  <a:lnTo>
                    <a:pt x="974" y="919"/>
                  </a:lnTo>
                  <a:lnTo>
                    <a:pt x="970" y="913"/>
                  </a:lnTo>
                  <a:lnTo>
                    <a:pt x="969" y="908"/>
                  </a:lnTo>
                  <a:lnTo>
                    <a:pt x="969" y="902"/>
                  </a:lnTo>
                  <a:lnTo>
                    <a:pt x="969" y="902"/>
                  </a:lnTo>
                  <a:lnTo>
                    <a:pt x="969" y="889"/>
                  </a:lnTo>
                  <a:lnTo>
                    <a:pt x="970" y="878"/>
                  </a:lnTo>
                  <a:lnTo>
                    <a:pt x="974" y="866"/>
                  </a:lnTo>
                  <a:lnTo>
                    <a:pt x="977" y="853"/>
                  </a:lnTo>
                  <a:lnTo>
                    <a:pt x="988" y="826"/>
                  </a:lnTo>
                  <a:lnTo>
                    <a:pt x="1001" y="791"/>
                  </a:lnTo>
                  <a:lnTo>
                    <a:pt x="1001" y="791"/>
                  </a:lnTo>
                  <a:lnTo>
                    <a:pt x="996" y="786"/>
                  </a:lnTo>
                  <a:lnTo>
                    <a:pt x="990" y="779"/>
                  </a:lnTo>
                  <a:lnTo>
                    <a:pt x="985" y="772"/>
                  </a:lnTo>
                  <a:lnTo>
                    <a:pt x="981" y="764"/>
                  </a:lnTo>
                  <a:lnTo>
                    <a:pt x="974" y="748"/>
                  </a:lnTo>
                  <a:lnTo>
                    <a:pt x="966" y="733"/>
                  </a:lnTo>
                  <a:lnTo>
                    <a:pt x="960" y="725"/>
                  </a:lnTo>
                  <a:lnTo>
                    <a:pt x="955" y="719"/>
                  </a:lnTo>
                  <a:lnTo>
                    <a:pt x="949" y="713"/>
                  </a:lnTo>
                  <a:lnTo>
                    <a:pt x="941" y="708"/>
                  </a:lnTo>
                  <a:lnTo>
                    <a:pt x="932" y="705"/>
                  </a:lnTo>
                  <a:lnTo>
                    <a:pt x="922" y="703"/>
                  </a:lnTo>
                  <a:lnTo>
                    <a:pt x="909" y="702"/>
                  </a:lnTo>
                  <a:lnTo>
                    <a:pt x="896" y="703"/>
                  </a:lnTo>
                  <a:lnTo>
                    <a:pt x="896" y="703"/>
                  </a:lnTo>
                  <a:lnTo>
                    <a:pt x="884" y="705"/>
                  </a:lnTo>
                  <a:lnTo>
                    <a:pt x="874" y="707"/>
                  </a:lnTo>
                  <a:lnTo>
                    <a:pt x="865" y="712"/>
                  </a:lnTo>
                  <a:lnTo>
                    <a:pt x="857" y="717"/>
                  </a:lnTo>
                  <a:lnTo>
                    <a:pt x="850" y="722"/>
                  </a:lnTo>
                  <a:lnTo>
                    <a:pt x="844" y="729"/>
                  </a:lnTo>
                  <a:lnTo>
                    <a:pt x="839" y="737"/>
                  </a:lnTo>
                  <a:lnTo>
                    <a:pt x="836" y="746"/>
                  </a:lnTo>
                  <a:lnTo>
                    <a:pt x="833" y="758"/>
                  </a:lnTo>
                  <a:lnTo>
                    <a:pt x="832" y="771"/>
                  </a:lnTo>
                  <a:lnTo>
                    <a:pt x="831" y="786"/>
                  </a:lnTo>
                  <a:lnTo>
                    <a:pt x="831" y="802"/>
                  </a:lnTo>
                  <a:lnTo>
                    <a:pt x="835" y="840"/>
                  </a:lnTo>
                  <a:lnTo>
                    <a:pt x="840" y="887"/>
                  </a:lnTo>
                  <a:lnTo>
                    <a:pt x="840" y="887"/>
                  </a:lnTo>
                  <a:lnTo>
                    <a:pt x="816" y="900"/>
                  </a:lnTo>
                  <a:lnTo>
                    <a:pt x="800" y="909"/>
                  </a:lnTo>
                  <a:lnTo>
                    <a:pt x="790" y="917"/>
                  </a:lnTo>
                  <a:lnTo>
                    <a:pt x="783" y="924"/>
                  </a:lnTo>
                  <a:lnTo>
                    <a:pt x="778" y="931"/>
                  </a:lnTo>
                  <a:lnTo>
                    <a:pt x="776" y="939"/>
                  </a:lnTo>
                  <a:lnTo>
                    <a:pt x="773" y="948"/>
                  </a:lnTo>
                  <a:lnTo>
                    <a:pt x="767" y="960"/>
                  </a:lnTo>
                  <a:lnTo>
                    <a:pt x="767" y="960"/>
                  </a:lnTo>
                  <a:lnTo>
                    <a:pt x="756" y="977"/>
                  </a:lnTo>
                  <a:lnTo>
                    <a:pt x="746" y="989"/>
                  </a:lnTo>
                  <a:lnTo>
                    <a:pt x="736" y="998"/>
                  </a:lnTo>
                  <a:lnTo>
                    <a:pt x="725" y="1005"/>
                  </a:lnTo>
                  <a:lnTo>
                    <a:pt x="715" y="1010"/>
                  </a:lnTo>
                  <a:lnTo>
                    <a:pt x="706" y="1013"/>
                  </a:lnTo>
                  <a:lnTo>
                    <a:pt x="695" y="1016"/>
                  </a:lnTo>
                  <a:lnTo>
                    <a:pt x="686" y="1018"/>
                  </a:lnTo>
                  <a:lnTo>
                    <a:pt x="669" y="1021"/>
                  </a:lnTo>
                  <a:lnTo>
                    <a:pt x="661" y="1024"/>
                  </a:lnTo>
                  <a:lnTo>
                    <a:pt x="654" y="1028"/>
                  </a:lnTo>
                  <a:lnTo>
                    <a:pt x="647" y="1034"/>
                  </a:lnTo>
                  <a:lnTo>
                    <a:pt x="640" y="1042"/>
                  </a:lnTo>
                  <a:lnTo>
                    <a:pt x="636" y="1054"/>
                  </a:lnTo>
                  <a:lnTo>
                    <a:pt x="631" y="1068"/>
                  </a:lnTo>
                  <a:lnTo>
                    <a:pt x="631" y="1068"/>
                  </a:lnTo>
                  <a:lnTo>
                    <a:pt x="621" y="1057"/>
                  </a:lnTo>
                  <a:lnTo>
                    <a:pt x="609" y="1049"/>
                  </a:lnTo>
                  <a:lnTo>
                    <a:pt x="599" y="1042"/>
                  </a:lnTo>
                  <a:lnTo>
                    <a:pt x="587" y="1038"/>
                  </a:lnTo>
                  <a:lnTo>
                    <a:pt x="576" y="1033"/>
                  </a:lnTo>
                  <a:lnTo>
                    <a:pt x="565" y="1030"/>
                  </a:lnTo>
                  <a:lnTo>
                    <a:pt x="544" y="1024"/>
                  </a:lnTo>
                  <a:lnTo>
                    <a:pt x="526" y="1019"/>
                  </a:lnTo>
                  <a:lnTo>
                    <a:pt x="518" y="1016"/>
                  </a:lnTo>
                  <a:lnTo>
                    <a:pt x="511" y="1012"/>
                  </a:lnTo>
                  <a:lnTo>
                    <a:pt x="506" y="1008"/>
                  </a:lnTo>
                  <a:lnTo>
                    <a:pt x="502" y="1002"/>
                  </a:lnTo>
                  <a:lnTo>
                    <a:pt x="500" y="995"/>
                  </a:lnTo>
                  <a:lnTo>
                    <a:pt x="499" y="986"/>
                  </a:lnTo>
                  <a:lnTo>
                    <a:pt x="499" y="986"/>
                  </a:lnTo>
                  <a:lnTo>
                    <a:pt x="497" y="981"/>
                  </a:lnTo>
                  <a:lnTo>
                    <a:pt x="495" y="977"/>
                  </a:lnTo>
                  <a:lnTo>
                    <a:pt x="489" y="966"/>
                  </a:lnTo>
                  <a:lnTo>
                    <a:pt x="481" y="957"/>
                  </a:lnTo>
                  <a:lnTo>
                    <a:pt x="476" y="949"/>
                  </a:lnTo>
                  <a:lnTo>
                    <a:pt x="473" y="946"/>
                  </a:lnTo>
                  <a:lnTo>
                    <a:pt x="472" y="942"/>
                  </a:lnTo>
                  <a:lnTo>
                    <a:pt x="473" y="940"/>
                  </a:lnTo>
                  <a:lnTo>
                    <a:pt x="476" y="937"/>
                  </a:lnTo>
                  <a:lnTo>
                    <a:pt x="480" y="936"/>
                  </a:lnTo>
                  <a:lnTo>
                    <a:pt x="487" y="935"/>
                  </a:lnTo>
                  <a:lnTo>
                    <a:pt x="496" y="934"/>
                  </a:lnTo>
                  <a:lnTo>
                    <a:pt x="510" y="935"/>
                  </a:lnTo>
                  <a:lnTo>
                    <a:pt x="510" y="935"/>
                  </a:lnTo>
                  <a:lnTo>
                    <a:pt x="517" y="936"/>
                  </a:lnTo>
                  <a:lnTo>
                    <a:pt x="523" y="940"/>
                  </a:lnTo>
                  <a:lnTo>
                    <a:pt x="529" y="944"/>
                  </a:lnTo>
                  <a:lnTo>
                    <a:pt x="532" y="949"/>
                  </a:lnTo>
                  <a:lnTo>
                    <a:pt x="535" y="956"/>
                  </a:lnTo>
                  <a:lnTo>
                    <a:pt x="538" y="963"/>
                  </a:lnTo>
                  <a:lnTo>
                    <a:pt x="544" y="978"/>
                  </a:lnTo>
                  <a:lnTo>
                    <a:pt x="550" y="993"/>
                  </a:lnTo>
                  <a:lnTo>
                    <a:pt x="554" y="1000"/>
                  </a:lnTo>
                  <a:lnTo>
                    <a:pt x="560" y="1007"/>
                  </a:lnTo>
                  <a:lnTo>
                    <a:pt x="565" y="1011"/>
                  </a:lnTo>
                  <a:lnTo>
                    <a:pt x="573" y="1016"/>
                  </a:lnTo>
                  <a:lnTo>
                    <a:pt x="583" y="1018"/>
                  </a:lnTo>
                  <a:lnTo>
                    <a:pt x="594" y="1019"/>
                  </a:lnTo>
                  <a:lnTo>
                    <a:pt x="594" y="1019"/>
                  </a:lnTo>
                  <a:lnTo>
                    <a:pt x="603" y="1017"/>
                  </a:lnTo>
                  <a:lnTo>
                    <a:pt x="613" y="1012"/>
                  </a:lnTo>
                  <a:lnTo>
                    <a:pt x="621" y="1007"/>
                  </a:lnTo>
                  <a:lnTo>
                    <a:pt x="629" y="997"/>
                  </a:lnTo>
                  <a:lnTo>
                    <a:pt x="637" y="988"/>
                  </a:lnTo>
                  <a:lnTo>
                    <a:pt x="646" y="977"/>
                  </a:lnTo>
                  <a:lnTo>
                    <a:pt x="662" y="950"/>
                  </a:lnTo>
                  <a:lnTo>
                    <a:pt x="680" y="921"/>
                  </a:lnTo>
                  <a:lnTo>
                    <a:pt x="690" y="908"/>
                  </a:lnTo>
                  <a:lnTo>
                    <a:pt x="700" y="893"/>
                  </a:lnTo>
                  <a:lnTo>
                    <a:pt x="712" y="879"/>
                  </a:lnTo>
                  <a:lnTo>
                    <a:pt x="724" y="866"/>
                  </a:lnTo>
                  <a:lnTo>
                    <a:pt x="737" y="853"/>
                  </a:lnTo>
                  <a:lnTo>
                    <a:pt x="752" y="842"/>
                  </a:lnTo>
                  <a:lnTo>
                    <a:pt x="752" y="842"/>
                  </a:lnTo>
                  <a:lnTo>
                    <a:pt x="756" y="824"/>
                  </a:lnTo>
                  <a:lnTo>
                    <a:pt x="761" y="810"/>
                  </a:lnTo>
                  <a:lnTo>
                    <a:pt x="768" y="799"/>
                  </a:lnTo>
                  <a:lnTo>
                    <a:pt x="774" y="792"/>
                  </a:lnTo>
                  <a:lnTo>
                    <a:pt x="781" y="788"/>
                  </a:lnTo>
                  <a:lnTo>
                    <a:pt x="787" y="786"/>
                  </a:lnTo>
                  <a:lnTo>
                    <a:pt x="799" y="781"/>
                  </a:lnTo>
                  <a:lnTo>
                    <a:pt x="802" y="779"/>
                  </a:lnTo>
                  <a:lnTo>
                    <a:pt x="805" y="775"/>
                  </a:lnTo>
                  <a:lnTo>
                    <a:pt x="806" y="769"/>
                  </a:lnTo>
                  <a:lnTo>
                    <a:pt x="805" y="760"/>
                  </a:lnTo>
                  <a:lnTo>
                    <a:pt x="800" y="748"/>
                  </a:lnTo>
                  <a:lnTo>
                    <a:pt x="793" y="732"/>
                  </a:lnTo>
                  <a:lnTo>
                    <a:pt x="770" y="682"/>
                  </a:lnTo>
                  <a:lnTo>
                    <a:pt x="770" y="682"/>
                  </a:lnTo>
                  <a:lnTo>
                    <a:pt x="768" y="675"/>
                  </a:lnTo>
                  <a:lnTo>
                    <a:pt x="766" y="667"/>
                  </a:lnTo>
                  <a:lnTo>
                    <a:pt x="762" y="652"/>
                  </a:lnTo>
                  <a:lnTo>
                    <a:pt x="761" y="635"/>
                  </a:lnTo>
                  <a:lnTo>
                    <a:pt x="762" y="618"/>
                  </a:lnTo>
                  <a:lnTo>
                    <a:pt x="764" y="598"/>
                  </a:lnTo>
                  <a:lnTo>
                    <a:pt x="769" y="578"/>
                  </a:lnTo>
                  <a:lnTo>
                    <a:pt x="775" y="559"/>
                  </a:lnTo>
                  <a:lnTo>
                    <a:pt x="781" y="538"/>
                  </a:lnTo>
                  <a:lnTo>
                    <a:pt x="789" y="519"/>
                  </a:lnTo>
                  <a:lnTo>
                    <a:pt x="797" y="499"/>
                  </a:lnTo>
                  <a:lnTo>
                    <a:pt x="813" y="461"/>
                  </a:lnTo>
                  <a:lnTo>
                    <a:pt x="830" y="427"/>
                  </a:lnTo>
                  <a:lnTo>
                    <a:pt x="844" y="398"/>
                  </a:lnTo>
                  <a:lnTo>
                    <a:pt x="844" y="398"/>
                  </a:lnTo>
                  <a:lnTo>
                    <a:pt x="850" y="386"/>
                  </a:lnTo>
                  <a:lnTo>
                    <a:pt x="852" y="376"/>
                  </a:lnTo>
                  <a:lnTo>
                    <a:pt x="853" y="367"/>
                  </a:lnTo>
                  <a:lnTo>
                    <a:pt x="853" y="359"/>
                  </a:lnTo>
                  <a:lnTo>
                    <a:pt x="851" y="352"/>
                  </a:lnTo>
                  <a:lnTo>
                    <a:pt x="848" y="346"/>
                  </a:lnTo>
                  <a:lnTo>
                    <a:pt x="840" y="335"/>
                  </a:lnTo>
                  <a:lnTo>
                    <a:pt x="833" y="322"/>
                  </a:lnTo>
                  <a:lnTo>
                    <a:pt x="830" y="315"/>
                  </a:lnTo>
                  <a:lnTo>
                    <a:pt x="827" y="307"/>
                  </a:lnTo>
                  <a:lnTo>
                    <a:pt x="825" y="297"/>
                  </a:lnTo>
                  <a:lnTo>
                    <a:pt x="825" y="286"/>
                  </a:lnTo>
                  <a:lnTo>
                    <a:pt x="827" y="274"/>
                  </a:lnTo>
                  <a:lnTo>
                    <a:pt x="830" y="259"/>
                  </a:lnTo>
                  <a:lnTo>
                    <a:pt x="830" y="259"/>
                  </a:lnTo>
                  <a:lnTo>
                    <a:pt x="833" y="246"/>
                  </a:lnTo>
                  <a:lnTo>
                    <a:pt x="838" y="237"/>
                  </a:lnTo>
                  <a:lnTo>
                    <a:pt x="843" y="229"/>
                  </a:lnTo>
                  <a:lnTo>
                    <a:pt x="847" y="223"/>
                  </a:lnTo>
                  <a:lnTo>
                    <a:pt x="853" y="218"/>
                  </a:lnTo>
                  <a:lnTo>
                    <a:pt x="858" y="215"/>
                  </a:lnTo>
                  <a:lnTo>
                    <a:pt x="868" y="209"/>
                  </a:lnTo>
                  <a:lnTo>
                    <a:pt x="874" y="206"/>
                  </a:lnTo>
                  <a:lnTo>
                    <a:pt x="878" y="201"/>
                  </a:lnTo>
                  <a:lnTo>
                    <a:pt x="884" y="195"/>
                  </a:lnTo>
                  <a:lnTo>
                    <a:pt x="890" y="188"/>
                  </a:lnTo>
                  <a:lnTo>
                    <a:pt x="894" y="179"/>
                  </a:lnTo>
                  <a:lnTo>
                    <a:pt x="900" y="167"/>
                  </a:lnTo>
                  <a:lnTo>
                    <a:pt x="905" y="153"/>
                  </a:lnTo>
                  <a:lnTo>
                    <a:pt x="909" y="134"/>
                  </a:lnTo>
                  <a:lnTo>
                    <a:pt x="909" y="134"/>
                  </a:lnTo>
                  <a:lnTo>
                    <a:pt x="913" y="115"/>
                  </a:lnTo>
                  <a:lnTo>
                    <a:pt x="913" y="107"/>
                  </a:lnTo>
                  <a:lnTo>
                    <a:pt x="913" y="100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07" y="80"/>
                  </a:lnTo>
                  <a:lnTo>
                    <a:pt x="904" y="76"/>
                  </a:lnTo>
                  <a:lnTo>
                    <a:pt x="900" y="70"/>
                  </a:lnTo>
                  <a:lnTo>
                    <a:pt x="894" y="65"/>
                  </a:lnTo>
                  <a:lnTo>
                    <a:pt x="881" y="56"/>
                  </a:lnTo>
                  <a:lnTo>
                    <a:pt x="862" y="48"/>
                  </a:lnTo>
                  <a:lnTo>
                    <a:pt x="840" y="39"/>
                  </a:lnTo>
                  <a:lnTo>
                    <a:pt x="840" y="39"/>
                  </a:lnTo>
                  <a:lnTo>
                    <a:pt x="829" y="33"/>
                  </a:lnTo>
                  <a:lnTo>
                    <a:pt x="820" y="27"/>
                  </a:lnTo>
                  <a:lnTo>
                    <a:pt x="804" y="16"/>
                  </a:lnTo>
                  <a:lnTo>
                    <a:pt x="791" y="7"/>
                  </a:lnTo>
                  <a:lnTo>
                    <a:pt x="785" y="3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771" y="0"/>
                  </a:lnTo>
                  <a:lnTo>
                    <a:pt x="767" y="1"/>
                  </a:lnTo>
                  <a:lnTo>
                    <a:pt x="761" y="4"/>
                  </a:lnTo>
                  <a:lnTo>
                    <a:pt x="756" y="10"/>
                  </a:lnTo>
                  <a:lnTo>
                    <a:pt x="751" y="17"/>
                  </a:lnTo>
                  <a:lnTo>
                    <a:pt x="737" y="39"/>
                  </a:lnTo>
                  <a:lnTo>
                    <a:pt x="737" y="39"/>
                  </a:lnTo>
                  <a:lnTo>
                    <a:pt x="735" y="43"/>
                  </a:lnTo>
                  <a:lnTo>
                    <a:pt x="731" y="53"/>
                  </a:lnTo>
                  <a:lnTo>
                    <a:pt x="722" y="76"/>
                  </a:lnTo>
                  <a:lnTo>
                    <a:pt x="709" y="106"/>
                  </a:lnTo>
                  <a:lnTo>
                    <a:pt x="701" y="120"/>
                  </a:lnTo>
                  <a:lnTo>
                    <a:pt x="692" y="137"/>
                  </a:lnTo>
                  <a:lnTo>
                    <a:pt x="682" y="153"/>
                  </a:lnTo>
                  <a:lnTo>
                    <a:pt x="670" y="168"/>
                  </a:lnTo>
                  <a:lnTo>
                    <a:pt x="657" y="183"/>
                  </a:lnTo>
                  <a:lnTo>
                    <a:pt x="642" y="195"/>
                  </a:lnTo>
                  <a:lnTo>
                    <a:pt x="634" y="201"/>
                  </a:lnTo>
                  <a:lnTo>
                    <a:pt x="626" y="206"/>
                  </a:lnTo>
                  <a:lnTo>
                    <a:pt x="617" y="210"/>
                  </a:lnTo>
                  <a:lnTo>
                    <a:pt x="608" y="214"/>
                  </a:lnTo>
                  <a:lnTo>
                    <a:pt x="598" y="217"/>
                  </a:lnTo>
                  <a:lnTo>
                    <a:pt x="587" y="219"/>
                  </a:lnTo>
                  <a:lnTo>
                    <a:pt x="577" y="222"/>
                  </a:lnTo>
                  <a:lnTo>
                    <a:pt x="565" y="223"/>
                  </a:lnTo>
                  <a:lnTo>
                    <a:pt x="565" y="223"/>
                  </a:lnTo>
                  <a:lnTo>
                    <a:pt x="553" y="234"/>
                  </a:lnTo>
                  <a:lnTo>
                    <a:pt x="546" y="246"/>
                  </a:lnTo>
                  <a:lnTo>
                    <a:pt x="541" y="256"/>
                  </a:lnTo>
                  <a:lnTo>
                    <a:pt x="540" y="265"/>
                  </a:lnTo>
                  <a:lnTo>
                    <a:pt x="540" y="274"/>
                  </a:lnTo>
                  <a:lnTo>
                    <a:pt x="544" y="282"/>
                  </a:lnTo>
                  <a:lnTo>
                    <a:pt x="547" y="288"/>
                  </a:lnTo>
                  <a:lnTo>
                    <a:pt x="552" y="295"/>
                  </a:lnTo>
                  <a:lnTo>
                    <a:pt x="560" y="309"/>
                  </a:lnTo>
                  <a:lnTo>
                    <a:pt x="562" y="315"/>
                  </a:lnTo>
                  <a:lnTo>
                    <a:pt x="564" y="322"/>
                  </a:lnTo>
                  <a:lnTo>
                    <a:pt x="563" y="328"/>
                  </a:lnTo>
                  <a:lnTo>
                    <a:pt x="560" y="336"/>
                  </a:lnTo>
                  <a:lnTo>
                    <a:pt x="553" y="343"/>
                  </a:lnTo>
                  <a:lnTo>
                    <a:pt x="542" y="351"/>
                  </a:lnTo>
                  <a:lnTo>
                    <a:pt x="542" y="351"/>
                  </a:lnTo>
                  <a:lnTo>
                    <a:pt x="540" y="364"/>
                  </a:lnTo>
                  <a:lnTo>
                    <a:pt x="534" y="378"/>
                  </a:lnTo>
                  <a:lnTo>
                    <a:pt x="529" y="391"/>
                  </a:lnTo>
                  <a:lnTo>
                    <a:pt x="522" y="401"/>
                  </a:lnTo>
                  <a:lnTo>
                    <a:pt x="514" y="412"/>
                  </a:lnTo>
                  <a:lnTo>
                    <a:pt x="506" y="421"/>
                  </a:lnTo>
                  <a:lnTo>
                    <a:pt x="492" y="438"/>
                  </a:lnTo>
                  <a:lnTo>
                    <a:pt x="486" y="445"/>
                  </a:lnTo>
                  <a:lnTo>
                    <a:pt x="481" y="453"/>
                  </a:lnTo>
                  <a:lnTo>
                    <a:pt x="478" y="460"/>
                  </a:lnTo>
                  <a:lnTo>
                    <a:pt x="478" y="467"/>
                  </a:lnTo>
                  <a:lnTo>
                    <a:pt x="480" y="475"/>
                  </a:lnTo>
                  <a:lnTo>
                    <a:pt x="485" y="482"/>
                  </a:lnTo>
                  <a:lnTo>
                    <a:pt x="494" y="490"/>
                  </a:lnTo>
                  <a:lnTo>
                    <a:pt x="506" y="498"/>
                  </a:lnTo>
                  <a:lnTo>
                    <a:pt x="506" y="498"/>
                  </a:lnTo>
                  <a:lnTo>
                    <a:pt x="515" y="503"/>
                  </a:lnTo>
                  <a:lnTo>
                    <a:pt x="521" y="508"/>
                  </a:lnTo>
                  <a:lnTo>
                    <a:pt x="526" y="514"/>
                  </a:lnTo>
                  <a:lnTo>
                    <a:pt x="530" y="520"/>
                  </a:lnTo>
                  <a:lnTo>
                    <a:pt x="533" y="527"/>
                  </a:lnTo>
                  <a:lnTo>
                    <a:pt x="535" y="534"/>
                  </a:lnTo>
                  <a:lnTo>
                    <a:pt x="538" y="547"/>
                  </a:lnTo>
                  <a:lnTo>
                    <a:pt x="540" y="561"/>
                  </a:lnTo>
                  <a:lnTo>
                    <a:pt x="542" y="575"/>
                  </a:lnTo>
                  <a:lnTo>
                    <a:pt x="544" y="582"/>
                  </a:lnTo>
                  <a:lnTo>
                    <a:pt x="546" y="589"/>
                  </a:lnTo>
                  <a:lnTo>
                    <a:pt x="549" y="595"/>
                  </a:lnTo>
                  <a:lnTo>
                    <a:pt x="554" y="600"/>
                  </a:lnTo>
                  <a:lnTo>
                    <a:pt x="554" y="600"/>
                  </a:lnTo>
                  <a:lnTo>
                    <a:pt x="555" y="612"/>
                  </a:lnTo>
                  <a:lnTo>
                    <a:pt x="556" y="623"/>
                  </a:lnTo>
                  <a:lnTo>
                    <a:pt x="555" y="637"/>
                  </a:lnTo>
                  <a:lnTo>
                    <a:pt x="555" y="644"/>
                  </a:lnTo>
                  <a:lnTo>
                    <a:pt x="553" y="651"/>
                  </a:lnTo>
                  <a:lnTo>
                    <a:pt x="550" y="658"/>
                  </a:lnTo>
                  <a:lnTo>
                    <a:pt x="547" y="664"/>
                  </a:lnTo>
                  <a:lnTo>
                    <a:pt x="544" y="669"/>
                  </a:lnTo>
                  <a:lnTo>
                    <a:pt x="538" y="673"/>
                  </a:lnTo>
                  <a:lnTo>
                    <a:pt x="532" y="676"/>
                  </a:lnTo>
                  <a:lnTo>
                    <a:pt x="524" y="677"/>
                  </a:lnTo>
                  <a:lnTo>
                    <a:pt x="524" y="677"/>
                  </a:lnTo>
                  <a:lnTo>
                    <a:pt x="519" y="677"/>
                  </a:lnTo>
                  <a:lnTo>
                    <a:pt x="515" y="677"/>
                  </a:lnTo>
                  <a:lnTo>
                    <a:pt x="510" y="676"/>
                  </a:lnTo>
                  <a:lnTo>
                    <a:pt x="506" y="674"/>
                  </a:lnTo>
                  <a:lnTo>
                    <a:pt x="496" y="668"/>
                  </a:lnTo>
                  <a:lnTo>
                    <a:pt x="488" y="660"/>
                  </a:lnTo>
                  <a:lnTo>
                    <a:pt x="479" y="650"/>
                  </a:lnTo>
                  <a:lnTo>
                    <a:pt x="471" y="638"/>
                  </a:lnTo>
                  <a:lnTo>
                    <a:pt x="463" y="624"/>
                  </a:lnTo>
                  <a:lnTo>
                    <a:pt x="455" y="610"/>
                  </a:lnTo>
                  <a:lnTo>
                    <a:pt x="438" y="576"/>
                  </a:lnTo>
                  <a:lnTo>
                    <a:pt x="422" y="540"/>
                  </a:lnTo>
                  <a:lnTo>
                    <a:pt x="403" y="505"/>
                  </a:lnTo>
                  <a:lnTo>
                    <a:pt x="385" y="471"/>
                  </a:lnTo>
                  <a:lnTo>
                    <a:pt x="385" y="471"/>
                  </a:lnTo>
                  <a:lnTo>
                    <a:pt x="380" y="480"/>
                  </a:lnTo>
                  <a:lnTo>
                    <a:pt x="374" y="486"/>
                  </a:lnTo>
                  <a:lnTo>
                    <a:pt x="361" y="500"/>
                  </a:lnTo>
                  <a:lnTo>
                    <a:pt x="355" y="507"/>
                  </a:lnTo>
                  <a:lnTo>
                    <a:pt x="349" y="514"/>
                  </a:lnTo>
                  <a:lnTo>
                    <a:pt x="346" y="521"/>
                  </a:lnTo>
                  <a:lnTo>
                    <a:pt x="344" y="530"/>
                  </a:lnTo>
                  <a:lnTo>
                    <a:pt x="344" y="530"/>
                  </a:lnTo>
                  <a:lnTo>
                    <a:pt x="346" y="539"/>
                  </a:lnTo>
                  <a:lnTo>
                    <a:pt x="349" y="549"/>
                  </a:lnTo>
                  <a:lnTo>
                    <a:pt x="354" y="557"/>
                  </a:lnTo>
                  <a:lnTo>
                    <a:pt x="359" y="565"/>
                  </a:lnTo>
                  <a:lnTo>
                    <a:pt x="364" y="573"/>
                  </a:lnTo>
                  <a:lnTo>
                    <a:pt x="370" y="582"/>
                  </a:lnTo>
                  <a:lnTo>
                    <a:pt x="372" y="592"/>
                  </a:lnTo>
                  <a:lnTo>
                    <a:pt x="374" y="604"/>
                  </a:lnTo>
                  <a:lnTo>
                    <a:pt x="374" y="604"/>
                  </a:lnTo>
                  <a:lnTo>
                    <a:pt x="373" y="612"/>
                  </a:lnTo>
                  <a:lnTo>
                    <a:pt x="372" y="619"/>
                  </a:lnTo>
                  <a:lnTo>
                    <a:pt x="370" y="624"/>
                  </a:lnTo>
                  <a:lnTo>
                    <a:pt x="367" y="630"/>
                  </a:lnTo>
                  <a:lnTo>
                    <a:pt x="361" y="639"/>
                  </a:lnTo>
                  <a:lnTo>
                    <a:pt x="354" y="648"/>
                  </a:lnTo>
                  <a:lnTo>
                    <a:pt x="346" y="654"/>
                  </a:lnTo>
                  <a:lnTo>
                    <a:pt x="340" y="662"/>
                  </a:lnTo>
                  <a:lnTo>
                    <a:pt x="336" y="667"/>
                  </a:lnTo>
                  <a:lnTo>
                    <a:pt x="335" y="673"/>
                  </a:lnTo>
                  <a:lnTo>
                    <a:pt x="334" y="679"/>
                  </a:lnTo>
                  <a:lnTo>
                    <a:pt x="333" y="685"/>
                  </a:lnTo>
                  <a:lnTo>
                    <a:pt x="333" y="685"/>
                  </a:lnTo>
                  <a:lnTo>
                    <a:pt x="334" y="690"/>
                  </a:lnTo>
                  <a:lnTo>
                    <a:pt x="338" y="696"/>
                  </a:lnTo>
                  <a:lnTo>
                    <a:pt x="346" y="706"/>
                  </a:lnTo>
                  <a:lnTo>
                    <a:pt x="351" y="712"/>
                  </a:lnTo>
                  <a:lnTo>
                    <a:pt x="355" y="718"/>
                  </a:lnTo>
                  <a:lnTo>
                    <a:pt x="358" y="725"/>
                  </a:lnTo>
                  <a:lnTo>
                    <a:pt x="359" y="733"/>
                  </a:lnTo>
                  <a:lnTo>
                    <a:pt x="359" y="733"/>
                  </a:lnTo>
                  <a:lnTo>
                    <a:pt x="358" y="744"/>
                  </a:lnTo>
                  <a:lnTo>
                    <a:pt x="355" y="756"/>
                  </a:lnTo>
                  <a:lnTo>
                    <a:pt x="349" y="767"/>
                  </a:lnTo>
                  <a:lnTo>
                    <a:pt x="342" y="776"/>
                  </a:lnTo>
                  <a:lnTo>
                    <a:pt x="333" y="786"/>
                  </a:lnTo>
                  <a:lnTo>
                    <a:pt x="323" y="795"/>
                  </a:lnTo>
                  <a:lnTo>
                    <a:pt x="312" y="803"/>
                  </a:lnTo>
                  <a:lnTo>
                    <a:pt x="301" y="811"/>
                  </a:lnTo>
                  <a:lnTo>
                    <a:pt x="275" y="824"/>
                  </a:lnTo>
                  <a:lnTo>
                    <a:pt x="251" y="835"/>
                  </a:lnTo>
                  <a:lnTo>
                    <a:pt x="228" y="843"/>
                  </a:lnTo>
                  <a:lnTo>
                    <a:pt x="209" y="850"/>
                  </a:lnTo>
                  <a:lnTo>
                    <a:pt x="209" y="850"/>
                  </a:lnTo>
                  <a:lnTo>
                    <a:pt x="182" y="860"/>
                  </a:lnTo>
                  <a:lnTo>
                    <a:pt x="158" y="872"/>
                  </a:lnTo>
                  <a:lnTo>
                    <a:pt x="136" y="883"/>
                  </a:lnTo>
                  <a:lnTo>
                    <a:pt x="115" y="896"/>
                  </a:lnTo>
                  <a:lnTo>
                    <a:pt x="74" y="920"/>
                  </a:lnTo>
                  <a:lnTo>
                    <a:pt x="53" y="932"/>
                  </a:lnTo>
                  <a:lnTo>
                    <a:pt x="29" y="942"/>
                  </a:lnTo>
                  <a:lnTo>
                    <a:pt x="29" y="942"/>
                  </a:lnTo>
                  <a:lnTo>
                    <a:pt x="31" y="949"/>
                  </a:lnTo>
                  <a:lnTo>
                    <a:pt x="34" y="954"/>
                  </a:lnTo>
                  <a:lnTo>
                    <a:pt x="36" y="958"/>
                  </a:lnTo>
                  <a:lnTo>
                    <a:pt x="36" y="964"/>
                  </a:lnTo>
                  <a:lnTo>
                    <a:pt x="36" y="964"/>
                  </a:lnTo>
                  <a:lnTo>
                    <a:pt x="36" y="1019"/>
                  </a:lnTo>
                  <a:lnTo>
                    <a:pt x="36" y="1019"/>
                  </a:lnTo>
                  <a:lnTo>
                    <a:pt x="36" y="1026"/>
                  </a:lnTo>
                  <a:lnTo>
                    <a:pt x="35" y="1033"/>
                  </a:lnTo>
                  <a:lnTo>
                    <a:pt x="30" y="1046"/>
                  </a:lnTo>
                  <a:lnTo>
                    <a:pt x="25" y="1056"/>
                  </a:lnTo>
                  <a:lnTo>
                    <a:pt x="18" y="1066"/>
                  </a:lnTo>
                  <a:lnTo>
                    <a:pt x="12" y="1077"/>
                  </a:lnTo>
                  <a:lnTo>
                    <a:pt x="6" y="1087"/>
                  </a:lnTo>
                  <a:lnTo>
                    <a:pt x="2" y="1099"/>
                  </a:lnTo>
                  <a:lnTo>
                    <a:pt x="0" y="1104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0" y="1120"/>
                  </a:lnTo>
                  <a:lnTo>
                    <a:pt x="3" y="1127"/>
                  </a:lnTo>
                  <a:lnTo>
                    <a:pt x="6" y="1134"/>
                  </a:lnTo>
                  <a:lnTo>
                    <a:pt x="12" y="1140"/>
                  </a:lnTo>
                  <a:lnTo>
                    <a:pt x="17" y="1143"/>
                  </a:lnTo>
                  <a:lnTo>
                    <a:pt x="23" y="1147"/>
                  </a:lnTo>
                  <a:lnTo>
                    <a:pt x="29" y="1149"/>
                  </a:lnTo>
                  <a:lnTo>
                    <a:pt x="36" y="1152"/>
                  </a:lnTo>
                  <a:lnTo>
                    <a:pt x="36" y="1152"/>
                  </a:lnTo>
                  <a:lnTo>
                    <a:pt x="37" y="1157"/>
                  </a:lnTo>
                  <a:lnTo>
                    <a:pt x="37" y="1164"/>
                  </a:lnTo>
                  <a:lnTo>
                    <a:pt x="40" y="1169"/>
                  </a:lnTo>
                  <a:lnTo>
                    <a:pt x="42" y="1173"/>
                  </a:lnTo>
                  <a:lnTo>
                    <a:pt x="44" y="1177"/>
                  </a:lnTo>
                  <a:lnTo>
                    <a:pt x="48" y="1180"/>
                  </a:lnTo>
                  <a:lnTo>
                    <a:pt x="56" y="1186"/>
                  </a:lnTo>
                  <a:lnTo>
                    <a:pt x="65" y="1188"/>
                  </a:lnTo>
                  <a:lnTo>
                    <a:pt x="75" y="1191"/>
                  </a:lnTo>
                  <a:lnTo>
                    <a:pt x="87" y="1192"/>
                  </a:lnTo>
                  <a:lnTo>
                    <a:pt x="98" y="1192"/>
                  </a:lnTo>
                  <a:lnTo>
                    <a:pt x="98" y="1192"/>
                  </a:lnTo>
                  <a:lnTo>
                    <a:pt x="190" y="1192"/>
                  </a:lnTo>
                  <a:lnTo>
                    <a:pt x="190" y="1192"/>
                  </a:lnTo>
                  <a:lnTo>
                    <a:pt x="195" y="1192"/>
                  </a:lnTo>
                  <a:lnTo>
                    <a:pt x="199" y="1193"/>
                  </a:lnTo>
                  <a:lnTo>
                    <a:pt x="203" y="1195"/>
                  </a:lnTo>
                  <a:lnTo>
                    <a:pt x="206" y="1198"/>
                  </a:lnTo>
                  <a:lnTo>
                    <a:pt x="213" y="1203"/>
                  </a:lnTo>
                  <a:lnTo>
                    <a:pt x="218" y="1211"/>
                  </a:lnTo>
                  <a:lnTo>
                    <a:pt x="221" y="1221"/>
                  </a:lnTo>
                  <a:lnTo>
                    <a:pt x="225" y="1231"/>
                  </a:lnTo>
                  <a:lnTo>
                    <a:pt x="229" y="1254"/>
                  </a:lnTo>
                  <a:lnTo>
                    <a:pt x="235" y="1277"/>
                  </a:lnTo>
                  <a:lnTo>
                    <a:pt x="239" y="1287"/>
                  </a:lnTo>
                  <a:lnTo>
                    <a:pt x="243" y="1297"/>
                  </a:lnTo>
                  <a:lnTo>
                    <a:pt x="248" y="1305"/>
                  </a:lnTo>
                  <a:lnTo>
                    <a:pt x="255" y="1311"/>
                  </a:lnTo>
                  <a:lnTo>
                    <a:pt x="259" y="1314"/>
                  </a:lnTo>
                  <a:lnTo>
                    <a:pt x="264" y="1315"/>
                  </a:lnTo>
                  <a:lnTo>
                    <a:pt x="269" y="1316"/>
                  </a:lnTo>
                  <a:lnTo>
                    <a:pt x="274" y="1316"/>
                  </a:lnTo>
                  <a:lnTo>
                    <a:pt x="274" y="1316"/>
                  </a:lnTo>
                  <a:lnTo>
                    <a:pt x="281" y="1316"/>
                  </a:lnTo>
                  <a:lnTo>
                    <a:pt x="288" y="1314"/>
                  </a:lnTo>
                  <a:lnTo>
                    <a:pt x="300" y="1309"/>
                  </a:lnTo>
                  <a:lnTo>
                    <a:pt x="312" y="1302"/>
                  </a:lnTo>
                  <a:lnTo>
                    <a:pt x="319" y="1300"/>
                  </a:lnTo>
                  <a:lnTo>
                    <a:pt x="326" y="1299"/>
                  </a:lnTo>
                  <a:lnTo>
                    <a:pt x="326" y="1299"/>
                  </a:lnTo>
                  <a:lnTo>
                    <a:pt x="329" y="1303"/>
                  </a:lnTo>
                  <a:lnTo>
                    <a:pt x="333" y="1307"/>
                  </a:lnTo>
                  <a:lnTo>
                    <a:pt x="338" y="1309"/>
                  </a:lnTo>
                  <a:lnTo>
                    <a:pt x="344" y="1309"/>
                  </a:lnTo>
                  <a:lnTo>
                    <a:pt x="344" y="1309"/>
                  </a:lnTo>
                  <a:lnTo>
                    <a:pt x="349" y="1309"/>
                  </a:lnTo>
                  <a:lnTo>
                    <a:pt x="354" y="1307"/>
                  </a:lnTo>
                  <a:lnTo>
                    <a:pt x="362" y="1300"/>
                  </a:lnTo>
                  <a:lnTo>
                    <a:pt x="370" y="1294"/>
                  </a:lnTo>
                  <a:lnTo>
                    <a:pt x="373" y="1292"/>
                  </a:lnTo>
                  <a:lnTo>
                    <a:pt x="378" y="1291"/>
                  </a:lnTo>
                  <a:lnTo>
                    <a:pt x="378" y="1291"/>
                  </a:lnTo>
                  <a:lnTo>
                    <a:pt x="385" y="1293"/>
                  </a:lnTo>
                  <a:lnTo>
                    <a:pt x="396" y="1299"/>
                  </a:lnTo>
                  <a:lnTo>
                    <a:pt x="410" y="1306"/>
                  </a:lnTo>
                  <a:lnTo>
                    <a:pt x="425" y="1315"/>
                  </a:lnTo>
                  <a:lnTo>
                    <a:pt x="439" y="1325"/>
                  </a:lnTo>
                  <a:lnTo>
                    <a:pt x="450" y="1334"/>
                  </a:lnTo>
                  <a:lnTo>
                    <a:pt x="460" y="1344"/>
                  </a:lnTo>
                  <a:lnTo>
                    <a:pt x="461" y="1347"/>
                  </a:lnTo>
                  <a:lnTo>
                    <a:pt x="462" y="1351"/>
                  </a:lnTo>
                  <a:lnTo>
                    <a:pt x="462" y="1351"/>
                  </a:lnTo>
                  <a:lnTo>
                    <a:pt x="462" y="1379"/>
                  </a:lnTo>
                  <a:lnTo>
                    <a:pt x="462" y="1379"/>
                  </a:lnTo>
                  <a:lnTo>
                    <a:pt x="463" y="1390"/>
                  </a:lnTo>
                  <a:lnTo>
                    <a:pt x="466" y="1401"/>
                  </a:lnTo>
                  <a:lnTo>
                    <a:pt x="471" y="1415"/>
                  </a:lnTo>
                  <a:lnTo>
                    <a:pt x="477" y="1427"/>
                  </a:lnTo>
                  <a:lnTo>
                    <a:pt x="477" y="1427"/>
                  </a:lnTo>
                  <a:lnTo>
                    <a:pt x="480" y="1432"/>
                  </a:lnTo>
                  <a:lnTo>
                    <a:pt x="484" y="1438"/>
                  </a:lnTo>
                  <a:lnTo>
                    <a:pt x="487" y="1450"/>
                  </a:lnTo>
                  <a:lnTo>
                    <a:pt x="489" y="1461"/>
                  </a:lnTo>
                  <a:lnTo>
                    <a:pt x="492" y="1473"/>
                  </a:lnTo>
                  <a:lnTo>
                    <a:pt x="494" y="1483"/>
                  </a:lnTo>
                  <a:lnTo>
                    <a:pt x="496" y="1493"/>
                  </a:lnTo>
                  <a:lnTo>
                    <a:pt x="502" y="1502"/>
                  </a:lnTo>
                  <a:lnTo>
                    <a:pt x="506" y="1507"/>
                  </a:lnTo>
                  <a:lnTo>
                    <a:pt x="510" y="1512"/>
                  </a:lnTo>
                  <a:lnTo>
                    <a:pt x="510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95" y="1529"/>
                  </a:lnTo>
                  <a:lnTo>
                    <a:pt x="609" y="1545"/>
                  </a:lnTo>
                  <a:lnTo>
                    <a:pt x="624" y="1559"/>
                  </a:lnTo>
                  <a:lnTo>
                    <a:pt x="632" y="1565"/>
                  </a:lnTo>
                  <a:lnTo>
                    <a:pt x="642" y="1570"/>
                  </a:lnTo>
                  <a:lnTo>
                    <a:pt x="642" y="1570"/>
                  </a:lnTo>
                  <a:lnTo>
                    <a:pt x="649" y="1574"/>
                  </a:lnTo>
                  <a:lnTo>
                    <a:pt x="659" y="1577"/>
                  </a:lnTo>
                  <a:lnTo>
                    <a:pt x="677" y="1583"/>
                  </a:lnTo>
                  <a:lnTo>
                    <a:pt x="698" y="1588"/>
                  </a:lnTo>
                  <a:lnTo>
                    <a:pt x="718" y="1591"/>
                  </a:lnTo>
                  <a:lnTo>
                    <a:pt x="758" y="1598"/>
                  </a:lnTo>
                  <a:lnTo>
                    <a:pt x="775" y="1603"/>
                  </a:lnTo>
                  <a:lnTo>
                    <a:pt x="789" y="1607"/>
                  </a:lnTo>
                  <a:lnTo>
                    <a:pt x="789" y="1607"/>
                  </a:lnTo>
                  <a:lnTo>
                    <a:pt x="800" y="1614"/>
                  </a:lnTo>
                  <a:lnTo>
                    <a:pt x="809" y="1621"/>
                  </a:lnTo>
                  <a:lnTo>
                    <a:pt x="817" y="1629"/>
                  </a:lnTo>
                  <a:lnTo>
                    <a:pt x="825" y="1637"/>
                  </a:lnTo>
                  <a:lnTo>
                    <a:pt x="838" y="1656"/>
                  </a:lnTo>
                  <a:lnTo>
                    <a:pt x="851" y="1673"/>
                  </a:lnTo>
                  <a:lnTo>
                    <a:pt x="857" y="1681"/>
                  </a:lnTo>
                  <a:lnTo>
                    <a:pt x="863" y="1689"/>
                  </a:lnTo>
                  <a:lnTo>
                    <a:pt x="871" y="1696"/>
                  </a:lnTo>
                  <a:lnTo>
                    <a:pt x="880" y="1702"/>
                  </a:lnTo>
                  <a:lnTo>
                    <a:pt x="890" y="1706"/>
                  </a:lnTo>
                  <a:lnTo>
                    <a:pt x="900" y="1710"/>
                  </a:lnTo>
                  <a:lnTo>
                    <a:pt x="914" y="1713"/>
                  </a:lnTo>
                  <a:lnTo>
                    <a:pt x="928" y="1713"/>
                  </a:lnTo>
                  <a:lnTo>
                    <a:pt x="928" y="1713"/>
                  </a:lnTo>
                  <a:lnTo>
                    <a:pt x="947" y="1714"/>
                  </a:lnTo>
                  <a:lnTo>
                    <a:pt x="965" y="1718"/>
                  </a:lnTo>
                  <a:lnTo>
                    <a:pt x="983" y="1720"/>
                  </a:lnTo>
                  <a:lnTo>
                    <a:pt x="1001" y="1721"/>
                  </a:lnTo>
                  <a:lnTo>
                    <a:pt x="1001" y="1721"/>
                  </a:lnTo>
                  <a:lnTo>
                    <a:pt x="1010" y="1720"/>
                  </a:lnTo>
                  <a:lnTo>
                    <a:pt x="1016" y="1719"/>
                  </a:lnTo>
                  <a:lnTo>
                    <a:pt x="1022" y="1715"/>
                  </a:lnTo>
                  <a:lnTo>
                    <a:pt x="1028" y="1711"/>
                  </a:lnTo>
                  <a:lnTo>
                    <a:pt x="1034" y="1706"/>
                  </a:lnTo>
                  <a:lnTo>
                    <a:pt x="1038" y="1702"/>
                  </a:lnTo>
                  <a:lnTo>
                    <a:pt x="1048" y="1690"/>
                  </a:lnTo>
                  <a:lnTo>
                    <a:pt x="1056" y="1679"/>
                  </a:lnTo>
                  <a:lnTo>
                    <a:pt x="1065" y="1668"/>
                  </a:lnTo>
                  <a:lnTo>
                    <a:pt x="1071" y="1665"/>
                  </a:lnTo>
                  <a:lnTo>
                    <a:pt x="1076" y="1661"/>
                  </a:lnTo>
                  <a:lnTo>
                    <a:pt x="1083" y="1659"/>
                  </a:lnTo>
                  <a:lnTo>
                    <a:pt x="1090" y="1659"/>
                  </a:lnTo>
                  <a:lnTo>
                    <a:pt x="1090" y="1659"/>
                  </a:lnTo>
                  <a:lnTo>
                    <a:pt x="1095" y="1659"/>
                  </a:lnTo>
                  <a:lnTo>
                    <a:pt x="1099" y="1660"/>
                  </a:lnTo>
                  <a:lnTo>
                    <a:pt x="1103" y="1662"/>
                  </a:lnTo>
                  <a:lnTo>
                    <a:pt x="1107" y="1666"/>
                  </a:lnTo>
                  <a:lnTo>
                    <a:pt x="1114" y="1673"/>
                  </a:lnTo>
                  <a:lnTo>
                    <a:pt x="1120" y="1682"/>
                  </a:lnTo>
                  <a:lnTo>
                    <a:pt x="1132" y="1700"/>
                  </a:lnTo>
                  <a:lnTo>
                    <a:pt x="1136" y="1707"/>
                  </a:lnTo>
                  <a:lnTo>
                    <a:pt x="1142" y="1713"/>
                  </a:lnTo>
                  <a:lnTo>
                    <a:pt x="1142" y="1713"/>
                  </a:lnTo>
                  <a:lnTo>
                    <a:pt x="1145" y="1718"/>
                  </a:lnTo>
                  <a:lnTo>
                    <a:pt x="1149" y="1721"/>
                  </a:lnTo>
                  <a:lnTo>
                    <a:pt x="1152" y="1722"/>
                  </a:lnTo>
                  <a:lnTo>
                    <a:pt x="1156" y="1723"/>
                  </a:lnTo>
                  <a:lnTo>
                    <a:pt x="1163" y="1725"/>
                  </a:lnTo>
                  <a:lnTo>
                    <a:pt x="1170" y="1722"/>
                  </a:lnTo>
                  <a:lnTo>
                    <a:pt x="1184" y="1717"/>
                  </a:lnTo>
                  <a:lnTo>
                    <a:pt x="1193" y="1715"/>
                  </a:lnTo>
                  <a:lnTo>
                    <a:pt x="1196" y="1717"/>
                  </a:lnTo>
                  <a:lnTo>
                    <a:pt x="1201" y="1717"/>
                  </a:lnTo>
                  <a:lnTo>
                    <a:pt x="1201" y="1717"/>
                  </a:lnTo>
                  <a:lnTo>
                    <a:pt x="1207" y="1721"/>
                  </a:lnTo>
                  <a:lnTo>
                    <a:pt x="1213" y="1727"/>
                  </a:lnTo>
                  <a:lnTo>
                    <a:pt x="1217" y="1733"/>
                  </a:lnTo>
                  <a:lnTo>
                    <a:pt x="1220" y="1740"/>
                  </a:lnTo>
                  <a:lnTo>
                    <a:pt x="1225" y="1751"/>
                  </a:lnTo>
                  <a:lnTo>
                    <a:pt x="1228" y="1757"/>
                  </a:lnTo>
                  <a:lnTo>
                    <a:pt x="1234" y="1761"/>
                  </a:lnTo>
                  <a:lnTo>
                    <a:pt x="1234" y="1761"/>
                  </a:lnTo>
                  <a:lnTo>
                    <a:pt x="1240" y="1765"/>
                  </a:lnTo>
                  <a:lnTo>
                    <a:pt x="1247" y="1768"/>
                  </a:lnTo>
                  <a:lnTo>
                    <a:pt x="1252" y="1769"/>
                  </a:lnTo>
                  <a:lnTo>
                    <a:pt x="1259" y="1769"/>
                  </a:lnTo>
                  <a:lnTo>
                    <a:pt x="1272" y="1769"/>
                  </a:lnTo>
                  <a:lnTo>
                    <a:pt x="1278" y="1771"/>
                  </a:lnTo>
                  <a:lnTo>
                    <a:pt x="1285" y="1772"/>
                  </a:lnTo>
                  <a:lnTo>
                    <a:pt x="1285" y="1772"/>
                  </a:lnTo>
                  <a:lnTo>
                    <a:pt x="1291" y="1775"/>
                  </a:lnTo>
                  <a:lnTo>
                    <a:pt x="1297" y="1780"/>
                  </a:lnTo>
                  <a:lnTo>
                    <a:pt x="1306" y="1789"/>
                  </a:lnTo>
                  <a:lnTo>
                    <a:pt x="1317" y="1798"/>
                  </a:lnTo>
                  <a:lnTo>
                    <a:pt x="1323" y="1802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2579544" y="3150396"/>
              <a:ext cx="909582" cy="567186"/>
            </a:xfrm>
            <a:custGeom>
              <a:avLst/>
              <a:gdLst/>
              <a:ahLst/>
              <a:cxnLst>
                <a:cxn ang="0">
                  <a:pos x="1175" y="663"/>
                </a:cxn>
                <a:cxn ang="0">
                  <a:pos x="1042" y="755"/>
                </a:cxn>
                <a:cxn ang="0">
                  <a:pos x="958" y="779"/>
                </a:cxn>
                <a:cxn ang="0">
                  <a:pos x="664" y="642"/>
                </a:cxn>
                <a:cxn ang="0">
                  <a:pos x="508" y="528"/>
                </a:cxn>
                <a:cxn ang="0">
                  <a:pos x="453" y="501"/>
                </a:cxn>
                <a:cxn ang="0">
                  <a:pos x="337" y="524"/>
                </a:cxn>
                <a:cxn ang="0">
                  <a:pos x="217" y="519"/>
                </a:cxn>
                <a:cxn ang="0">
                  <a:pos x="171" y="494"/>
                </a:cxn>
                <a:cxn ang="0">
                  <a:pos x="116" y="508"/>
                </a:cxn>
                <a:cxn ang="0">
                  <a:pos x="85" y="451"/>
                </a:cxn>
                <a:cxn ang="0">
                  <a:pos x="16" y="357"/>
                </a:cxn>
                <a:cxn ang="0">
                  <a:pos x="9" y="290"/>
                </a:cxn>
                <a:cxn ang="0">
                  <a:pos x="37" y="282"/>
                </a:cxn>
                <a:cxn ang="0">
                  <a:pos x="67" y="236"/>
                </a:cxn>
                <a:cxn ang="0">
                  <a:pos x="45" y="188"/>
                </a:cxn>
                <a:cxn ang="0">
                  <a:pos x="85" y="142"/>
                </a:cxn>
                <a:cxn ang="0">
                  <a:pos x="162" y="80"/>
                </a:cxn>
                <a:cxn ang="0">
                  <a:pos x="164" y="6"/>
                </a:cxn>
                <a:cxn ang="0">
                  <a:pos x="205" y="42"/>
                </a:cxn>
                <a:cxn ang="0">
                  <a:pos x="263" y="124"/>
                </a:cxn>
                <a:cxn ang="0">
                  <a:pos x="256" y="205"/>
                </a:cxn>
                <a:cxn ang="0">
                  <a:pos x="195" y="200"/>
                </a:cxn>
                <a:cxn ang="0">
                  <a:pos x="140" y="200"/>
                </a:cxn>
                <a:cxn ang="0">
                  <a:pos x="117" y="230"/>
                </a:cxn>
                <a:cxn ang="0">
                  <a:pos x="129" y="326"/>
                </a:cxn>
                <a:cxn ang="0">
                  <a:pos x="183" y="374"/>
                </a:cxn>
                <a:cxn ang="0">
                  <a:pos x="230" y="330"/>
                </a:cxn>
                <a:cxn ang="0">
                  <a:pos x="316" y="288"/>
                </a:cxn>
                <a:cxn ang="0">
                  <a:pos x="450" y="296"/>
                </a:cxn>
                <a:cxn ang="0">
                  <a:pos x="549" y="320"/>
                </a:cxn>
                <a:cxn ang="0">
                  <a:pos x="577" y="325"/>
                </a:cxn>
                <a:cxn ang="0">
                  <a:pos x="676" y="291"/>
                </a:cxn>
                <a:cxn ang="0">
                  <a:pos x="686" y="310"/>
                </a:cxn>
                <a:cxn ang="0">
                  <a:pos x="633" y="345"/>
                </a:cxn>
                <a:cxn ang="0">
                  <a:pos x="594" y="364"/>
                </a:cxn>
                <a:cxn ang="0">
                  <a:pos x="629" y="393"/>
                </a:cxn>
                <a:cxn ang="0">
                  <a:pos x="667" y="418"/>
                </a:cxn>
                <a:cxn ang="0">
                  <a:pos x="709" y="408"/>
                </a:cxn>
                <a:cxn ang="0">
                  <a:pos x="809" y="433"/>
                </a:cxn>
                <a:cxn ang="0">
                  <a:pos x="933" y="418"/>
                </a:cxn>
                <a:cxn ang="0">
                  <a:pos x="936" y="459"/>
                </a:cxn>
                <a:cxn ang="0">
                  <a:pos x="901" y="496"/>
                </a:cxn>
                <a:cxn ang="0">
                  <a:pos x="910" y="543"/>
                </a:cxn>
                <a:cxn ang="0">
                  <a:pos x="946" y="519"/>
                </a:cxn>
                <a:cxn ang="0">
                  <a:pos x="957" y="478"/>
                </a:cxn>
                <a:cxn ang="0">
                  <a:pos x="1017" y="485"/>
                </a:cxn>
                <a:cxn ang="0">
                  <a:pos x="1023" y="421"/>
                </a:cxn>
                <a:cxn ang="0">
                  <a:pos x="1017" y="365"/>
                </a:cxn>
                <a:cxn ang="0">
                  <a:pos x="1060" y="344"/>
                </a:cxn>
                <a:cxn ang="0">
                  <a:pos x="1110" y="380"/>
                </a:cxn>
                <a:cxn ang="0">
                  <a:pos x="1230" y="460"/>
                </a:cxn>
                <a:cxn ang="0">
                  <a:pos x="1241" y="513"/>
                </a:cxn>
                <a:cxn ang="0">
                  <a:pos x="1213" y="566"/>
                </a:cxn>
                <a:cxn ang="0">
                  <a:pos x="1241" y="631"/>
                </a:cxn>
                <a:cxn ang="0">
                  <a:pos x="1237" y="649"/>
                </a:cxn>
              </a:cxnLst>
              <a:rect l="0" t="0" r="r" b="b"/>
              <a:pathLst>
                <a:path w="1252" h="779">
                  <a:moveTo>
                    <a:pt x="1237" y="649"/>
                  </a:moveTo>
                  <a:lnTo>
                    <a:pt x="1237" y="649"/>
                  </a:lnTo>
                  <a:lnTo>
                    <a:pt x="1225" y="650"/>
                  </a:lnTo>
                  <a:lnTo>
                    <a:pt x="1215" y="651"/>
                  </a:lnTo>
                  <a:lnTo>
                    <a:pt x="1205" y="654"/>
                  </a:lnTo>
                  <a:lnTo>
                    <a:pt x="1194" y="656"/>
                  </a:lnTo>
                  <a:lnTo>
                    <a:pt x="1175" y="663"/>
                  </a:lnTo>
                  <a:lnTo>
                    <a:pt x="1156" y="672"/>
                  </a:lnTo>
                  <a:lnTo>
                    <a:pt x="1139" y="683"/>
                  </a:lnTo>
                  <a:lnTo>
                    <a:pt x="1123" y="694"/>
                  </a:lnTo>
                  <a:lnTo>
                    <a:pt x="1091" y="719"/>
                  </a:lnTo>
                  <a:lnTo>
                    <a:pt x="1075" y="732"/>
                  </a:lnTo>
                  <a:lnTo>
                    <a:pt x="1060" y="744"/>
                  </a:lnTo>
                  <a:lnTo>
                    <a:pt x="1042" y="755"/>
                  </a:lnTo>
                  <a:lnTo>
                    <a:pt x="1026" y="764"/>
                  </a:lnTo>
                  <a:lnTo>
                    <a:pt x="1008" y="771"/>
                  </a:lnTo>
                  <a:lnTo>
                    <a:pt x="999" y="775"/>
                  </a:lnTo>
                  <a:lnTo>
                    <a:pt x="989" y="777"/>
                  </a:lnTo>
                  <a:lnTo>
                    <a:pt x="979" y="778"/>
                  </a:lnTo>
                  <a:lnTo>
                    <a:pt x="969" y="779"/>
                  </a:lnTo>
                  <a:lnTo>
                    <a:pt x="958" y="779"/>
                  </a:lnTo>
                  <a:lnTo>
                    <a:pt x="948" y="778"/>
                  </a:lnTo>
                  <a:lnTo>
                    <a:pt x="948" y="778"/>
                  </a:lnTo>
                  <a:lnTo>
                    <a:pt x="928" y="770"/>
                  </a:lnTo>
                  <a:lnTo>
                    <a:pt x="893" y="754"/>
                  </a:lnTo>
                  <a:lnTo>
                    <a:pt x="785" y="702"/>
                  </a:lnTo>
                  <a:lnTo>
                    <a:pt x="724" y="672"/>
                  </a:lnTo>
                  <a:lnTo>
                    <a:pt x="664" y="642"/>
                  </a:lnTo>
                  <a:lnTo>
                    <a:pt x="611" y="615"/>
                  </a:lnTo>
                  <a:lnTo>
                    <a:pt x="569" y="591"/>
                  </a:lnTo>
                  <a:lnTo>
                    <a:pt x="569" y="591"/>
                  </a:lnTo>
                  <a:lnTo>
                    <a:pt x="560" y="585"/>
                  </a:lnTo>
                  <a:lnTo>
                    <a:pt x="552" y="578"/>
                  </a:lnTo>
                  <a:lnTo>
                    <a:pt x="537" y="562"/>
                  </a:lnTo>
                  <a:lnTo>
                    <a:pt x="508" y="528"/>
                  </a:lnTo>
                  <a:lnTo>
                    <a:pt x="501" y="521"/>
                  </a:lnTo>
                  <a:lnTo>
                    <a:pt x="493" y="515"/>
                  </a:lnTo>
                  <a:lnTo>
                    <a:pt x="487" y="509"/>
                  </a:lnTo>
                  <a:lnTo>
                    <a:pt x="478" y="504"/>
                  </a:lnTo>
                  <a:lnTo>
                    <a:pt x="470" y="502"/>
                  </a:lnTo>
                  <a:lnTo>
                    <a:pt x="462" y="500"/>
                  </a:lnTo>
                  <a:lnTo>
                    <a:pt x="453" y="501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23" y="510"/>
                  </a:lnTo>
                  <a:lnTo>
                    <a:pt x="403" y="516"/>
                  </a:lnTo>
                  <a:lnTo>
                    <a:pt x="382" y="519"/>
                  </a:lnTo>
                  <a:lnTo>
                    <a:pt x="360" y="521"/>
                  </a:lnTo>
                  <a:lnTo>
                    <a:pt x="337" y="524"/>
                  </a:lnTo>
                  <a:lnTo>
                    <a:pt x="314" y="524"/>
                  </a:lnTo>
                  <a:lnTo>
                    <a:pt x="264" y="525"/>
                  </a:lnTo>
                  <a:lnTo>
                    <a:pt x="264" y="525"/>
                  </a:lnTo>
                  <a:lnTo>
                    <a:pt x="251" y="524"/>
                  </a:lnTo>
                  <a:lnTo>
                    <a:pt x="239" y="524"/>
                  </a:lnTo>
                  <a:lnTo>
                    <a:pt x="228" y="521"/>
                  </a:lnTo>
                  <a:lnTo>
                    <a:pt x="217" y="519"/>
                  </a:lnTo>
                  <a:lnTo>
                    <a:pt x="208" y="515"/>
                  </a:lnTo>
                  <a:lnTo>
                    <a:pt x="200" y="509"/>
                  </a:lnTo>
                  <a:lnTo>
                    <a:pt x="193" y="502"/>
                  </a:lnTo>
                  <a:lnTo>
                    <a:pt x="187" y="492"/>
                  </a:lnTo>
                  <a:lnTo>
                    <a:pt x="187" y="492"/>
                  </a:lnTo>
                  <a:lnTo>
                    <a:pt x="179" y="493"/>
                  </a:lnTo>
                  <a:lnTo>
                    <a:pt x="171" y="494"/>
                  </a:lnTo>
                  <a:lnTo>
                    <a:pt x="156" y="501"/>
                  </a:lnTo>
                  <a:lnTo>
                    <a:pt x="140" y="507"/>
                  </a:lnTo>
                  <a:lnTo>
                    <a:pt x="133" y="509"/>
                  </a:lnTo>
                  <a:lnTo>
                    <a:pt x="125" y="510"/>
                  </a:lnTo>
                  <a:lnTo>
                    <a:pt x="125" y="510"/>
                  </a:lnTo>
                  <a:lnTo>
                    <a:pt x="121" y="509"/>
                  </a:lnTo>
                  <a:lnTo>
                    <a:pt x="116" y="508"/>
                  </a:lnTo>
                  <a:lnTo>
                    <a:pt x="113" y="507"/>
                  </a:lnTo>
                  <a:lnTo>
                    <a:pt x="109" y="504"/>
                  </a:lnTo>
                  <a:lnTo>
                    <a:pt x="103" y="497"/>
                  </a:lnTo>
                  <a:lnTo>
                    <a:pt x="99" y="489"/>
                  </a:lnTo>
                  <a:lnTo>
                    <a:pt x="92" y="470"/>
                  </a:lnTo>
                  <a:lnTo>
                    <a:pt x="88" y="459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0" y="441"/>
                  </a:lnTo>
                  <a:lnTo>
                    <a:pt x="75" y="432"/>
                  </a:lnTo>
                  <a:lnTo>
                    <a:pt x="62" y="414"/>
                  </a:lnTo>
                  <a:lnTo>
                    <a:pt x="35" y="383"/>
                  </a:lnTo>
                  <a:lnTo>
                    <a:pt x="22" y="366"/>
                  </a:lnTo>
                  <a:lnTo>
                    <a:pt x="16" y="357"/>
                  </a:lnTo>
                  <a:lnTo>
                    <a:pt x="11" y="348"/>
                  </a:lnTo>
                  <a:lnTo>
                    <a:pt x="7" y="336"/>
                  </a:lnTo>
                  <a:lnTo>
                    <a:pt x="3" y="325"/>
                  </a:lnTo>
                  <a:lnTo>
                    <a:pt x="1" y="311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9" y="290"/>
                  </a:lnTo>
                  <a:lnTo>
                    <a:pt x="16" y="286"/>
                  </a:lnTo>
                  <a:lnTo>
                    <a:pt x="23" y="283"/>
                  </a:lnTo>
                  <a:lnTo>
                    <a:pt x="27" y="282"/>
                  </a:lnTo>
                  <a:lnTo>
                    <a:pt x="34" y="283"/>
                  </a:lnTo>
                  <a:lnTo>
                    <a:pt x="37" y="283"/>
                  </a:lnTo>
                  <a:lnTo>
                    <a:pt x="37" y="282"/>
                  </a:lnTo>
                  <a:lnTo>
                    <a:pt x="37" y="282"/>
                  </a:lnTo>
                  <a:lnTo>
                    <a:pt x="52" y="271"/>
                  </a:lnTo>
                  <a:lnTo>
                    <a:pt x="61" y="261"/>
                  </a:lnTo>
                  <a:lnTo>
                    <a:pt x="64" y="257"/>
                  </a:lnTo>
                  <a:lnTo>
                    <a:pt x="67" y="252"/>
                  </a:lnTo>
                  <a:lnTo>
                    <a:pt x="68" y="248"/>
                  </a:lnTo>
                  <a:lnTo>
                    <a:pt x="68" y="243"/>
                  </a:lnTo>
                  <a:lnTo>
                    <a:pt x="67" y="236"/>
                  </a:lnTo>
                  <a:lnTo>
                    <a:pt x="64" y="228"/>
                  </a:lnTo>
                  <a:lnTo>
                    <a:pt x="60" y="221"/>
                  </a:lnTo>
                  <a:lnTo>
                    <a:pt x="55" y="214"/>
                  </a:lnTo>
                  <a:lnTo>
                    <a:pt x="50" y="206"/>
                  </a:lnTo>
                  <a:lnTo>
                    <a:pt x="47" y="199"/>
                  </a:lnTo>
                  <a:lnTo>
                    <a:pt x="45" y="191"/>
                  </a:lnTo>
                  <a:lnTo>
                    <a:pt x="45" y="188"/>
                  </a:lnTo>
                  <a:lnTo>
                    <a:pt x="45" y="183"/>
                  </a:lnTo>
                  <a:lnTo>
                    <a:pt x="46" y="179"/>
                  </a:lnTo>
                  <a:lnTo>
                    <a:pt x="48" y="174"/>
                  </a:lnTo>
                  <a:lnTo>
                    <a:pt x="52" y="169"/>
                  </a:lnTo>
                  <a:lnTo>
                    <a:pt x="55" y="165"/>
                  </a:lnTo>
                  <a:lnTo>
                    <a:pt x="68" y="154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119" y="120"/>
                  </a:lnTo>
                  <a:lnTo>
                    <a:pt x="132" y="111"/>
                  </a:lnTo>
                  <a:lnTo>
                    <a:pt x="142" y="101"/>
                  </a:lnTo>
                  <a:lnTo>
                    <a:pt x="151" y="95"/>
                  </a:lnTo>
                  <a:lnTo>
                    <a:pt x="157" y="86"/>
                  </a:lnTo>
                  <a:lnTo>
                    <a:pt x="162" y="80"/>
                  </a:lnTo>
                  <a:lnTo>
                    <a:pt x="164" y="73"/>
                  </a:lnTo>
                  <a:lnTo>
                    <a:pt x="167" y="66"/>
                  </a:lnTo>
                  <a:lnTo>
                    <a:pt x="167" y="59"/>
                  </a:lnTo>
                  <a:lnTo>
                    <a:pt x="167" y="45"/>
                  </a:lnTo>
                  <a:lnTo>
                    <a:pt x="165" y="28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5" y="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2"/>
                  </a:lnTo>
                  <a:lnTo>
                    <a:pt x="180" y="12"/>
                  </a:lnTo>
                  <a:lnTo>
                    <a:pt x="191" y="26"/>
                  </a:lnTo>
                  <a:lnTo>
                    <a:pt x="205" y="42"/>
                  </a:lnTo>
                  <a:lnTo>
                    <a:pt x="220" y="59"/>
                  </a:lnTo>
                  <a:lnTo>
                    <a:pt x="236" y="75"/>
                  </a:lnTo>
                  <a:lnTo>
                    <a:pt x="244" y="82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9" y="104"/>
                  </a:lnTo>
                  <a:lnTo>
                    <a:pt x="263" y="124"/>
                  </a:lnTo>
                  <a:lnTo>
                    <a:pt x="266" y="147"/>
                  </a:lnTo>
                  <a:lnTo>
                    <a:pt x="267" y="159"/>
                  </a:lnTo>
                  <a:lnTo>
                    <a:pt x="267" y="170"/>
                  </a:lnTo>
                  <a:lnTo>
                    <a:pt x="266" y="181"/>
                  </a:lnTo>
                  <a:lnTo>
                    <a:pt x="263" y="190"/>
                  </a:lnTo>
                  <a:lnTo>
                    <a:pt x="261" y="199"/>
                  </a:lnTo>
                  <a:lnTo>
                    <a:pt x="256" y="205"/>
                  </a:lnTo>
                  <a:lnTo>
                    <a:pt x="252" y="211"/>
                  </a:lnTo>
                  <a:lnTo>
                    <a:pt x="245" y="213"/>
                  </a:lnTo>
                  <a:lnTo>
                    <a:pt x="237" y="214"/>
                  </a:lnTo>
                  <a:lnTo>
                    <a:pt x="228" y="212"/>
                  </a:lnTo>
                  <a:lnTo>
                    <a:pt x="228" y="212"/>
                  </a:lnTo>
                  <a:lnTo>
                    <a:pt x="210" y="205"/>
                  </a:lnTo>
                  <a:lnTo>
                    <a:pt x="195" y="200"/>
                  </a:lnTo>
                  <a:lnTo>
                    <a:pt x="183" y="197"/>
                  </a:lnTo>
                  <a:lnTo>
                    <a:pt x="172" y="195"/>
                  </a:lnTo>
                  <a:lnTo>
                    <a:pt x="163" y="195"/>
                  </a:lnTo>
                  <a:lnTo>
                    <a:pt x="155" y="195"/>
                  </a:lnTo>
                  <a:lnTo>
                    <a:pt x="149" y="196"/>
                  </a:lnTo>
                  <a:lnTo>
                    <a:pt x="145" y="198"/>
                  </a:lnTo>
                  <a:lnTo>
                    <a:pt x="140" y="200"/>
                  </a:lnTo>
                  <a:lnTo>
                    <a:pt x="137" y="204"/>
                  </a:lnTo>
                  <a:lnTo>
                    <a:pt x="130" y="210"/>
                  </a:lnTo>
                  <a:lnTo>
                    <a:pt x="123" y="215"/>
                  </a:lnTo>
                  <a:lnTo>
                    <a:pt x="118" y="218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7" y="230"/>
                  </a:lnTo>
                  <a:lnTo>
                    <a:pt x="122" y="241"/>
                  </a:lnTo>
                  <a:lnTo>
                    <a:pt x="125" y="256"/>
                  </a:lnTo>
                  <a:lnTo>
                    <a:pt x="129" y="272"/>
                  </a:lnTo>
                  <a:lnTo>
                    <a:pt x="131" y="290"/>
                  </a:lnTo>
                  <a:lnTo>
                    <a:pt x="131" y="309"/>
                  </a:lnTo>
                  <a:lnTo>
                    <a:pt x="130" y="318"/>
                  </a:lnTo>
                  <a:lnTo>
                    <a:pt x="129" y="326"/>
                  </a:lnTo>
                  <a:lnTo>
                    <a:pt x="129" y="326"/>
                  </a:lnTo>
                  <a:lnTo>
                    <a:pt x="138" y="334"/>
                  </a:lnTo>
                  <a:lnTo>
                    <a:pt x="147" y="344"/>
                  </a:lnTo>
                  <a:lnTo>
                    <a:pt x="165" y="363"/>
                  </a:lnTo>
                  <a:lnTo>
                    <a:pt x="175" y="370"/>
                  </a:lnTo>
                  <a:lnTo>
                    <a:pt x="179" y="372"/>
                  </a:lnTo>
                  <a:lnTo>
                    <a:pt x="183" y="374"/>
                  </a:lnTo>
                  <a:lnTo>
                    <a:pt x="187" y="374"/>
                  </a:lnTo>
                  <a:lnTo>
                    <a:pt x="191" y="373"/>
                  </a:lnTo>
                  <a:lnTo>
                    <a:pt x="194" y="371"/>
                  </a:lnTo>
                  <a:lnTo>
                    <a:pt x="198" y="367"/>
                  </a:lnTo>
                  <a:lnTo>
                    <a:pt x="198" y="367"/>
                  </a:lnTo>
                  <a:lnTo>
                    <a:pt x="214" y="347"/>
                  </a:lnTo>
                  <a:lnTo>
                    <a:pt x="230" y="330"/>
                  </a:lnTo>
                  <a:lnTo>
                    <a:pt x="244" y="317"/>
                  </a:lnTo>
                  <a:lnTo>
                    <a:pt x="256" y="306"/>
                  </a:lnTo>
                  <a:lnTo>
                    <a:pt x="269" y="298"/>
                  </a:lnTo>
                  <a:lnTo>
                    <a:pt x="282" y="294"/>
                  </a:lnTo>
                  <a:lnTo>
                    <a:pt x="293" y="290"/>
                  </a:lnTo>
                  <a:lnTo>
                    <a:pt x="305" y="288"/>
                  </a:lnTo>
                  <a:lnTo>
                    <a:pt x="316" y="288"/>
                  </a:lnTo>
                  <a:lnTo>
                    <a:pt x="329" y="288"/>
                  </a:lnTo>
                  <a:lnTo>
                    <a:pt x="355" y="291"/>
                  </a:lnTo>
                  <a:lnTo>
                    <a:pt x="386" y="295"/>
                  </a:lnTo>
                  <a:lnTo>
                    <a:pt x="404" y="296"/>
                  </a:lnTo>
                  <a:lnTo>
                    <a:pt x="422" y="297"/>
                  </a:lnTo>
                  <a:lnTo>
                    <a:pt x="422" y="297"/>
                  </a:lnTo>
                  <a:lnTo>
                    <a:pt x="450" y="296"/>
                  </a:lnTo>
                  <a:lnTo>
                    <a:pt x="482" y="295"/>
                  </a:lnTo>
                  <a:lnTo>
                    <a:pt x="513" y="292"/>
                  </a:lnTo>
                  <a:lnTo>
                    <a:pt x="536" y="289"/>
                  </a:lnTo>
                  <a:lnTo>
                    <a:pt x="536" y="289"/>
                  </a:lnTo>
                  <a:lnTo>
                    <a:pt x="541" y="302"/>
                  </a:lnTo>
                  <a:lnTo>
                    <a:pt x="544" y="312"/>
                  </a:lnTo>
                  <a:lnTo>
                    <a:pt x="549" y="320"/>
                  </a:lnTo>
                  <a:lnTo>
                    <a:pt x="553" y="326"/>
                  </a:lnTo>
                  <a:lnTo>
                    <a:pt x="558" y="329"/>
                  </a:lnTo>
                  <a:lnTo>
                    <a:pt x="561" y="332"/>
                  </a:lnTo>
                  <a:lnTo>
                    <a:pt x="566" y="332"/>
                  </a:lnTo>
                  <a:lnTo>
                    <a:pt x="569" y="330"/>
                  </a:lnTo>
                  <a:lnTo>
                    <a:pt x="574" y="328"/>
                  </a:lnTo>
                  <a:lnTo>
                    <a:pt x="577" y="325"/>
                  </a:lnTo>
                  <a:lnTo>
                    <a:pt x="585" y="315"/>
                  </a:lnTo>
                  <a:lnTo>
                    <a:pt x="592" y="303"/>
                  </a:lnTo>
                  <a:lnTo>
                    <a:pt x="598" y="289"/>
                  </a:lnTo>
                  <a:lnTo>
                    <a:pt x="598" y="289"/>
                  </a:lnTo>
                  <a:lnTo>
                    <a:pt x="657" y="289"/>
                  </a:lnTo>
                  <a:lnTo>
                    <a:pt x="657" y="289"/>
                  </a:lnTo>
                  <a:lnTo>
                    <a:pt x="676" y="291"/>
                  </a:lnTo>
                  <a:lnTo>
                    <a:pt x="689" y="294"/>
                  </a:lnTo>
                  <a:lnTo>
                    <a:pt x="698" y="296"/>
                  </a:lnTo>
                  <a:lnTo>
                    <a:pt x="702" y="298"/>
                  </a:lnTo>
                  <a:lnTo>
                    <a:pt x="702" y="299"/>
                  </a:lnTo>
                  <a:lnTo>
                    <a:pt x="702" y="301"/>
                  </a:lnTo>
                  <a:lnTo>
                    <a:pt x="698" y="303"/>
                  </a:lnTo>
                  <a:lnTo>
                    <a:pt x="686" y="310"/>
                  </a:lnTo>
                  <a:lnTo>
                    <a:pt x="667" y="318"/>
                  </a:lnTo>
                  <a:lnTo>
                    <a:pt x="658" y="322"/>
                  </a:lnTo>
                  <a:lnTo>
                    <a:pt x="649" y="327"/>
                  </a:lnTo>
                  <a:lnTo>
                    <a:pt x="642" y="333"/>
                  </a:lnTo>
                  <a:lnTo>
                    <a:pt x="635" y="339"/>
                  </a:lnTo>
                  <a:lnTo>
                    <a:pt x="634" y="342"/>
                  </a:lnTo>
                  <a:lnTo>
                    <a:pt x="633" y="345"/>
                  </a:lnTo>
                  <a:lnTo>
                    <a:pt x="632" y="349"/>
                  </a:lnTo>
                  <a:lnTo>
                    <a:pt x="632" y="352"/>
                  </a:lnTo>
                  <a:lnTo>
                    <a:pt x="632" y="352"/>
                  </a:lnTo>
                  <a:lnTo>
                    <a:pt x="610" y="357"/>
                  </a:lnTo>
                  <a:lnTo>
                    <a:pt x="603" y="359"/>
                  </a:lnTo>
                  <a:lnTo>
                    <a:pt x="597" y="362"/>
                  </a:lnTo>
                  <a:lnTo>
                    <a:pt x="594" y="364"/>
                  </a:lnTo>
                  <a:lnTo>
                    <a:pt x="591" y="367"/>
                  </a:lnTo>
                  <a:lnTo>
                    <a:pt x="591" y="370"/>
                  </a:lnTo>
                  <a:lnTo>
                    <a:pt x="592" y="373"/>
                  </a:lnTo>
                  <a:lnTo>
                    <a:pt x="596" y="376"/>
                  </a:lnTo>
                  <a:lnTo>
                    <a:pt x="600" y="379"/>
                  </a:lnTo>
                  <a:lnTo>
                    <a:pt x="612" y="386"/>
                  </a:lnTo>
                  <a:lnTo>
                    <a:pt x="629" y="393"/>
                  </a:lnTo>
                  <a:lnTo>
                    <a:pt x="650" y="399"/>
                  </a:lnTo>
                  <a:lnTo>
                    <a:pt x="650" y="399"/>
                  </a:lnTo>
                  <a:lnTo>
                    <a:pt x="653" y="402"/>
                  </a:lnTo>
                  <a:lnTo>
                    <a:pt x="657" y="404"/>
                  </a:lnTo>
                  <a:lnTo>
                    <a:pt x="661" y="410"/>
                  </a:lnTo>
                  <a:lnTo>
                    <a:pt x="665" y="416"/>
                  </a:lnTo>
                  <a:lnTo>
                    <a:pt x="667" y="418"/>
                  </a:lnTo>
                  <a:lnTo>
                    <a:pt x="669" y="420"/>
                  </a:lnTo>
                  <a:lnTo>
                    <a:pt x="674" y="421"/>
                  </a:lnTo>
                  <a:lnTo>
                    <a:pt x="678" y="421"/>
                  </a:lnTo>
                  <a:lnTo>
                    <a:pt x="683" y="420"/>
                  </a:lnTo>
                  <a:lnTo>
                    <a:pt x="690" y="418"/>
                  </a:lnTo>
                  <a:lnTo>
                    <a:pt x="698" y="413"/>
                  </a:lnTo>
                  <a:lnTo>
                    <a:pt x="709" y="408"/>
                  </a:lnTo>
                  <a:lnTo>
                    <a:pt x="735" y="389"/>
                  </a:lnTo>
                  <a:lnTo>
                    <a:pt x="735" y="389"/>
                  </a:lnTo>
                  <a:lnTo>
                    <a:pt x="758" y="408"/>
                  </a:lnTo>
                  <a:lnTo>
                    <a:pt x="780" y="420"/>
                  </a:lnTo>
                  <a:lnTo>
                    <a:pt x="789" y="426"/>
                  </a:lnTo>
                  <a:lnTo>
                    <a:pt x="798" y="431"/>
                  </a:lnTo>
                  <a:lnTo>
                    <a:pt x="809" y="433"/>
                  </a:lnTo>
                  <a:lnTo>
                    <a:pt x="819" y="435"/>
                  </a:lnTo>
                  <a:lnTo>
                    <a:pt x="829" y="436"/>
                  </a:lnTo>
                  <a:lnTo>
                    <a:pt x="840" y="436"/>
                  </a:lnTo>
                  <a:lnTo>
                    <a:pt x="852" y="435"/>
                  </a:lnTo>
                  <a:lnTo>
                    <a:pt x="865" y="434"/>
                  </a:lnTo>
                  <a:lnTo>
                    <a:pt x="895" y="427"/>
                  </a:lnTo>
                  <a:lnTo>
                    <a:pt x="933" y="418"/>
                  </a:lnTo>
                  <a:lnTo>
                    <a:pt x="933" y="418"/>
                  </a:lnTo>
                  <a:lnTo>
                    <a:pt x="938" y="428"/>
                  </a:lnTo>
                  <a:lnTo>
                    <a:pt x="941" y="436"/>
                  </a:lnTo>
                  <a:lnTo>
                    <a:pt x="942" y="443"/>
                  </a:lnTo>
                  <a:lnTo>
                    <a:pt x="941" y="449"/>
                  </a:lnTo>
                  <a:lnTo>
                    <a:pt x="940" y="455"/>
                  </a:lnTo>
                  <a:lnTo>
                    <a:pt x="936" y="459"/>
                  </a:lnTo>
                  <a:lnTo>
                    <a:pt x="933" y="464"/>
                  </a:lnTo>
                  <a:lnTo>
                    <a:pt x="928" y="467"/>
                  </a:lnTo>
                  <a:lnTo>
                    <a:pt x="919" y="474"/>
                  </a:lnTo>
                  <a:lnTo>
                    <a:pt x="910" y="481"/>
                  </a:lnTo>
                  <a:lnTo>
                    <a:pt x="905" y="486"/>
                  </a:lnTo>
                  <a:lnTo>
                    <a:pt x="903" y="490"/>
                  </a:lnTo>
                  <a:lnTo>
                    <a:pt x="901" y="496"/>
                  </a:lnTo>
                  <a:lnTo>
                    <a:pt x="900" y="503"/>
                  </a:lnTo>
                  <a:lnTo>
                    <a:pt x="900" y="503"/>
                  </a:lnTo>
                  <a:lnTo>
                    <a:pt x="900" y="516"/>
                  </a:lnTo>
                  <a:lnTo>
                    <a:pt x="901" y="526"/>
                  </a:lnTo>
                  <a:lnTo>
                    <a:pt x="903" y="534"/>
                  </a:lnTo>
                  <a:lnTo>
                    <a:pt x="907" y="540"/>
                  </a:lnTo>
                  <a:lnTo>
                    <a:pt x="910" y="543"/>
                  </a:lnTo>
                  <a:lnTo>
                    <a:pt x="916" y="544"/>
                  </a:lnTo>
                  <a:lnTo>
                    <a:pt x="920" y="543"/>
                  </a:lnTo>
                  <a:lnTo>
                    <a:pt x="926" y="541"/>
                  </a:lnTo>
                  <a:lnTo>
                    <a:pt x="932" y="538"/>
                  </a:lnTo>
                  <a:lnTo>
                    <a:pt x="936" y="533"/>
                  </a:lnTo>
                  <a:lnTo>
                    <a:pt x="941" y="527"/>
                  </a:lnTo>
                  <a:lnTo>
                    <a:pt x="946" y="519"/>
                  </a:lnTo>
                  <a:lnTo>
                    <a:pt x="948" y="511"/>
                  </a:lnTo>
                  <a:lnTo>
                    <a:pt x="949" y="503"/>
                  </a:lnTo>
                  <a:lnTo>
                    <a:pt x="949" y="494"/>
                  </a:lnTo>
                  <a:lnTo>
                    <a:pt x="948" y="483"/>
                  </a:lnTo>
                  <a:lnTo>
                    <a:pt x="948" y="483"/>
                  </a:lnTo>
                  <a:lnTo>
                    <a:pt x="951" y="480"/>
                  </a:lnTo>
                  <a:lnTo>
                    <a:pt x="957" y="478"/>
                  </a:lnTo>
                  <a:lnTo>
                    <a:pt x="963" y="478"/>
                  </a:lnTo>
                  <a:lnTo>
                    <a:pt x="970" y="479"/>
                  </a:lnTo>
                  <a:lnTo>
                    <a:pt x="985" y="483"/>
                  </a:lnTo>
                  <a:lnTo>
                    <a:pt x="1000" y="487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17" y="485"/>
                  </a:lnTo>
                  <a:lnTo>
                    <a:pt x="1022" y="480"/>
                  </a:lnTo>
                  <a:lnTo>
                    <a:pt x="1024" y="472"/>
                  </a:lnTo>
                  <a:lnTo>
                    <a:pt x="1025" y="460"/>
                  </a:lnTo>
                  <a:lnTo>
                    <a:pt x="1024" y="444"/>
                  </a:lnTo>
                  <a:lnTo>
                    <a:pt x="1020" y="425"/>
                  </a:lnTo>
                  <a:lnTo>
                    <a:pt x="1020" y="425"/>
                  </a:lnTo>
                  <a:lnTo>
                    <a:pt x="1023" y="421"/>
                  </a:lnTo>
                  <a:lnTo>
                    <a:pt x="1024" y="417"/>
                  </a:lnTo>
                  <a:lnTo>
                    <a:pt x="1023" y="406"/>
                  </a:lnTo>
                  <a:lnTo>
                    <a:pt x="1022" y="396"/>
                  </a:lnTo>
                  <a:lnTo>
                    <a:pt x="1019" y="387"/>
                  </a:lnTo>
                  <a:lnTo>
                    <a:pt x="1017" y="376"/>
                  </a:lnTo>
                  <a:lnTo>
                    <a:pt x="1016" y="368"/>
                  </a:lnTo>
                  <a:lnTo>
                    <a:pt x="1017" y="365"/>
                  </a:lnTo>
                  <a:lnTo>
                    <a:pt x="1018" y="362"/>
                  </a:lnTo>
                  <a:lnTo>
                    <a:pt x="1020" y="358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35" y="351"/>
                  </a:lnTo>
                  <a:lnTo>
                    <a:pt x="1046" y="348"/>
                  </a:lnTo>
                  <a:lnTo>
                    <a:pt x="1060" y="344"/>
                  </a:lnTo>
                  <a:lnTo>
                    <a:pt x="1069" y="344"/>
                  </a:lnTo>
                  <a:lnTo>
                    <a:pt x="1071" y="344"/>
                  </a:lnTo>
                  <a:lnTo>
                    <a:pt x="1071" y="344"/>
                  </a:lnTo>
                  <a:lnTo>
                    <a:pt x="1079" y="355"/>
                  </a:lnTo>
                  <a:lnTo>
                    <a:pt x="1088" y="364"/>
                  </a:lnTo>
                  <a:lnTo>
                    <a:pt x="1099" y="372"/>
                  </a:lnTo>
                  <a:lnTo>
                    <a:pt x="1110" y="380"/>
                  </a:lnTo>
                  <a:lnTo>
                    <a:pt x="1133" y="395"/>
                  </a:lnTo>
                  <a:lnTo>
                    <a:pt x="1157" y="409"/>
                  </a:lnTo>
                  <a:lnTo>
                    <a:pt x="1180" y="421"/>
                  </a:lnTo>
                  <a:lnTo>
                    <a:pt x="1203" y="436"/>
                  </a:lnTo>
                  <a:lnTo>
                    <a:pt x="1213" y="443"/>
                  </a:lnTo>
                  <a:lnTo>
                    <a:pt x="1222" y="451"/>
                  </a:lnTo>
                  <a:lnTo>
                    <a:pt x="1230" y="460"/>
                  </a:lnTo>
                  <a:lnTo>
                    <a:pt x="1237" y="470"/>
                  </a:lnTo>
                  <a:lnTo>
                    <a:pt x="1237" y="470"/>
                  </a:lnTo>
                  <a:lnTo>
                    <a:pt x="1245" y="485"/>
                  </a:lnTo>
                  <a:lnTo>
                    <a:pt x="1252" y="498"/>
                  </a:lnTo>
                  <a:lnTo>
                    <a:pt x="1252" y="498"/>
                  </a:lnTo>
                  <a:lnTo>
                    <a:pt x="1247" y="507"/>
                  </a:lnTo>
                  <a:lnTo>
                    <a:pt x="1241" y="513"/>
                  </a:lnTo>
                  <a:lnTo>
                    <a:pt x="1228" y="527"/>
                  </a:lnTo>
                  <a:lnTo>
                    <a:pt x="1222" y="534"/>
                  </a:lnTo>
                  <a:lnTo>
                    <a:pt x="1216" y="541"/>
                  </a:lnTo>
                  <a:lnTo>
                    <a:pt x="1213" y="548"/>
                  </a:lnTo>
                  <a:lnTo>
                    <a:pt x="1211" y="557"/>
                  </a:lnTo>
                  <a:lnTo>
                    <a:pt x="1211" y="557"/>
                  </a:lnTo>
                  <a:lnTo>
                    <a:pt x="1213" y="566"/>
                  </a:lnTo>
                  <a:lnTo>
                    <a:pt x="1216" y="576"/>
                  </a:lnTo>
                  <a:lnTo>
                    <a:pt x="1221" y="584"/>
                  </a:lnTo>
                  <a:lnTo>
                    <a:pt x="1226" y="592"/>
                  </a:lnTo>
                  <a:lnTo>
                    <a:pt x="1231" y="600"/>
                  </a:lnTo>
                  <a:lnTo>
                    <a:pt x="1237" y="609"/>
                  </a:lnTo>
                  <a:lnTo>
                    <a:pt x="1239" y="619"/>
                  </a:lnTo>
                  <a:lnTo>
                    <a:pt x="1241" y="631"/>
                  </a:lnTo>
                  <a:lnTo>
                    <a:pt x="1241" y="631"/>
                  </a:lnTo>
                  <a:lnTo>
                    <a:pt x="1240" y="639"/>
                  </a:lnTo>
                  <a:lnTo>
                    <a:pt x="1239" y="646"/>
                  </a:lnTo>
                  <a:lnTo>
                    <a:pt x="1236" y="651"/>
                  </a:lnTo>
                  <a:lnTo>
                    <a:pt x="1233" y="657"/>
                  </a:lnTo>
                  <a:lnTo>
                    <a:pt x="1233" y="657"/>
                  </a:lnTo>
                  <a:lnTo>
                    <a:pt x="1237" y="649"/>
                  </a:lnTo>
                  <a:lnTo>
                    <a:pt x="1237" y="64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6777281" y="1314695"/>
              <a:ext cx="1024370" cy="1344334"/>
            </a:xfrm>
            <a:custGeom>
              <a:avLst/>
              <a:gdLst/>
              <a:ahLst/>
              <a:cxnLst>
                <a:cxn ang="0">
                  <a:pos x="672" y="1636"/>
                </a:cxn>
                <a:cxn ang="0">
                  <a:pos x="714" y="1590"/>
                </a:cxn>
                <a:cxn ang="0">
                  <a:pos x="805" y="1495"/>
                </a:cxn>
                <a:cxn ang="0">
                  <a:pos x="957" y="1401"/>
                </a:cxn>
                <a:cxn ang="0">
                  <a:pos x="1008" y="1419"/>
                </a:cxn>
                <a:cxn ang="0">
                  <a:pos x="1066" y="1488"/>
                </a:cxn>
                <a:cxn ang="0">
                  <a:pos x="1205" y="1440"/>
                </a:cxn>
                <a:cxn ang="0">
                  <a:pos x="1237" y="1332"/>
                </a:cxn>
                <a:cxn ang="0">
                  <a:pos x="1273" y="1201"/>
                </a:cxn>
                <a:cxn ang="0">
                  <a:pos x="1339" y="1189"/>
                </a:cxn>
                <a:cxn ang="0">
                  <a:pos x="1326" y="975"/>
                </a:cxn>
                <a:cxn ang="0">
                  <a:pos x="1410" y="867"/>
                </a:cxn>
                <a:cxn ang="0">
                  <a:pos x="1380" y="802"/>
                </a:cxn>
                <a:cxn ang="0">
                  <a:pos x="1245" y="797"/>
                </a:cxn>
                <a:cxn ang="0">
                  <a:pos x="1066" y="863"/>
                </a:cxn>
                <a:cxn ang="0">
                  <a:pos x="984" y="898"/>
                </a:cxn>
                <a:cxn ang="0">
                  <a:pos x="1021" y="834"/>
                </a:cxn>
                <a:cxn ang="0">
                  <a:pos x="1073" y="739"/>
                </a:cxn>
                <a:cxn ang="0">
                  <a:pos x="1019" y="626"/>
                </a:cxn>
                <a:cxn ang="0">
                  <a:pos x="891" y="591"/>
                </a:cxn>
                <a:cxn ang="0">
                  <a:pos x="897" y="540"/>
                </a:cxn>
                <a:cxn ang="0">
                  <a:pos x="1015" y="517"/>
                </a:cxn>
                <a:cxn ang="0">
                  <a:pos x="1015" y="419"/>
                </a:cxn>
                <a:cxn ang="0">
                  <a:pos x="1106" y="403"/>
                </a:cxn>
                <a:cxn ang="0">
                  <a:pos x="1175" y="326"/>
                </a:cxn>
                <a:cxn ang="0">
                  <a:pos x="1262" y="254"/>
                </a:cxn>
                <a:cxn ang="0">
                  <a:pos x="1221" y="212"/>
                </a:cxn>
                <a:cxn ang="0">
                  <a:pos x="1140" y="168"/>
                </a:cxn>
                <a:cxn ang="0">
                  <a:pos x="1062" y="181"/>
                </a:cxn>
                <a:cxn ang="0">
                  <a:pos x="1088" y="82"/>
                </a:cxn>
                <a:cxn ang="0">
                  <a:pos x="1022" y="0"/>
                </a:cxn>
                <a:cxn ang="0">
                  <a:pos x="848" y="149"/>
                </a:cxn>
                <a:cxn ang="0">
                  <a:pos x="928" y="219"/>
                </a:cxn>
                <a:cxn ang="0">
                  <a:pos x="921" y="288"/>
                </a:cxn>
                <a:cxn ang="0">
                  <a:pos x="800" y="262"/>
                </a:cxn>
                <a:cxn ang="0">
                  <a:pos x="595" y="384"/>
                </a:cxn>
                <a:cxn ang="0">
                  <a:pos x="317" y="610"/>
                </a:cxn>
                <a:cxn ang="0">
                  <a:pos x="151" y="898"/>
                </a:cxn>
                <a:cxn ang="0">
                  <a:pos x="217" y="959"/>
                </a:cxn>
                <a:cxn ang="0">
                  <a:pos x="304" y="972"/>
                </a:cxn>
                <a:cxn ang="0">
                  <a:pos x="300" y="1052"/>
                </a:cxn>
                <a:cxn ang="0">
                  <a:pos x="225" y="1069"/>
                </a:cxn>
                <a:cxn ang="0">
                  <a:pos x="133" y="1059"/>
                </a:cxn>
                <a:cxn ang="0">
                  <a:pos x="122" y="1153"/>
                </a:cxn>
                <a:cxn ang="0">
                  <a:pos x="33" y="1266"/>
                </a:cxn>
                <a:cxn ang="0">
                  <a:pos x="4" y="1361"/>
                </a:cxn>
                <a:cxn ang="0">
                  <a:pos x="51" y="1366"/>
                </a:cxn>
                <a:cxn ang="0">
                  <a:pos x="162" y="1447"/>
                </a:cxn>
                <a:cxn ang="0">
                  <a:pos x="135" y="1516"/>
                </a:cxn>
                <a:cxn ang="0">
                  <a:pos x="92" y="1621"/>
                </a:cxn>
                <a:cxn ang="0">
                  <a:pos x="94" y="1698"/>
                </a:cxn>
                <a:cxn ang="0">
                  <a:pos x="126" y="1744"/>
                </a:cxn>
                <a:cxn ang="0">
                  <a:pos x="214" y="1755"/>
                </a:cxn>
                <a:cxn ang="0">
                  <a:pos x="277" y="1797"/>
                </a:cxn>
                <a:cxn ang="0">
                  <a:pos x="326" y="1806"/>
                </a:cxn>
                <a:cxn ang="0">
                  <a:pos x="397" y="1845"/>
                </a:cxn>
                <a:cxn ang="0">
                  <a:pos x="488" y="1812"/>
                </a:cxn>
                <a:cxn ang="0">
                  <a:pos x="560" y="1779"/>
                </a:cxn>
                <a:cxn ang="0">
                  <a:pos x="654" y="1741"/>
                </a:cxn>
              </a:cxnLst>
              <a:rect l="0" t="0" r="r" b="b"/>
              <a:pathLst>
                <a:path w="1411" h="1845">
                  <a:moveTo>
                    <a:pt x="666" y="1709"/>
                  </a:moveTo>
                  <a:lnTo>
                    <a:pt x="666" y="1709"/>
                  </a:lnTo>
                  <a:lnTo>
                    <a:pt x="663" y="1700"/>
                  </a:lnTo>
                  <a:lnTo>
                    <a:pt x="662" y="1692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19" y="1479"/>
                  </a:lnTo>
                  <a:lnTo>
                    <a:pt x="835" y="1464"/>
                  </a:lnTo>
                  <a:lnTo>
                    <a:pt x="851" y="1453"/>
                  </a:lnTo>
                  <a:lnTo>
                    <a:pt x="869" y="1442"/>
                  </a:lnTo>
                  <a:lnTo>
                    <a:pt x="889" y="1434"/>
                  </a:lnTo>
                  <a:lnTo>
                    <a:pt x="911" y="1426"/>
                  </a:lnTo>
                  <a:lnTo>
                    <a:pt x="934" y="1419"/>
                  </a:lnTo>
                  <a:lnTo>
                    <a:pt x="934" y="1419"/>
                  </a:lnTo>
                  <a:lnTo>
                    <a:pt x="941" y="1417"/>
                  </a:lnTo>
                  <a:lnTo>
                    <a:pt x="946" y="1412"/>
                  </a:lnTo>
                  <a:lnTo>
                    <a:pt x="957" y="1401"/>
                  </a:lnTo>
                  <a:lnTo>
                    <a:pt x="962" y="1395"/>
                  </a:lnTo>
                  <a:lnTo>
                    <a:pt x="969" y="1391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9" y="1754"/>
                  </a:lnTo>
                  <a:lnTo>
                    <a:pt x="247" y="1755"/>
                  </a:lnTo>
                  <a:lnTo>
                    <a:pt x="254" y="1759"/>
                  </a:lnTo>
                  <a:lnTo>
                    <a:pt x="259" y="1763"/>
                  </a:lnTo>
                  <a:lnTo>
                    <a:pt x="263" y="1768"/>
                  </a:lnTo>
                  <a:lnTo>
                    <a:pt x="266" y="1773"/>
                  </a:lnTo>
                  <a:lnTo>
                    <a:pt x="272" y="1785"/>
                  </a:lnTo>
                  <a:lnTo>
                    <a:pt x="277" y="1797"/>
                  </a:lnTo>
                  <a:lnTo>
                    <a:pt x="279" y="1802"/>
                  </a:lnTo>
                  <a:lnTo>
                    <a:pt x="281" y="1807"/>
                  </a:lnTo>
                  <a:lnTo>
                    <a:pt x="285" y="1812"/>
                  </a:lnTo>
                  <a:lnTo>
                    <a:pt x="289" y="1815"/>
                  </a:lnTo>
                  <a:lnTo>
                    <a:pt x="295" y="1819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17"/>
                  </a:lnTo>
                  <a:lnTo>
                    <a:pt x="312" y="1816"/>
                  </a:lnTo>
                  <a:lnTo>
                    <a:pt x="320" y="1812"/>
                  </a:lnTo>
                  <a:lnTo>
                    <a:pt x="326" y="1806"/>
                  </a:lnTo>
                  <a:lnTo>
                    <a:pt x="335" y="1800"/>
                  </a:lnTo>
                  <a:lnTo>
                    <a:pt x="335" y="1800"/>
                  </a:lnTo>
                  <a:lnTo>
                    <a:pt x="342" y="1807"/>
                  </a:lnTo>
                  <a:lnTo>
                    <a:pt x="348" y="1814"/>
                  </a:lnTo>
                  <a:lnTo>
                    <a:pt x="361" y="1828"/>
                  </a:lnTo>
                  <a:lnTo>
                    <a:pt x="369" y="1835"/>
                  </a:lnTo>
                  <a:lnTo>
                    <a:pt x="377" y="1840"/>
                  </a:lnTo>
                  <a:lnTo>
                    <a:pt x="386" y="1844"/>
                  </a:lnTo>
                  <a:lnTo>
                    <a:pt x="392" y="1844"/>
                  </a:lnTo>
                  <a:lnTo>
                    <a:pt x="397" y="1845"/>
                  </a:lnTo>
                  <a:lnTo>
                    <a:pt x="397" y="1845"/>
                  </a:lnTo>
                  <a:lnTo>
                    <a:pt x="411" y="1844"/>
                  </a:lnTo>
                  <a:lnTo>
                    <a:pt x="422" y="1842"/>
                  </a:lnTo>
                  <a:lnTo>
                    <a:pt x="431" y="1837"/>
                  </a:lnTo>
                  <a:lnTo>
                    <a:pt x="438" y="1832"/>
                  </a:lnTo>
                  <a:lnTo>
                    <a:pt x="451" y="1822"/>
                  </a:lnTo>
                  <a:lnTo>
                    <a:pt x="458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3" y="1811"/>
                  </a:lnTo>
                  <a:lnTo>
                    <a:pt x="478" y="1811"/>
                  </a:lnTo>
                  <a:lnTo>
                    <a:pt x="488" y="1812"/>
                  </a:lnTo>
                  <a:lnTo>
                    <a:pt x="499" y="1813"/>
                  </a:lnTo>
                  <a:lnTo>
                    <a:pt x="504" y="1813"/>
                  </a:lnTo>
                  <a:lnTo>
                    <a:pt x="511" y="1812"/>
                  </a:lnTo>
                  <a:lnTo>
                    <a:pt x="511" y="1812"/>
                  </a:lnTo>
                  <a:lnTo>
                    <a:pt x="517" y="1811"/>
                  </a:lnTo>
                  <a:lnTo>
                    <a:pt x="524" y="1807"/>
                  </a:lnTo>
                  <a:lnTo>
                    <a:pt x="531" y="1802"/>
                  </a:lnTo>
                  <a:lnTo>
                    <a:pt x="538" y="1797"/>
                  </a:lnTo>
                  <a:lnTo>
                    <a:pt x="550" y="1785"/>
                  </a:lnTo>
                  <a:lnTo>
                    <a:pt x="555" y="1782"/>
                  </a:lnTo>
                  <a:lnTo>
                    <a:pt x="560" y="1779"/>
                  </a:lnTo>
                  <a:lnTo>
                    <a:pt x="560" y="1779"/>
                  </a:lnTo>
                  <a:lnTo>
                    <a:pt x="565" y="1775"/>
                  </a:lnTo>
                  <a:lnTo>
                    <a:pt x="572" y="1771"/>
                  </a:lnTo>
                  <a:lnTo>
                    <a:pt x="585" y="1767"/>
                  </a:lnTo>
                  <a:lnTo>
                    <a:pt x="596" y="1763"/>
                  </a:lnTo>
                  <a:lnTo>
                    <a:pt x="608" y="1762"/>
                  </a:lnTo>
                  <a:lnTo>
                    <a:pt x="619" y="1760"/>
                  </a:lnTo>
                  <a:lnTo>
                    <a:pt x="631" y="1756"/>
                  </a:lnTo>
                  <a:lnTo>
                    <a:pt x="642" y="1751"/>
                  </a:lnTo>
                  <a:lnTo>
                    <a:pt x="648" y="1747"/>
                  </a:lnTo>
                  <a:lnTo>
                    <a:pt x="654" y="1741"/>
                  </a:lnTo>
                  <a:lnTo>
                    <a:pt x="654" y="1741"/>
                  </a:lnTo>
                  <a:lnTo>
                    <a:pt x="657" y="1739"/>
                  </a:lnTo>
                  <a:lnTo>
                    <a:pt x="661" y="1736"/>
                  </a:lnTo>
                  <a:lnTo>
                    <a:pt x="662" y="1733"/>
                  </a:lnTo>
                  <a:lnTo>
                    <a:pt x="662" y="1730"/>
                  </a:lnTo>
                  <a:lnTo>
                    <a:pt x="662" y="1721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6" y="17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  <a:defRPr/>
              </a:pPr>
              <a:endParaRPr lang="ru-RU" sz="2000" b="1" kern="0" dirty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7256774" y="2173495"/>
              <a:ext cx="684366" cy="1274347"/>
            </a:xfrm>
            <a:custGeom>
              <a:avLst/>
              <a:gdLst/>
              <a:ahLst/>
              <a:cxnLst>
                <a:cxn ang="0">
                  <a:pos x="892" y="1656"/>
                </a:cxn>
                <a:cxn ang="0">
                  <a:pos x="897" y="1590"/>
                </a:cxn>
                <a:cxn ang="0">
                  <a:pos x="864" y="1476"/>
                </a:cxn>
                <a:cxn ang="0">
                  <a:pos x="882" y="1404"/>
                </a:cxn>
                <a:cxn ang="0">
                  <a:pos x="835" y="1303"/>
                </a:cxn>
                <a:cxn ang="0">
                  <a:pos x="832" y="1247"/>
                </a:cxn>
                <a:cxn ang="0">
                  <a:pos x="902" y="1193"/>
                </a:cxn>
                <a:cxn ang="0">
                  <a:pos x="938" y="1114"/>
                </a:cxn>
                <a:cxn ang="0">
                  <a:pos x="915" y="1049"/>
                </a:cxn>
                <a:cxn ang="0">
                  <a:pos x="876" y="1056"/>
                </a:cxn>
                <a:cxn ang="0">
                  <a:pos x="866" y="1103"/>
                </a:cxn>
                <a:cxn ang="0">
                  <a:pos x="849" y="1139"/>
                </a:cxn>
                <a:cxn ang="0">
                  <a:pos x="784" y="1064"/>
                </a:cxn>
                <a:cxn ang="0">
                  <a:pos x="651" y="868"/>
                </a:cxn>
                <a:cxn ang="0">
                  <a:pos x="640" y="815"/>
                </a:cxn>
                <a:cxn ang="0">
                  <a:pos x="697" y="782"/>
                </a:cxn>
                <a:cxn ang="0">
                  <a:pos x="666" y="650"/>
                </a:cxn>
                <a:cxn ang="0">
                  <a:pos x="691" y="652"/>
                </a:cxn>
                <a:cxn ang="0">
                  <a:pos x="743" y="702"/>
                </a:cxn>
                <a:cxn ang="0">
                  <a:pos x="736" y="650"/>
                </a:cxn>
                <a:cxn ang="0">
                  <a:pos x="696" y="558"/>
                </a:cxn>
                <a:cxn ang="0">
                  <a:pos x="732" y="459"/>
                </a:cxn>
                <a:cxn ang="0">
                  <a:pos x="817" y="422"/>
                </a:cxn>
                <a:cxn ang="0">
                  <a:pos x="861" y="415"/>
                </a:cxn>
                <a:cxn ang="0">
                  <a:pos x="751" y="151"/>
                </a:cxn>
                <a:cxn ang="0">
                  <a:pos x="666" y="16"/>
                </a:cxn>
                <a:cxn ang="0">
                  <a:pos x="622" y="3"/>
                </a:cxn>
                <a:cxn ang="0">
                  <a:pos x="603" y="80"/>
                </a:cxn>
                <a:cxn ang="0">
                  <a:pos x="574" y="181"/>
                </a:cxn>
                <a:cxn ang="0">
                  <a:pos x="544" y="260"/>
                </a:cxn>
                <a:cxn ang="0">
                  <a:pos x="445" y="280"/>
                </a:cxn>
                <a:cxn ang="0">
                  <a:pos x="374" y="308"/>
                </a:cxn>
                <a:cxn ang="0">
                  <a:pos x="343" y="222"/>
                </a:cxn>
                <a:cxn ang="0">
                  <a:pos x="303" y="214"/>
                </a:cxn>
                <a:cxn ang="0">
                  <a:pos x="210" y="262"/>
                </a:cxn>
                <a:cxn ang="0">
                  <a:pos x="114" y="353"/>
                </a:cxn>
                <a:cxn ang="0">
                  <a:pos x="54" y="420"/>
                </a:cxn>
                <a:cxn ang="0">
                  <a:pos x="21" y="451"/>
                </a:cxn>
                <a:cxn ang="0">
                  <a:pos x="1" y="496"/>
                </a:cxn>
                <a:cxn ang="0">
                  <a:pos x="13" y="530"/>
                </a:cxn>
                <a:cxn ang="0">
                  <a:pos x="67" y="548"/>
                </a:cxn>
                <a:cxn ang="0">
                  <a:pos x="77" y="601"/>
                </a:cxn>
                <a:cxn ang="0">
                  <a:pos x="184" y="662"/>
                </a:cxn>
                <a:cxn ang="0">
                  <a:pos x="207" y="706"/>
                </a:cxn>
                <a:cxn ang="0">
                  <a:pos x="278" y="721"/>
                </a:cxn>
                <a:cxn ang="0">
                  <a:pos x="304" y="784"/>
                </a:cxn>
                <a:cxn ang="0">
                  <a:pos x="331" y="775"/>
                </a:cxn>
                <a:cxn ang="0">
                  <a:pos x="352" y="795"/>
                </a:cxn>
                <a:cxn ang="0">
                  <a:pos x="388" y="781"/>
                </a:cxn>
                <a:cxn ang="0">
                  <a:pos x="350" y="718"/>
                </a:cxn>
                <a:cxn ang="0">
                  <a:pos x="285" y="662"/>
                </a:cxn>
                <a:cxn ang="0">
                  <a:pos x="346" y="557"/>
                </a:cxn>
                <a:cxn ang="0">
                  <a:pos x="354" y="604"/>
                </a:cxn>
                <a:cxn ang="0">
                  <a:pos x="372" y="679"/>
                </a:cxn>
                <a:cxn ang="0">
                  <a:pos x="491" y="770"/>
                </a:cxn>
                <a:cxn ang="0">
                  <a:pos x="519" y="870"/>
                </a:cxn>
                <a:cxn ang="0">
                  <a:pos x="543" y="1044"/>
                </a:cxn>
                <a:cxn ang="0">
                  <a:pos x="636" y="1300"/>
                </a:cxn>
                <a:cxn ang="0">
                  <a:pos x="637" y="1449"/>
                </a:cxn>
                <a:cxn ang="0">
                  <a:pos x="677" y="1525"/>
                </a:cxn>
                <a:cxn ang="0">
                  <a:pos x="710" y="1605"/>
                </a:cxn>
                <a:cxn ang="0">
                  <a:pos x="802" y="1748"/>
                </a:cxn>
              </a:cxnLst>
              <a:rect l="0" t="0" r="r" b="b"/>
              <a:pathLst>
                <a:path w="941" h="1748">
                  <a:moveTo>
                    <a:pt x="824" y="1737"/>
                  </a:moveTo>
                  <a:lnTo>
                    <a:pt x="824" y="1737"/>
                  </a:lnTo>
                  <a:lnTo>
                    <a:pt x="834" y="1728"/>
                  </a:lnTo>
                  <a:lnTo>
                    <a:pt x="847" y="1717"/>
                  </a:lnTo>
                  <a:lnTo>
                    <a:pt x="859" y="1703"/>
                  </a:lnTo>
                  <a:lnTo>
                    <a:pt x="872" y="1688"/>
                  </a:lnTo>
                  <a:lnTo>
                    <a:pt x="884" y="1672"/>
                  </a:lnTo>
                  <a:lnTo>
                    <a:pt x="892" y="1656"/>
                  </a:lnTo>
                  <a:lnTo>
                    <a:pt x="896" y="1648"/>
                  </a:lnTo>
                  <a:lnTo>
                    <a:pt x="899" y="1640"/>
                  </a:lnTo>
                  <a:lnTo>
                    <a:pt x="900" y="1632"/>
                  </a:lnTo>
                  <a:lnTo>
                    <a:pt x="901" y="1624"/>
                  </a:lnTo>
                  <a:lnTo>
                    <a:pt x="901" y="1624"/>
                  </a:lnTo>
                  <a:lnTo>
                    <a:pt x="900" y="1612"/>
                  </a:lnTo>
                  <a:lnTo>
                    <a:pt x="899" y="1601"/>
                  </a:lnTo>
                  <a:lnTo>
                    <a:pt x="897" y="1590"/>
                  </a:lnTo>
                  <a:lnTo>
                    <a:pt x="895" y="1581"/>
                  </a:lnTo>
                  <a:lnTo>
                    <a:pt x="889" y="1563"/>
                  </a:lnTo>
                  <a:lnTo>
                    <a:pt x="882" y="1546"/>
                  </a:lnTo>
                  <a:lnTo>
                    <a:pt x="876" y="1530"/>
                  </a:lnTo>
                  <a:lnTo>
                    <a:pt x="870" y="1514"/>
                  </a:lnTo>
                  <a:lnTo>
                    <a:pt x="865" y="1496"/>
                  </a:lnTo>
                  <a:lnTo>
                    <a:pt x="864" y="1487"/>
                  </a:lnTo>
                  <a:lnTo>
                    <a:pt x="864" y="1476"/>
                  </a:lnTo>
                  <a:lnTo>
                    <a:pt x="864" y="1476"/>
                  </a:lnTo>
                  <a:lnTo>
                    <a:pt x="865" y="1467"/>
                  </a:lnTo>
                  <a:lnTo>
                    <a:pt x="868" y="1459"/>
                  </a:lnTo>
                  <a:lnTo>
                    <a:pt x="873" y="1442"/>
                  </a:lnTo>
                  <a:lnTo>
                    <a:pt x="879" y="1423"/>
                  </a:lnTo>
                  <a:lnTo>
                    <a:pt x="881" y="1414"/>
                  </a:lnTo>
                  <a:lnTo>
                    <a:pt x="882" y="1404"/>
                  </a:lnTo>
                  <a:lnTo>
                    <a:pt x="882" y="1404"/>
                  </a:lnTo>
                  <a:lnTo>
                    <a:pt x="881" y="1395"/>
                  </a:lnTo>
                  <a:lnTo>
                    <a:pt x="880" y="1387"/>
                  </a:lnTo>
                  <a:lnTo>
                    <a:pt x="878" y="1378"/>
                  </a:lnTo>
                  <a:lnTo>
                    <a:pt x="873" y="1370"/>
                  </a:lnTo>
                  <a:lnTo>
                    <a:pt x="865" y="1354"/>
                  </a:lnTo>
                  <a:lnTo>
                    <a:pt x="855" y="1337"/>
                  </a:lnTo>
                  <a:lnTo>
                    <a:pt x="845" y="1320"/>
                  </a:lnTo>
                  <a:lnTo>
                    <a:pt x="835" y="1303"/>
                  </a:lnTo>
                  <a:lnTo>
                    <a:pt x="832" y="1293"/>
                  </a:lnTo>
                  <a:lnTo>
                    <a:pt x="830" y="1284"/>
                  </a:lnTo>
                  <a:lnTo>
                    <a:pt x="827" y="1274"/>
                  </a:lnTo>
                  <a:lnTo>
                    <a:pt x="827" y="1263"/>
                  </a:lnTo>
                  <a:lnTo>
                    <a:pt x="827" y="1263"/>
                  </a:lnTo>
                  <a:lnTo>
                    <a:pt x="827" y="1258"/>
                  </a:lnTo>
                  <a:lnTo>
                    <a:pt x="830" y="1253"/>
                  </a:lnTo>
                  <a:lnTo>
                    <a:pt x="832" y="1247"/>
                  </a:lnTo>
                  <a:lnTo>
                    <a:pt x="834" y="1243"/>
                  </a:lnTo>
                  <a:lnTo>
                    <a:pt x="842" y="1235"/>
                  </a:lnTo>
                  <a:lnTo>
                    <a:pt x="851" y="1228"/>
                  </a:lnTo>
                  <a:lnTo>
                    <a:pt x="873" y="1214"/>
                  </a:lnTo>
                  <a:lnTo>
                    <a:pt x="885" y="1208"/>
                  </a:lnTo>
                  <a:lnTo>
                    <a:pt x="894" y="1201"/>
                  </a:lnTo>
                  <a:lnTo>
                    <a:pt x="894" y="1201"/>
                  </a:lnTo>
                  <a:lnTo>
                    <a:pt x="902" y="1193"/>
                  </a:lnTo>
                  <a:lnTo>
                    <a:pt x="910" y="1184"/>
                  </a:lnTo>
                  <a:lnTo>
                    <a:pt x="916" y="1174"/>
                  </a:lnTo>
                  <a:lnTo>
                    <a:pt x="922" y="1163"/>
                  </a:lnTo>
                  <a:lnTo>
                    <a:pt x="930" y="1138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24" y="1737"/>
                  </a:lnTo>
                  <a:lnTo>
                    <a:pt x="824" y="17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7166685" y="5007969"/>
              <a:ext cx="274618" cy="242039"/>
            </a:xfrm>
            <a:custGeom>
              <a:avLst/>
              <a:gdLst/>
              <a:ahLst/>
              <a:cxnLst>
                <a:cxn ang="0">
                  <a:pos x="371" y="41"/>
                </a:cxn>
                <a:cxn ang="0">
                  <a:pos x="353" y="32"/>
                </a:cxn>
                <a:cxn ang="0">
                  <a:pos x="338" y="47"/>
                </a:cxn>
                <a:cxn ang="0">
                  <a:pos x="315" y="85"/>
                </a:cxn>
                <a:cxn ang="0">
                  <a:pos x="272" y="178"/>
                </a:cxn>
                <a:cxn ang="0">
                  <a:pos x="250" y="220"/>
                </a:cxn>
                <a:cxn ang="0">
                  <a:pos x="215" y="268"/>
                </a:cxn>
                <a:cxn ang="0">
                  <a:pos x="173" y="306"/>
                </a:cxn>
                <a:cxn ang="0">
                  <a:pos x="133" y="329"/>
                </a:cxn>
                <a:cxn ang="0">
                  <a:pos x="103" y="333"/>
                </a:cxn>
                <a:cxn ang="0">
                  <a:pos x="88" y="327"/>
                </a:cxn>
                <a:cxn ang="0">
                  <a:pos x="77" y="314"/>
                </a:cxn>
                <a:cxn ang="0">
                  <a:pos x="61" y="284"/>
                </a:cxn>
                <a:cxn ang="0">
                  <a:pos x="39" y="236"/>
                </a:cxn>
                <a:cxn ang="0">
                  <a:pos x="26" y="221"/>
                </a:cxn>
                <a:cxn ang="0">
                  <a:pos x="0" y="213"/>
                </a:cxn>
                <a:cxn ang="0">
                  <a:pos x="15" y="189"/>
                </a:cxn>
                <a:cxn ang="0">
                  <a:pos x="18" y="161"/>
                </a:cxn>
                <a:cxn ang="0">
                  <a:pos x="19" y="135"/>
                </a:cxn>
                <a:cxn ang="0">
                  <a:pos x="28" y="121"/>
                </a:cxn>
                <a:cxn ang="0">
                  <a:pos x="39" y="107"/>
                </a:cxn>
                <a:cxn ang="0">
                  <a:pos x="51" y="102"/>
                </a:cxn>
                <a:cxn ang="0">
                  <a:pos x="59" y="101"/>
                </a:cxn>
                <a:cxn ang="0">
                  <a:pos x="77" y="92"/>
                </a:cxn>
                <a:cxn ang="0">
                  <a:pos x="77" y="56"/>
                </a:cxn>
                <a:cxn ang="0">
                  <a:pos x="81" y="47"/>
                </a:cxn>
                <a:cxn ang="0">
                  <a:pos x="94" y="45"/>
                </a:cxn>
                <a:cxn ang="0">
                  <a:pos x="135" y="47"/>
                </a:cxn>
                <a:cxn ang="0">
                  <a:pos x="141" y="45"/>
                </a:cxn>
                <a:cxn ang="0">
                  <a:pos x="152" y="33"/>
                </a:cxn>
                <a:cxn ang="0">
                  <a:pos x="171" y="33"/>
                </a:cxn>
                <a:cxn ang="0">
                  <a:pos x="215" y="44"/>
                </a:cxn>
                <a:cxn ang="0">
                  <a:pos x="260" y="54"/>
                </a:cxn>
                <a:cxn ang="0">
                  <a:pos x="286" y="54"/>
                </a:cxn>
                <a:cxn ang="0">
                  <a:pos x="302" y="43"/>
                </a:cxn>
                <a:cxn ang="0">
                  <a:pos x="307" y="21"/>
                </a:cxn>
                <a:cxn ang="0">
                  <a:pos x="309" y="8"/>
                </a:cxn>
                <a:cxn ang="0">
                  <a:pos x="323" y="2"/>
                </a:cxn>
                <a:cxn ang="0">
                  <a:pos x="356" y="1"/>
                </a:cxn>
                <a:cxn ang="0">
                  <a:pos x="378" y="0"/>
                </a:cxn>
                <a:cxn ang="0">
                  <a:pos x="378" y="16"/>
                </a:cxn>
                <a:cxn ang="0">
                  <a:pos x="378" y="47"/>
                </a:cxn>
                <a:cxn ang="0">
                  <a:pos x="375" y="47"/>
                </a:cxn>
              </a:cxnLst>
              <a:rect l="0" t="0" r="r" b="b"/>
              <a:pathLst>
                <a:path w="378" h="333">
                  <a:moveTo>
                    <a:pt x="375" y="47"/>
                  </a:moveTo>
                  <a:lnTo>
                    <a:pt x="375" y="47"/>
                  </a:lnTo>
                  <a:lnTo>
                    <a:pt x="371" y="41"/>
                  </a:lnTo>
                  <a:lnTo>
                    <a:pt x="367" y="37"/>
                  </a:lnTo>
                  <a:lnTo>
                    <a:pt x="360" y="35"/>
                  </a:lnTo>
                  <a:lnTo>
                    <a:pt x="353" y="32"/>
                  </a:lnTo>
                  <a:lnTo>
                    <a:pt x="353" y="32"/>
                  </a:lnTo>
                  <a:lnTo>
                    <a:pt x="345" y="39"/>
                  </a:lnTo>
                  <a:lnTo>
                    <a:pt x="338" y="47"/>
                  </a:lnTo>
                  <a:lnTo>
                    <a:pt x="332" y="55"/>
                  </a:lnTo>
                  <a:lnTo>
                    <a:pt x="325" y="64"/>
                  </a:lnTo>
                  <a:lnTo>
                    <a:pt x="315" y="85"/>
                  </a:lnTo>
                  <a:lnTo>
                    <a:pt x="303" y="107"/>
                  </a:lnTo>
                  <a:lnTo>
                    <a:pt x="284" y="155"/>
                  </a:lnTo>
                  <a:lnTo>
                    <a:pt x="272" y="178"/>
                  </a:lnTo>
                  <a:lnTo>
                    <a:pt x="261" y="201"/>
                  </a:lnTo>
                  <a:lnTo>
                    <a:pt x="261" y="201"/>
                  </a:lnTo>
                  <a:lnTo>
                    <a:pt x="250" y="220"/>
                  </a:lnTo>
                  <a:lnTo>
                    <a:pt x="239" y="236"/>
                  </a:lnTo>
                  <a:lnTo>
                    <a:pt x="227" y="253"/>
                  </a:lnTo>
                  <a:lnTo>
                    <a:pt x="215" y="268"/>
                  </a:lnTo>
                  <a:lnTo>
                    <a:pt x="201" y="282"/>
                  </a:lnTo>
                  <a:lnTo>
                    <a:pt x="187" y="295"/>
                  </a:lnTo>
                  <a:lnTo>
                    <a:pt x="173" y="306"/>
                  </a:lnTo>
                  <a:lnTo>
                    <a:pt x="160" y="315"/>
                  </a:lnTo>
                  <a:lnTo>
                    <a:pt x="147" y="323"/>
                  </a:lnTo>
                  <a:lnTo>
                    <a:pt x="133" y="329"/>
                  </a:lnTo>
                  <a:lnTo>
                    <a:pt x="120" y="333"/>
                  </a:lnTo>
                  <a:lnTo>
                    <a:pt x="109" y="333"/>
                  </a:lnTo>
                  <a:lnTo>
                    <a:pt x="103" y="333"/>
                  </a:lnTo>
                  <a:lnTo>
                    <a:pt x="99" y="331"/>
                  </a:lnTo>
                  <a:lnTo>
                    <a:pt x="93" y="329"/>
                  </a:lnTo>
                  <a:lnTo>
                    <a:pt x="88" y="327"/>
                  </a:lnTo>
                  <a:lnTo>
                    <a:pt x="85" y="323"/>
                  </a:lnTo>
                  <a:lnTo>
                    <a:pt x="80" y="319"/>
                  </a:lnTo>
                  <a:lnTo>
                    <a:pt x="77" y="314"/>
                  </a:lnTo>
                  <a:lnTo>
                    <a:pt x="73" y="308"/>
                  </a:lnTo>
                  <a:lnTo>
                    <a:pt x="73" y="308"/>
                  </a:lnTo>
                  <a:lnTo>
                    <a:pt x="61" y="284"/>
                  </a:lnTo>
                  <a:lnTo>
                    <a:pt x="51" y="264"/>
                  </a:lnTo>
                  <a:lnTo>
                    <a:pt x="45" y="249"/>
                  </a:lnTo>
                  <a:lnTo>
                    <a:pt x="39" y="236"/>
                  </a:lnTo>
                  <a:lnTo>
                    <a:pt x="33" y="227"/>
                  </a:lnTo>
                  <a:lnTo>
                    <a:pt x="30" y="223"/>
                  </a:lnTo>
                  <a:lnTo>
                    <a:pt x="26" y="221"/>
                  </a:lnTo>
                  <a:lnTo>
                    <a:pt x="20" y="219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17" y="1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9" y="135"/>
                  </a:lnTo>
                  <a:lnTo>
                    <a:pt x="21" y="129"/>
                  </a:lnTo>
                  <a:lnTo>
                    <a:pt x="24" y="124"/>
                  </a:lnTo>
                  <a:lnTo>
                    <a:pt x="28" y="121"/>
                  </a:lnTo>
                  <a:lnTo>
                    <a:pt x="32" y="117"/>
                  </a:lnTo>
                  <a:lnTo>
                    <a:pt x="35" y="113"/>
                  </a:lnTo>
                  <a:lnTo>
                    <a:pt x="39" y="10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9" y="101"/>
                  </a:lnTo>
                  <a:lnTo>
                    <a:pt x="65" y="99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56"/>
                  </a:lnTo>
                  <a:lnTo>
                    <a:pt x="78" y="53"/>
                  </a:lnTo>
                  <a:lnTo>
                    <a:pt x="79" y="49"/>
                  </a:lnTo>
                  <a:lnTo>
                    <a:pt x="81" y="47"/>
                  </a:lnTo>
                  <a:lnTo>
                    <a:pt x="84" y="46"/>
                  </a:lnTo>
                  <a:lnTo>
                    <a:pt x="87" y="45"/>
                  </a:lnTo>
                  <a:lnTo>
                    <a:pt x="94" y="45"/>
                  </a:lnTo>
                  <a:lnTo>
                    <a:pt x="112" y="48"/>
                  </a:lnTo>
                  <a:lnTo>
                    <a:pt x="124" y="48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1" y="45"/>
                  </a:lnTo>
                  <a:lnTo>
                    <a:pt x="145" y="40"/>
                  </a:lnTo>
                  <a:lnTo>
                    <a:pt x="149" y="35"/>
                  </a:lnTo>
                  <a:lnTo>
                    <a:pt x="152" y="3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71" y="33"/>
                  </a:lnTo>
                  <a:lnTo>
                    <a:pt x="186" y="36"/>
                  </a:lnTo>
                  <a:lnTo>
                    <a:pt x="201" y="39"/>
                  </a:lnTo>
                  <a:lnTo>
                    <a:pt x="215" y="44"/>
                  </a:lnTo>
                  <a:lnTo>
                    <a:pt x="230" y="47"/>
                  </a:lnTo>
                  <a:lnTo>
                    <a:pt x="245" y="51"/>
                  </a:lnTo>
                  <a:lnTo>
                    <a:pt x="260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86" y="54"/>
                  </a:lnTo>
                  <a:lnTo>
                    <a:pt x="294" y="52"/>
                  </a:lnTo>
                  <a:lnTo>
                    <a:pt x="299" y="47"/>
                  </a:lnTo>
                  <a:lnTo>
                    <a:pt x="302" y="43"/>
                  </a:lnTo>
                  <a:lnTo>
                    <a:pt x="303" y="36"/>
                  </a:lnTo>
                  <a:lnTo>
                    <a:pt x="305" y="29"/>
                  </a:lnTo>
                  <a:lnTo>
                    <a:pt x="307" y="21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9" y="8"/>
                  </a:lnTo>
                  <a:lnTo>
                    <a:pt x="311" y="7"/>
                  </a:lnTo>
                  <a:lnTo>
                    <a:pt x="316" y="3"/>
                  </a:lnTo>
                  <a:lnTo>
                    <a:pt x="323" y="2"/>
                  </a:lnTo>
                  <a:lnTo>
                    <a:pt x="331" y="1"/>
                  </a:lnTo>
                  <a:lnTo>
                    <a:pt x="348" y="1"/>
                  </a:lnTo>
                  <a:lnTo>
                    <a:pt x="35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16"/>
                  </a:lnTo>
                  <a:lnTo>
                    <a:pt x="377" y="28"/>
                  </a:lnTo>
                  <a:lnTo>
                    <a:pt x="377" y="37"/>
                  </a:lnTo>
                  <a:lnTo>
                    <a:pt x="378" y="47"/>
                  </a:lnTo>
                  <a:lnTo>
                    <a:pt x="378" y="47"/>
                  </a:lnTo>
                  <a:lnTo>
                    <a:pt x="375" y="47"/>
                  </a:lnTo>
                  <a:lnTo>
                    <a:pt x="375" y="47"/>
                  </a:lnTo>
                  <a:lnTo>
                    <a:pt x="375" y="47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2" name="Freeform 138"/>
            <p:cNvSpPr>
              <a:spLocks/>
            </p:cNvSpPr>
            <p:nvPr/>
          </p:nvSpPr>
          <p:spPr bwMode="auto">
            <a:xfrm>
              <a:off x="4804098" y="4176873"/>
              <a:ext cx="1249586" cy="1469727"/>
            </a:xfrm>
            <a:custGeom>
              <a:avLst/>
              <a:gdLst/>
              <a:ahLst/>
              <a:cxnLst>
                <a:cxn ang="0">
                  <a:pos x="1683" y="607"/>
                </a:cxn>
                <a:cxn ang="0">
                  <a:pos x="1627" y="507"/>
                </a:cxn>
                <a:cxn ang="0">
                  <a:pos x="1533" y="466"/>
                </a:cxn>
                <a:cxn ang="0">
                  <a:pos x="1410" y="368"/>
                </a:cxn>
                <a:cxn ang="0">
                  <a:pos x="1290" y="507"/>
                </a:cxn>
                <a:cxn ang="0">
                  <a:pos x="1210" y="657"/>
                </a:cxn>
                <a:cxn ang="0">
                  <a:pos x="1116" y="634"/>
                </a:cxn>
                <a:cxn ang="0">
                  <a:pos x="970" y="718"/>
                </a:cxn>
                <a:cxn ang="0">
                  <a:pos x="965" y="432"/>
                </a:cxn>
                <a:cxn ang="0">
                  <a:pos x="878" y="305"/>
                </a:cxn>
                <a:cxn ang="0">
                  <a:pos x="823" y="221"/>
                </a:cxn>
                <a:cxn ang="0">
                  <a:pos x="739" y="77"/>
                </a:cxn>
                <a:cxn ang="0">
                  <a:pos x="716" y="7"/>
                </a:cxn>
                <a:cxn ang="0">
                  <a:pos x="599" y="78"/>
                </a:cxn>
                <a:cxn ang="0">
                  <a:pos x="602" y="175"/>
                </a:cxn>
                <a:cxn ang="0">
                  <a:pos x="647" y="268"/>
                </a:cxn>
                <a:cxn ang="0">
                  <a:pos x="647" y="338"/>
                </a:cxn>
                <a:cxn ang="0">
                  <a:pos x="610" y="424"/>
                </a:cxn>
                <a:cxn ang="0">
                  <a:pos x="575" y="495"/>
                </a:cxn>
                <a:cxn ang="0">
                  <a:pos x="639" y="628"/>
                </a:cxn>
                <a:cxn ang="0">
                  <a:pos x="617" y="719"/>
                </a:cxn>
                <a:cxn ang="0">
                  <a:pos x="660" y="786"/>
                </a:cxn>
                <a:cxn ang="0">
                  <a:pos x="640" y="880"/>
                </a:cxn>
                <a:cxn ang="0">
                  <a:pos x="511" y="817"/>
                </a:cxn>
                <a:cxn ang="0">
                  <a:pos x="462" y="875"/>
                </a:cxn>
                <a:cxn ang="0">
                  <a:pos x="419" y="958"/>
                </a:cxn>
                <a:cxn ang="0">
                  <a:pos x="383" y="1007"/>
                </a:cxn>
                <a:cxn ang="0">
                  <a:pos x="362" y="1119"/>
                </a:cxn>
                <a:cxn ang="0">
                  <a:pos x="284" y="1033"/>
                </a:cxn>
                <a:cxn ang="0">
                  <a:pos x="162" y="1095"/>
                </a:cxn>
                <a:cxn ang="0">
                  <a:pos x="116" y="1223"/>
                </a:cxn>
                <a:cxn ang="0">
                  <a:pos x="120" y="1348"/>
                </a:cxn>
                <a:cxn ang="0">
                  <a:pos x="91" y="1461"/>
                </a:cxn>
                <a:cxn ang="0">
                  <a:pos x="89" y="1565"/>
                </a:cxn>
                <a:cxn ang="0">
                  <a:pos x="0" y="1637"/>
                </a:cxn>
                <a:cxn ang="0">
                  <a:pos x="82" y="1727"/>
                </a:cxn>
                <a:cxn ang="0">
                  <a:pos x="159" y="1742"/>
                </a:cxn>
                <a:cxn ang="0">
                  <a:pos x="308" y="1785"/>
                </a:cxn>
                <a:cxn ang="0">
                  <a:pos x="402" y="1737"/>
                </a:cxn>
                <a:cxn ang="0">
                  <a:pos x="457" y="1808"/>
                </a:cxn>
                <a:cxn ang="0">
                  <a:pos x="606" y="1869"/>
                </a:cxn>
                <a:cxn ang="0">
                  <a:pos x="701" y="1920"/>
                </a:cxn>
                <a:cxn ang="0">
                  <a:pos x="771" y="1968"/>
                </a:cxn>
                <a:cxn ang="0">
                  <a:pos x="808" y="1999"/>
                </a:cxn>
                <a:cxn ang="0">
                  <a:pos x="793" y="1949"/>
                </a:cxn>
                <a:cxn ang="0">
                  <a:pos x="871" y="1858"/>
                </a:cxn>
                <a:cxn ang="0">
                  <a:pos x="999" y="1645"/>
                </a:cxn>
                <a:cxn ang="0">
                  <a:pos x="1032" y="1565"/>
                </a:cxn>
                <a:cxn ang="0">
                  <a:pos x="1074" y="1322"/>
                </a:cxn>
                <a:cxn ang="0">
                  <a:pos x="1072" y="1197"/>
                </a:cxn>
                <a:cxn ang="0">
                  <a:pos x="1019" y="1117"/>
                </a:cxn>
                <a:cxn ang="0">
                  <a:pos x="1098" y="1042"/>
                </a:cxn>
                <a:cxn ang="0">
                  <a:pos x="1199" y="1015"/>
                </a:cxn>
                <a:cxn ang="0">
                  <a:pos x="1266" y="983"/>
                </a:cxn>
                <a:cxn ang="0">
                  <a:pos x="1340" y="992"/>
                </a:cxn>
                <a:cxn ang="0">
                  <a:pos x="1415" y="991"/>
                </a:cxn>
                <a:cxn ang="0">
                  <a:pos x="1492" y="880"/>
                </a:cxn>
                <a:cxn ang="0">
                  <a:pos x="1575" y="881"/>
                </a:cxn>
                <a:cxn ang="0">
                  <a:pos x="1672" y="827"/>
                </a:cxn>
                <a:cxn ang="0">
                  <a:pos x="1612" y="748"/>
                </a:cxn>
              </a:cxnLst>
              <a:rect l="0" t="0" r="r" b="b"/>
              <a:pathLst>
                <a:path w="1719" h="2016">
                  <a:moveTo>
                    <a:pt x="1598" y="724"/>
                  </a:moveTo>
                  <a:lnTo>
                    <a:pt x="1598" y="724"/>
                  </a:lnTo>
                  <a:lnTo>
                    <a:pt x="1598" y="625"/>
                  </a:lnTo>
                  <a:lnTo>
                    <a:pt x="1598" y="625"/>
                  </a:lnTo>
                  <a:lnTo>
                    <a:pt x="1599" y="620"/>
                  </a:lnTo>
                  <a:lnTo>
                    <a:pt x="1602" y="615"/>
                  </a:lnTo>
                  <a:lnTo>
                    <a:pt x="1605" y="613"/>
                  </a:lnTo>
                  <a:lnTo>
                    <a:pt x="1610" y="612"/>
                  </a:lnTo>
                  <a:lnTo>
                    <a:pt x="1618" y="610"/>
                  </a:lnTo>
                  <a:lnTo>
                    <a:pt x="1624" y="610"/>
                  </a:lnTo>
                  <a:lnTo>
                    <a:pt x="1624" y="610"/>
                  </a:lnTo>
                  <a:lnTo>
                    <a:pt x="1667" y="610"/>
                  </a:lnTo>
                  <a:lnTo>
                    <a:pt x="1667" y="610"/>
                  </a:lnTo>
                  <a:lnTo>
                    <a:pt x="1676" y="609"/>
                  </a:lnTo>
                  <a:lnTo>
                    <a:pt x="1683" y="607"/>
                  </a:lnTo>
                  <a:lnTo>
                    <a:pt x="1690" y="604"/>
                  </a:lnTo>
                  <a:lnTo>
                    <a:pt x="1696" y="600"/>
                  </a:lnTo>
                  <a:lnTo>
                    <a:pt x="1708" y="591"/>
                  </a:lnTo>
                  <a:lnTo>
                    <a:pt x="1719" y="580"/>
                  </a:lnTo>
                  <a:lnTo>
                    <a:pt x="1704" y="573"/>
                  </a:lnTo>
                  <a:lnTo>
                    <a:pt x="1704" y="573"/>
                  </a:lnTo>
                  <a:lnTo>
                    <a:pt x="1696" y="566"/>
                  </a:lnTo>
                  <a:lnTo>
                    <a:pt x="1686" y="559"/>
                  </a:lnTo>
                  <a:lnTo>
                    <a:pt x="1663" y="543"/>
                  </a:lnTo>
                  <a:lnTo>
                    <a:pt x="1651" y="534"/>
                  </a:lnTo>
                  <a:lnTo>
                    <a:pt x="1641" y="526"/>
                  </a:lnTo>
                  <a:lnTo>
                    <a:pt x="1633" y="516"/>
                  </a:lnTo>
                  <a:lnTo>
                    <a:pt x="1629" y="512"/>
                  </a:lnTo>
                  <a:lnTo>
                    <a:pt x="1627" y="507"/>
                  </a:lnTo>
                  <a:lnTo>
                    <a:pt x="1627" y="507"/>
                  </a:lnTo>
                  <a:lnTo>
                    <a:pt x="1624" y="495"/>
                  </a:lnTo>
                  <a:lnTo>
                    <a:pt x="1621" y="484"/>
                  </a:lnTo>
                  <a:lnTo>
                    <a:pt x="1617" y="465"/>
                  </a:lnTo>
                  <a:lnTo>
                    <a:pt x="1613" y="455"/>
                  </a:lnTo>
                  <a:lnTo>
                    <a:pt x="1609" y="447"/>
                  </a:lnTo>
                  <a:lnTo>
                    <a:pt x="1603" y="441"/>
                  </a:lnTo>
                  <a:lnTo>
                    <a:pt x="1594" y="434"/>
                  </a:lnTo>
                  <a:lnTo>
                    <a:pt x="1558" y="434"/>
                  </a:lnTo>
                  <a:lnTo>
                    <a:pt x="1558" y="434"/>
                  </a:lnTo>
                  <a:lnTo>
                    <a:pt x="1555" y="447"/>
                  </a:lnTo>
                  <a:lnTo>
                    <a:pt x="1552" y="453"/>
                  </a:lnTo>
                  <a:lnTo>
                    <a:pt x="1549" y="458"/>
                  </a:lnTo>
                  <a:lnTo>
                    <a:pt x="1545" y="461"/>
                  </a:lnTo>
                  <a:lnTo>
                    <a:pt x="1540" y="465"/>
                  </a:lnTo>
                  <a:lnTo>
                    <a:pt x="1533" y="466"/>
                  </a:lnTo>
                  <a:lnTo>
                    <a:pt x="1525" y="466"/>
                  </a:lnTo>
                  <a:lnTo>
                    <a:pt x="1525" y="466"/>
                  </a:lnTo>
                  <a:lnTo>
                    <a:pt x="1512" y="465"/>
                  </a:lnTo>
                  <a:lnTo>
                    <a:pt x="1503" y="462"/>
                  </a:lnTo>
                  <a:lnTo>
                    <a:pt x="1494" y="457"/>
                  </a:lnTo>
                  <a:lnTo>
                    <a:pt x="1487" y="451"/>
                  </a:lnTo>
                  <a:lnTo>
                    <a:pt x="1480" y="443"/>
                  </a:lnTo>
                  <a:lnTo>
                    <a:pt x="1474" y="435"/>
                  </a:lnTo>
                  <a:lnTo>
                    <a:pt x="1465" y="416"/>
                  </a:lnTo>
                  <a:lnTo>
                    <a:pt x="1453" y="399"/>
                  </a:lnTo>
                  <a:lnTo>
                    <a:pt x="1447" y="390"/>
                  </a:lnTo>
                  <a:lnTo>
                    <a:pt x="1441" y="383"/>
                  </a:lnTo>
                  <a:lnTo>
                    <a:pt x="1431" y="376"/>
                  </a:lnTo>
                  <a:lnTo>
                    <a:pt x="1422" y="371"/>
                  </a:lnTo>
                  <a:lnTo>
                    <a:pt x="1410" y="368"/>
                  </a:lnTo>
                  <a:lnTo>
                    <a:pt x="1396" y="368"/>
                  </a:lnTo>
                  <a:lnTo>
                    <a:pt x="1396" y="368"/>
                  </a:lnTo>
                  <a:lnTo>
                    <a:pt x="1375" y="368"/>
                  </a:lnTo>
                  <a:lnTo>
                    <a:pt x="1358" y="370"/>
                  </a:lnTo>
                  <a:lnTo>
                    <a:pt x="1344" y="374"/>
                  </a:lnTo>
                  <a:lnTo>
                    <a:pt x="1332" y="378"/>
                  </a:lnTo>
                  <a:lnTo>
                    <a:pt x="1323" y="384"/>
                  </a:lnTo>
                  <a:lnTo>
                    <a:pt x="1316" y="391"/>
                  </a:lnTo>
                  <a:lnTo>
                    <a:pt x="1311" y="399"/>
                  </a:lnTo>
                  <a:lnTo>
                    <a:pt x="1306" y="409"/>
                  </a:lnTo>
                  <a:lnTo>
                    <a:pt x="1303" y="420"/>
                  </a:lnTo>
                  <a:lnTo>
                    <a:pt x="1300" y="431"/>
                  </a:lnTo>
                  <a:lnTo>
                    <a:pt x="1297" y="459"/>
                  </a:lnTo>
                  <a:lnTo>
                    <a:pt x="1293" y="490"/>
                  </a:lnTo>
                  <a:lnTo>
                    <a:pt x="1290" y="507"/>
                  </a:lnTo>
                  <a:lnTo>
                    <a:pt x="1286" y="525"/>
                  </a:lnTo>
                  <a:lnTo>
                    <a:pt x="1286" y="525"/>
                  </a:lnTo>
                  <a:lnTo>
                    <a:pt x="1283" y="535"/>
                  </a:lnTo>
                  <a:lnTo>
                    <a:pt x="1279" y="544"/>
                  </a:lnTo>
                  <a:lnTo>
                    <a:pt x="1270" y="561"/>
                  </a:lnTo>
                  <a:lnTo>
                    <a:pt x="1259" y="577"/>
                  </a:lnTo>
                  <a:lnTo>
                    <a:pt x="1248" y="592"/>
                  </a:lnTo>
                  <a:lnTo>
                    <a:pt x="1237" y="607"/>
                  </a:lnTo>
                  <a:lnTo>
                    <a:pt x="1228" y="622"/>
                  </a:lnTo>
                  <a:lnTo>
                    <a:pt x="1223" y="630"/>
                  </a:lnTo>
                  <a:lnTo>
                    <a:pt x="1221" y="640"/>
                  </a:lnTo>
                  <a:lnTo>
                    <a:pt x="1217" y="648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0" y="657"/>
                  </a:lnTo>
                  <a:lnTo>
                    <a:pt x="1205" y="656"/>
                  </a:lnTo>
                  <a:lnTo>
                    <a:pt x="1200" y="653"/>
                  </a:lnTo>
                  <a:lnTo>
                    <a:pt x="1195" y="651"/>
                  </a:lnTo>
                  <a:lnTo>
                    <a:pt x="1187" y="644"/>
                  </a:lnTo>
                  <a:lnTo>
                    <a:pt x="1181" y="637"/>
                  </a:lnTo>
                  <a:lnTo>
                    <a:pt x="1175" y="630"/>
                  </a:lnTo>
                  <a:lnTo>
                    <a:pt x="1169" y="623"/>
                  </a:lnTo>
                  <a:lnTo>
                    <a:pt x="1163" y="619"/>
                  </a:lnTo>
                  <a:lnTo>
                    <a:pt x="1160" y="618"/>
                  </a:lnTo>
                  <a:lnTo>
                    <a:pt x="1158" y="618"/>
                  </a:lnTo>
                  <a:lnTo>
                    <a:pt x="1158" y="618"/>
                  </a:lnTo>
                  <a:lnTo>
                    <a:pt x="1146" y="619"/>
                  </a:lnTo>
                  <a:lnTo>
                    <a:pt x="1136" y="622"/>
                  </a:lnTo>
                  <a:lnTo>
                    <a:pt x="1125" y="627"/>
                  </a:lnTo>
                  <a:lnTo>
                    <a:pt x="1116" y="634"/>
                  </a:lnTo>
                  <a:lnTo>
                    <a:pt x="1108" y="642"/>
                  </a:lnTo>
                  <a:lnTo>
                    <a:pt x="1099" y="651"/>
                  </a:lnTo>
                  <a:lnTo>
                    <a:pt x="1082" y="671"/>
                  </a:lnTo>
                  <a:lnTo>
                    <a:pt x="1064" y="690"/>
                  </a:lnTo>
                  <a:lnTo>
                    <a:pt x="1054" y="699"/>
                  </a:lnTo>
                  <a:lnTo>
                    <a:pt x="1045" y="707"/>
                  </a:lnTo>
                  <a:lnTo>
                    <a:pt x="1033" y="714"/>
                  </a:lnTo>
                  <a:lnTo>
                    <a:pt x="1022" y="719"/>
                  </a:lnTo>
                  <a:lnTo>
                    <a:pt x="1009" y="722"/>
                  </a:lnTo>
                  <a:lnTo>
                    <a:pt x="995" y="724"/>
                  </a:lnTo>
                  <a:lnTo>
                    <a:pt x="995" y="724"/>
                  </a:lnTo>
                  <a:lnTo>
                    <a:pt x="987" y="724"/>
                  </a:lnTo>
                  <a:lnTo>
                    <a:pt x="980" y="722"/>
                  </a:lnTo>
                  <a:lnTo>
                    <a:pt x="975" y="720"/>
                  </a:lnTo>
                  <a:lnTo>
                    <a:pt x="970" y="718"/>
                  </a:lnTo>
                  <a:lnTo>
                    <a:pt x="965" y="716"/>
                  </a:lnTo>
                  <a:lnTo>
                    <a:pt x="962" y="712"/>
                  </a:lnTo>
                  <a:lnTo>
                    <a:pt x="960" y="709"/>
                  </a:lnTo>
                  <a:lnTo>
                    <a:pt x="957" y="704"/>
                  </a:lnTo>
                  <a:lnTo>
                    <a:pt x="954" y="695"/>
                  </a:lnTo>
                  <a:lnTo>
                    <a:pt x="952" y="686"/>
                  </a:lnTo>
                  <a:lnTo>
                    <a:pt x="952" y="665"/>
                  </a:lnTo>
                  <a:lnTo>
                    <a:pt x="952" y="665"/>
                  </a:lnTo>
                  <a:lnTo>
                    <a:pt x="952" y="492"/>
                  </a:lnTo>
                  <a:lnTo>
                    <a:pt x="952" y="492"/>
                  </a:lnTo>
                  <a:lnTo>
                    <a:pt x="952" y="481"/>
                  </a:lnTo>
                  <a:lnTo>
                    <a:pt x="954" y="469"/>
                  </a:lnTo>
                  <a:lnTo>
                    <a:pt x="956" y="460"/>
                  </a:lnTo>
                  <a:lnTo>
                    <a:pt x="960" y="451"/>
                  </a:lnTo>
                  <a:lnTo>
                    <a:pt x="965" y="432"/>
                  </a:lnTo>
                  <a:lnTo>
                    <a:pt x="968" y="422"/>
                  </a:lnTo>
                  <a:lnTo>
                    <a:pt x="970" y="412"/>
                  </a:lnTo>
                  <a:lnTo>
                    <a:pt x="970" y="412"/>
                  </a:lnTo>
                  <a:lnTo>
                    <a:pt x="950" y="401"/>
                  </a:lnTo>
                  <a:lnTo>
                    <a:pt x="932" y="391"/>
                  </a:lnTo>
                  <a:lnTo>
                    <a:pt x="917" y="380"/>
                  </a:lnTo>
                  <a:lnTo>
                    <a:pt x="903" y="368"/>
                  </a:lnTo>
                  <a:lnTo>
                    <a:pt x="897" y="361"/>
                  </a:lnTo>
                  <a:lnTo>
                    <a:pt x="893" y="354"/>
                  </a:lnTo>
                  <a:lnTo>
                    <a:pt x="888" y="347"/>
                  </a:lnTo>
                  <a:lnTo>
                    <a:pt x="885" y="339"/>
                  </a:lnTo>
                  <a:lnTo>
                    <a:pt x="881" y="331"/>
                  </a:lnTo>
                  <a:lnTo>
                    <a:pt x="879" y="323"/>
                  </a:lnTo>
                  <a:lnTo>
                    <a:pt x="878" y="314"/>
                  </a:lnTo>
                  <a:lnTo>
                    <a:pt x="878" y="305"/>
                  </a:lnTo>
                  <a:lnTo>
                    <a:pt x="878" y="305"/>
                  </a:lnTo>
                  <a:lnTo>
                    <a:pt x="878" y="264"/>
                  </a:lnTo>
                  <a:lnTo>
                    <a:pt x="878" y="264"/>
                  </a:lnTo>
                  <a:lnTo>
                    <a:pt x="877" y="259"/>
                  </a:lnTo>
                  <a:lnTo>
                    <a:pt x="876" y="254"/>
                  </a:lnTo>
                  <a:lnTo>
                    <a:pt x="873" y="250"/>
                  </a:lnTo>
                  <a:lnTo>
                    <a:pt x="871" y="246"/>
                  </a:lnTo>
                  <a:lnTo>
                    <a:pt x="868" y="244"/>
                  </a:lnTo>
                  <a:lnTo>
                    <a:pt x="863" y="241"/>
                  </a:lnTo>
                  <a:lnTo>
                    <a:pt x="855" y="237"/>
                  </a:lnTo>
                  <a:lnTo>
                    <a:pt x="835" y="230"/>
                  </a:lnTo>
                  <a:lnTo>
                    <a:pt x="828" y="226"/>
                  </a:lnTo>
                  <a:lnTo>
                    <a:pt x="825" y="223"/>
                  </a:lnTo>
                  <a:lnTo>
                    <a:pt x="823" y="221"/>
                  </a:lnTo>
                  <a:lnTo>
                    <a:pt x="823" y="221"/>
                  </a:lnTo>
                  <a:lnTo>
                    <a:pt x="817" y="208"/>
                  </a:lnTo>
                  <a:lnTo>
                    <a:pt x="813" y="197"/>
                  </a:lnTo>
                  <a:lnTo>
                    <a:pt x="811" y="186"/>
                  </a:lnTo>
                  <a:lnTo>
                    <a:pt x="810" y="175"/>
                  </a:lnTo>
                  <a:lnTo>
                    <a:pt x="809" y="164"/>
                  </a:lnTo>
                  <a:lnTo>
                    <a:pt x="807" y="154"/>
                  </a:lnTo>
                  <a:lnTo>
                    <a:pt x="803" y="144"/>
                  </a:lnTo>
                  <a:lnTo>
                    <a:pt x="797" y="132"/>
                  </a:lnTo>
                  <a:lnTo>
                    <a:pt x="797" y="132"/>
                  </a:lnTo>
                  <a:lnTo>
                    <a:pt x="792" y="118"/>
                  </a:lnTo>
                  <a:lnTo>
                    <a:pt x="784" y="107"/>
                  </a:lnTo>
                  <a:lnTo>
                    <a:pt x="775" y="96"/>
                  </a:lnTo>
                  <a:lnTo>
                    <a:pt x="765" y="88"/>
                  </a:lnTo>
                  <a:lnTo>
                    <a:pt x="752" y="82"/>
                  </a:lnTo>
                  <a:lnTo>
                    <a:pt x="739" y="77"/>
                  </a:lnTo>
                  <a:lnTo>
                    <a:pt x="723" y="73"/>
                  </a:lnTo>
                  <a:lnTo>
                    <a:pt x="705" y="70"/>
                  </a:lnTo>
                  <a:lnTo>
                    <a:pt x="705" y="70"/>
                  </a:lnTo>
                  <a:lnTo>
                    <a:pt x="706" y="63"/>
                  </a:lnTo>
                  <a:lnTo>
                    <a:pt x="710" y="58"/>
                  </a:lnTo>
                  <a:lnTo>
                    <a:pt x="716" y="49"/>
                  </a:lnTo>
                  <a:lnTo>
                    <a:pt x="719" y="45"/>
                  </a:lnTo>
                  <a:lnTo>
                    <a:pt x="721" y="39"/>
                  </a:lnTo>
                  <a:lnTo>
                    <a:pt x="723" y="33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4" y="16"/>
                  </a:lnTo>
                  <a:lnTo>
                    <a:pt x="724" y="12"/>
                  </a:lnTo>
                  <a:lnTo>
                    <a:pt x="723" y="10"/>
                  </a:lnTo>
                  <a:lnTo>
                    <a:pt x="716" y="7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88" y="9"/>
                  </a:lnTo>
                  <a:lnTo>
                    <a:pt x="686" y="16"/>
                  </a:lnTo>
                  <a:lnTo>
                    <a:pt x="680" y="23"/>
                  </a:lnTo>
                  <a:lnTo>
                    <a:pt x="674" y="27"/>
                  </a:lnTo>
                  <a:lnTo>
                    <a:pt x="667" y="32"/>
                  </a:lnTo>
                  <a:lnTo>
                    <a:pt x="659" y="35"/>
                  </a:lnTo>
                  <a:lnTo>
                    <a:pt x="643" y="42"/>
                  </a:lnTo>
                  <a:lnTo>
                    <a:pt x="627" y="49"/>
                  </a:lnTo>
                  <a:lnTo>
                    <a:pt x="619" y="54"/>
                  </a:lnTo>
                  <a:lnTo>
                    <a:pt x="612" y="58"/>
                  </a:lnTo>
                  <a:lnTo>
                    <a:pt x="606" y="64"/>
                  </a:lnTo>
                  <a:lnTo>
                    <a:pt x="602" y="71"/>
                  </a:lnTo>
                  <a:lnTo>
                    <a:pt x="599" y="78"/>
                  </a:lnTo>
                  <a:lnTo>
                    <a:pt x="598" y="88"/>
                  </a:lnTo>
                  <a:lnTo>
                    <a:pt x="598" y="88"/>
                  </a:lnTo>
                  <a:lnTo>
                    <a:pt x="599" y="99"/>
                  </a:lnTo>
                  <a:lnTo>
                    <a:pt x="602" y="108"/>
                  </a:lnTo>
                  <a:lnTo>
                    <a:pt x="605" y="115"/>
                  </a:lnTo>
                  <a:lnTo>
                    <a:pt x="610" y="121"/>
                  </a:lnTo>
                  <a:lnTo>
                    <a:pt x="618" y="131"/>
                  </a:lnTo>
                  <a:lnTo>
                    <a:pt x="620" y="137"/>
                  </a:lnTo>
                  <a:lnTo>
                    <a:pt x="621" y="144"/>
                  </a:lnTo>
                  <a:lnTo>
                    <a:pt x="621" y="144"/>
                  </a:lnTo>
                  <a:lnTo>
                    <a:pt x="620" y="148"/>
                  </a:lnTo>
                  <a:lnTo>
                    <a:pt x="618" y="154"/>
                  </a:lnTo>
                  <a:lnTo>
                    <a:pt x="610" y="163"/>
                  </a:lnTo>
                  <a:lnTo>
                    <a:pt x="605" y="169"/>
                  </a:lnTo>
                  <a:lnTo>
                    <a:pt x="602" y="175"/>
                  </a:lnTo>
                  <a:lnTo>
                    <a:pt x="599" y="182"/>
                  </a:lnTo>
                  <a:lnTo>
                    <a:pt x="598" y="191"/>
                  </a:lnTo>
                  <a:lnTo>
                    <a:pt x="598" y="191"/>
                  </a:lnTo>
                  <a:lnTo>
                    <a:pt x="599" y="198"/>
                  </a:lnTo>
                  <a:lnTo>
                    <a:pt x="601" y="205"/>
                  </a:lnTo>
                  <a:lnTo>
                    <a:pt x="603" y="210"/>
                  </a:lnTo>
                  <a:lnTo>
                    <a:pt x="606" y="215"/>
                  </a:lnTo>
                  <a:lnTo>
                    <a:pt x="613" y="224"/>
                  </a:lnTo>
                  <a:lnTo>
                    <a:pt x="622" y="231"/>
                  </a:lnTo>
                  <a:lnTo>
                    <a:pt x="631" y="238"/>
                  </a:lnTo>
                  <a:lnTo>
                    <a:pt x="639" y="246"/>
                  </a:lnTo>
                  <a:lnTo>
                    <a:pt x="642" y="251"/>
                  </a:lnTo>
                  <a:lnTo>
                    <a:pt x="644" y="256"/>
                  </a:lnTo>
                  <a:lnTo>
                    <a:pt x="645" y="262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5" y="274"/>
                  </a:lnTo>
                  <a:lnTo>
                    <a:pt x="644" y="278"/>
                  </a:lnTo>
                  <a:lnTo>
                    <a:pt x="639" y="287"/>
                  </a:lnTo>
                  <a:lnTo>
                    <a:pt x="634" y="297"/>
                  </a:lnTo>
                  <a:lnTo>
                    <a:pt x="632" y="300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32" y="310"/>
                  </a:lnTo>
                  <a:lnTo>
                    <a:pt x="634" y="316"/>
                  </a:lnTo>
                  <a:lnTo>
                    <a:pt x="636" y="321"/>
                  </a:lnTo>
                  <a:lnTo>
                    <a:pt x="639" y="324"/>
                  </a:lnTo>
                  <a:lnTo>
                    <a:pt x="644" y="331"/>
                  </a:lnTo>
                  <a:lnTo>
                    <a:pt x="645" y="335"/>
                  </a:lnTo>
                  <a:lnTo>
                    <a:pt x="647" y="338"/>
                  </a:lnTo>
                  <a:lnTo>
                    <a:pt x="647" y="338"/>
                  </a:lnTo>
                  <a:lnTo>
                    <a:pt x="645" y="348"/>
                  </a:lnTo>
                  <a:lnTo>
                    <a:pt x="642" y="358"/>
                  </a:lnTo>
                  <a:lnTo>
                    <a:pt x="639" y="365"/>
                  </a:lnTo>
                  <a:lnTo>
                    <a:pt x="634" y="373"/>
                  </a:lnTo>
                  <a:lnTo>
                    <a:pt x="629" y="380"/>
                  </a:lnTo>
                  <a:lnTo>
                    <a:pt x="625" y="386"/>
                  </a:lnTo>
                  <a:lnTo>
                    <a:pt x="622" y="394"/>
                  </a:lnTo>
                  <a:lnTo>
                    <a:pt x="621" y="404"/>
                  </a:lnTo>
                  <a:lnTo>
                    <a:pt x="621" y="404"/>
                  </a:lnTo>
                  <a:lnTo>
                    <a:pt x="620" y="409"/>
                  </a:lnTo>
                  <a:lnTo>
                    <a:pt x="619" y="413"/>
                  </a:lnTo>
                  <a:lnTo>
                    <a:pt x="617" y="416"/>
                  </a:lnTo>
                  <a:lnTo>
                    <a:pt x="614" y="420"/>
                  </a:lnTo>
                  <a:lnTo>
                    <a:pt x="610" y="424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598" y="435"/>
                  </a:lnTo>
                  <a:lnTo>
                    <a:pt x="593" y="441"/>
                  </a:lnTo>
                  <a:lnTo>
                    <a:pt x="583" y="451"/>
                  </a:lnTo>
                  <a:lnTo>
                    <a:pt x="575" y="461"/>
                  </a:lnTo>
                  <a:lnTo>
                    <a:pt x="570" y="466"/>
                  </a:lnTo>
                  <a:lnTo>
                    <a:pt x="563" y="470"/>
                  </a:lnTo>
                  <a:lnTo>
                    <a:pt x="563" y="470"/>
                  </a:lnTo>
                  <a:lnTo>
                    <a:pt x="565" y="477"/>
                  </a:lnTo>
                  <a:lnTo>
                    <a:pt x="568" y="482"/>
                  </a:lnTo>
                  <a:lnTo>
                    <a:pt x="572" y="484"/>
                  </a:lnTo>
                  <a:lnTo>
                    <a:pt x="576" y="485"/>
                  </a:lnTo>
                  <a:lnTo>
                    <a:pt x="576" y="485"/>
                  </a:lnTo>
                  <a:lnTo>
                    <a:pt x="575" y="495"/>
                  </a:lnTo>
                  <a:lnTo>
                    <a:pt x="573" y="503"/>
                  </a:lnTo>
                  <a:lnTo>
                    <a:pt x="566" y="515"/>
                  </a:lnTo>
                  <a:lnTo>
                    <a:pt x="564" y="522"/>
                  </a:lnTo>
                  <a:lnTo>
                    <a:pt x="561" y="529"/>
                  </a:lnTo>
                  <a:lnTo>
                    <a:pt x="559" y="538"/>
                  </a:lnTo>
                  <a:lnTo>
                    <a:pt x="558" y="551"/>
                  </a:lnTo>
                  <a:lnTo>
                    <a:pt x="558" y="551"/>
                  </a:lnTo>
                  <a:lnTo>
                    <a:pt x="559" y="574"/>
                  </a:lnTo>
                  <a:lnTo>
                    <a:pt x="561" y="597"/>
                  </a:lnTo>
                  <a:lnTo>
                    <a:pt x="564" y="606"/>
                  </a:lnTo>
                  <a:lnTo>
                    <a:pt x="566" y="615"/>
                  </a:lnTo>
                  <a:lnTo>
                    <a:pt x="570" y="622"/>
                  </a:lnTo>
                  <a:lnTo>
                    <a:pt x="573" y="628"/>
                  </a:lnTo>
                  <a:lnTo>
                    <a:pt x="639" y="628"/>
                  </a:lnTo>
                  <a:lnTo>
                    <a:pt x="639" y="628"/>
                  </a:lnTo>
                  <a:lnTo>
                    <a:pt x="643" y="636"/>
                  </a:lnTo>
                  <a:lnTo>
                    <a:pt x="648" y="645"/>
                  </a:lnTo>
                  <a:lnTo>
                    <a:pt x="652" y="656"/>
                  </a:lnTo>
                  <a:lnTo>
                    <a:pt x="654" y="661"/>
                  </a:lnTo>
                  <a:lnTo>
                    <a:pt x="654" y="668"/>
                  </a:lnTo>
                  <a:lnTo>
                    <a:pt x="654" y="668"/>
                  </a:lnTo>
                  <a:lnTo>
                    <a:pt x="654" y="674"/>
                  </a:lnTo>
                  <a:lnTo>
                    <a:pt x="652" y="679"/>
                  </a:lnTo>
                  <a:lnTo>
                    <a:pt x="650" y="682"/>
                  </a:lnTo>
                  <a:lnTo>
                    <a:pt x="648" y="687"/>
                  </a:lnTo>
                  <a:lnTo>
                    <a:pt x="641" y="694"/>
                  </a:lnTo>
                  <a:lnTo>
                    <a:pt x="634" y="701"/>
                  </a:lnTo>
                  <a:lnTo>
                    <a:pt x="626" y="706"/>
                  </a:lnTo>
                  <a:lnTo>
                    <a:pt x="619" y="714"/>
                  </a:lnTo>
                  <a:lnTo>
                    <a:pt x="617" y="719"/>
                  </a:lnTo>
                  <a:lnTo>
                    <a:pt x="614" y="724"/>
                  </a:lnTo>
                  <a:lnTo>
                    <a:pt x="613" y="728"/>
                  </a:lnTo>
                  <a:lnTo>
                    <a:pt x="613" y="734"/>
                  </a:lnTo>
                  <a:lnTo>
                    <a:pt x="613" y="734"/>
                  </a:lnTo>
                  <a:lnTo>
                    <a:pt x="613" y="737"/>
                  </a:lnTo>
                  <a:lnTo>
                    <a:pt x="614" y="740"/>
                  </a:lnTo>
                  <a:lnTo>
                    <a:pt x="620" y="745"/>
                  </a:lnTo>
                  <a:lnTo>
                    <a:pt x="626" y="751"/>
                  </a:lnTo>
                  <a:lnTo>
                    <a:pt x="634" y="757"/>
                  </a:lnTo>
                  <a:lnTo>
                    <a:pt x="643" y="764"/>
                  </a:lnTo>
                  <a:lnTo>
                    <a:pt x="650" y="771"/>
                  </a:lnTo>
                  <a:lnTo>
                    <a:pt x="657" y="778"/>
                  </a:lnTo>
                  <a:lnTo>
                    <a:pt x="659" y="782"/>
                  </a:lnTo>
                  <a:lnTo>
                    <a:pt x="660" y="786"/>
                  </a:lnTo>
                  <a:lnTo>
                    <a:pt x="660" y="786"/>
                  </a:lnTo>
                  <a:lnTo>
                    <a:pt x="660" y="804"/>
                  </a:lnTo>
                  <a:lnTo>
                    <a:pt x="660" y="804"/>
                  </a:lnTo>
                  <a:lnTo>
                    <a:pt x="660" y="809"/>
                  </a:lnTo>
                  <a:lnTo>
                    <a:pt x="658" y="812"/>
                  </a:lnTo>
                  <a:lnTo>
                    <a:pt x="654" y="819"/>
                  </a:lnTo>
                  <a:lnTo>
                    <a:pt x="649" y="827"/>
                  </a:lnTo>
                  <a:lnTo>
                    <a:pt x="647" y="832"/>
                  </a:lnTo>
                  <a:lnTo>
                    <a:pt x="647" y="838"/>
                  </a:lnTo>
                  <a:lnTo>
                    <a:pt x="647" y="838"/>
                  </a:lnTo>
                  <a:lnTo>
                    <a:pt x="647" y="863"/>
                  </a:lnTo>
                  <a:lnTo>
                    <a:pt x="647" y="863"/>
                  </a:lnTo>
                  <a:lnTo>
                    <a:pt x="645" y="867"/>
                  </a:lnTo>
                  <a:lnTo>
                    <a:pt x="644" y="872"/>
                  </a:lnTo>
                  <a:lnTo>
                    <a:pt x="642" y="877"/>
                  </a:lnTo>
                  <a:lnTo>
                    <a:pt x="640" y="880"/>
                  </a:lnTo>
                  <a:lnTo>
                    <a:pt x="635" y="884"/>
                  </a:lnTo>
                  <a:lnTo>
                    <a:pt x="629" y="887"/>
                  </a:lnTo>
                  <a:lnTo>
                    <a:pt x="622" y="888"/>
                  </a:lnTo>
                  <a:lnTo>
                    <a:pt x="613" y="889"/>
                  </a:lnTo>
                  <a:lnTo>
                    <a:pt x="613" y="889"/>
                  </a:lnTo>
                  <a:lnTo>
                    <a:pt x="605" y="887"/>
                  </a:lnTo>
                  <a:lnTo>
                    <a:pt x="594" y="882"/>
                  </a:lnTo>
                  <a:lnTo>
                    <a:pt x="564" y="867"/>
                  </a:lnTo>
                  <a:lnTo>
                    <a:pt x="525" y="844"/>
                  </a:lnTo>
                  <a:lnTo>
                    <a:pt x="525" y="844"/>
                  </a:lnTo>
                  <a:lnTo>
                    <a:pt x="521" y="835"/>
                  </a:lnTo>
                  <a:lnTo>
                    <a:pt x="518" y="826"/>
                  </a:lnTo>
                  <a:lnTo>
                    <a:pt x="515" y="821"/>
                  </a:lnTo>
                  <a:lnTo>
                    <a:pt x="513" y="818"/>
                  </a:lnTo>
                  <a:lnTo>
                    <a:pt x="511" y="817"/>
                  </a:lnTo>
                  <a:lnTo>
                    <a:pt x="506" y="816"/>
                  </a:lnTo>
                  <a:lnTo>
                    <a:pt x="506" y="816"/>
                  </a:lnTo>
                  <a:lnTo>
                    <a:pt x="498" y="816"/>
                  </a:lnTo>
                  <a:lnTo>
                    <a:pt x="490" y="818"/>
                  </a:lnTo>
                  <a:lnTo>
                    <a:pt x="482" y="821"/>
                  </a:lnTo>
                  <a:lnTo>
                    <a:pt x="475" y="826"/>
                  </a:lnTo>
                  <a:lnTo>
                    <a:pt x="468" y="832"/>
                  </a:lnTo>
                  <a:lnTo>
                    <a:pt x="464" y="839"/>
                  </a:lnTo>
                  <a:lnTo>
                    <a:pt x="460" y="847"/>
                  </a:lnTo>
                  <a:lnTo>
                    <a:pt x="459" y="856"/>
                  </a:lnTo>
                  <a:lnTo>
                    <a:pt x="459" y="856"/>
                  </a:lnTo>
                  <a:lnTo>
                    <a:pt x="459" y="871"/>
                  </a:lnTo>
                  <a:lnTo>
                    <a:pt x="459" y="871"/>
                  </a:lnTo>
                  <a:lnTo>
                    <a:pt x="461" y="873"/>
                  </a:lnTo>
                  <a:lnTo>
                    <a:pt x="462" y="875"/>
                  </a:lnTo>
                  <a:lnTo>
                    <a:pt x="468" y="878"/>
                  </a:lnTo>
                  <a:lnTo>
                    <a:pt x="472" y="882"/>
                  </a:lnTo>
                  <a:lnTo>
                    <a:pt x="473" y="885"/>
                  </a:lnTo>
                  <a:lnTo>
                    <a:pt x="474" y="889"/>
                  </a:lnTo>
                  <a:lnTo>
                    <a:pt x="474" y="889"/>
                  </a:lnTo>
                  <a:lnTo>
                    <a:pt x="474" y="894"/>
                  </a:lnTo>
                  <a:lnTo>
                    <a:pt x="472" y="899"/>
                  </a:lnTo>
                  <a:lnTo>
                    <a:pt x="468" y="908"/>
                  </a:lnTo>
                  <a:lnTo>
                    <a:pt x="461" y="917"/>
                  </a:lnTo>
                  <a:lnTo>
                    <a:pt x="453" y="925"/>
                  </a:lnTo>
                  <a:lnTo>
                    <a:pt x="436" y="940"/>
                  </a:lnTo>
                  <a:lnTo>
                    <a:pt x="428" y="948"/>
                  </a:lnTo>
                  <a:lnTo>
                    <a:pt x="422" y="955"/>
                  </a:lnTo>
                  <a:lnTo>
                    <a:pt x="422" y="955"/>
                  </a:lnTo>
                  <a:lnTo>
                    <a:pt x="419" y="958"/>
                  </a:lnTo>
                  <a:lnTo>
                    <a:pt x="416" y="963"/>
                  </a:lnTo>
                  <a:lnTo>
                    <a:pt x="414" y="970"/>
                  </a:lnTo>
                  <a:lnTo>
                    <a:pt x="413" y="979"/>
                  </a:lnTo>
                  <a:lnTo>
                    <a:pt x="412" y="988"/>
                  </a:lnTo>
                  <a:lnTo>
                    <a:pt x="412" y="988"/>
                  </a:lnTo>
                  <a:lnTo>
                    <a:pt x="410" y="992"/>
                  </a:lnTo>
                  <a:lnTo>
                    <a:pt x="407" y="993"/>
                  </a:lnTo>
                  <a:lnTo>
                    <a:pt x="405" y="994"/>
                  </a:lnTo>
                  <a:lnTo>
                    <a:pt x="402" y="994"/>
                  </a:lnTo>
                  <a:lnTo>
                    <a:pt x="396" y="994"/>
                  </a:lnTo>
                  <a:lnTo>
                    <a:pt x="392" y="994"/>
                  </a:lnTo>
                  <a:lnTo>
                    <a:pt x="389" y="995"/>
                  </a:lnTo>
                  <a:lnTo>
                    <a:pt x="389" y="995"/>
                  </a:lnTo>
                  <a:lnTo>
                    <a:pt x="387" y="999"/>
                  </a:lnTo>
                  <a:lnTo>
                    <a:pt x="383" y="1007"/>
                  </a:lnTo>
                  <a:lnTo>
                    <a:pt x="377" y="1027"/>
                  </a:lnTo>
                  <a:lnTo>
                    <a:pt x="373" y="1050"/>
                  </a:lnTo>
                  <a:lnTo>
                    <a:pt x="370" y="1065"/>
                  </a:lnTo>
                  <a:lnTo>
                    <a:pt x="370" y="1065"/>
                  </a:lnTo>
                  <a:lnTo>
                    <a:pt x="372" y="1075"/>
                  </a:lnTo>
                  <a:lnTo>
                    <a:pt x="373" y="1083"/>
                  </a:lnTo>
                  <a:lnTo>
                    <a:pt x="376" y="1101"/>
                  </a:lnTo>
                  <a:lnTo>
                    <a:pt x="377" y="1109"/>
                  </a:lnTo>
                  <a:lnTo>
                    <a:pt x="377" y="1115"/>
                  </a:lnTo>
                  <a:lnTo>
                    <a:pt x="376" y="1117"/>
                  </a:lnTo>
                  <a:lnTo>
                    <a:pt x="375" y="1119"/>
                  </a:lnTo>
                  <a:lnTo>
                    <a:pt x="374" y="1121"/>
                  </a:lnTo>
                  <a:lnTo>
                    <a:pt x="370" y="1121"/>
                  </a:lnTo>
                  <a:lnTo>
                    <a:pt x="370" y="1121"/>
                  </a:lnTo>
                  <a:lnTo>
                    <a:pt x="362" y="1119"/>
                  </a:lnTo>
                  <a:lnTo>
                    <a:pt x="354" y="1117"/>
                  </a:lnTo>
                  <a:lnTo>
                    <a:pt x="349" y="1113"/>
                  </a:lnTo>
                  <a:lnTo>
                    <a:pt x="343" y="1107"/>
                  </a:lnTo>
                  <a:lnTo>
                    <a:pt x="339" y="1100"/>
                  </a:lnTo>
                  <a:lnTo>
                    <a:pt x="335" y="1093"/>
                  </a:lnTo>
                  <a:lnTo>
                    <a:pt x="329" y="1077"/>
                  </a:lnTo>
                  <a:lnTo>
                    <a:pt x="323" y="1061"/>
                  </a:lnTo>
                  <a:lnTo>
                    <a:pt x="320" y="1053"/>
                  </a:lnTo>
                  <a:lnTo>
                    <a:pt x="315" y="1046"/>
                  </a:lnTo>
                  <a:lnTo>
                    <a:pt x="311" y="1041"/>
                  </a:lnTo>
                  <a:lnTo>
                    <a:pt x="305" y="1037"/>
                  </a:lnTo>
                  <a:lnTo>
                    <a:pt x="298" y="1033"/>
                  </a:lnTo>
                  <a:lnTo>
                    <a:pt x="290" y="1032"/>
                  </a:lnTo>
                  <a:lnTo>
                    <a:pt x="290" y="1032"/>
                  </a:lnTo>
                  <a:lnTo>
                    <a:pt x="284" y="1033"/>
                  </a:lnTo>
                  <a:lnTo>
                    <a:pt x="280" y="1035"/>
                  </a:lnTo>
                  <a:lnTo>
                    <a:pt x="275" y="1038"/>
                  </a:lnTo>
                  <a:lnTo>
                    <a:pt x="271" y="1042"/>
                  </a:lnTo>
                  <a:lnTo>
                    <a:pt x="263" y="1053"/>
                  </a:lnTo>
                  <a:lnTo>
                    <a:pt x="255" y="1064"/>
                  </a:lnTo>
                  <a:lnTo>
                    <a:pt x="246" y="1075"/>
                  </a:lnTo>
                  <a:lnTo>
                    <a:pt x="242" y="1080"/>
                  </a:lnTo>
                  <a:lnTo>
                    <a:pt x="236" y="1085"/>
                  </a:lnTo>
                  <a:lnTo>
                    <a:pt x="230" y="1090"/>
                  </a:lnTo>
                  <a:lnTo>
                    <a:pt x="224" y="1092"/>
                  </a:lnTo>
                  <a:lnTo>
                    <a:pt x="217" y="1094"/>
                  </a:lnTo>
                  <a:lnTo>
                    <a:pt x="209" y="1095"/>
                  </a:lnTo>
                  <a:lnTo>
                    <a:pt x="209" y="1095"/>
                  </a:lnTo>
                  <a:lnTo>
                    <a:pt x="162" y="1095"/>
                  </a:lnTo>
                  <a:lnTo>
                    <a:pt x="162" y="1095"/>
                  </a:lnTo>
                  <a:lnTo>
                    <a:pt x="155" y="1095"/>
                  </a:lnTo>
                  <a:lnTo>
                    <a:pt x="150" y="1098"/>
                  </a:lnTo>
                  <a:lnTo>
                    <a:pt x="145" y="1100"/>
                  </a:lnTo>
                  <a:lnTo>
                    <a:pt x="139" y="1104"/>
                  </a:lnTo>
                  <a:lnTo>
                    <a:pt x="135" y="1109"/>
                  </a:lnTo>
                  <a:lnTo>
                    <a:pt x="131" y="1115"/>
                  </a:lnTo>
                  <a:lnTo>
                    <a:pt x="123" y="1129"/>
                  </a:lnTo>
                  <a:lnTo>
                    <a:pt x="117" y="1145"/>
                  </a:lnTo>
                  <a:lnTo>
                    <a:pt x="114" y="1163"/>
                  </a:lnTo>
                  <a:lnTo>
                    <a:pt x="110" y="1182"/>
                  </a:lnTo>
                  <a:lnTo>
                    <a:pt x="110" y="1201"/>
                  </a:lnTo>
                  <a:lnTo>
                    <a:pt x="110" y="1201"/>
                  </a:lnTo>
                  <a:lnTo>
                    <a:pt x="110" y="1207"/>
                  </a:lnTo>
                  <a:lnTo>
                    <a:pt x="112" y="1213"/>
                  </a:lnTo>
                  <a:lnTo>
                    <a:pt x="116" y="1223"/>
                  </a:lnTo>
                  <a:lnTo>
                    <a:pt x="123" y="1232"/>
                  </a:lnTo>
                  <a:lnTo>
                    <a:pt x="130" y="1241"/>
                  </a:lnTo>
                  <a:lnTo>
                    <a:pt x="138" y="1252"/>
                  </a:lnTo>
                  <a:lnTo>
                    <a:pt x="144" y="1262"/>
                  </a:lnTo>
                  <a:lnTo>
                    <a:pt x="147" y="1267"/>
                  </a:lnTo>
                  <a:lnTo>
                    <a:pt x="148" y="1272"/>
                  </a:lnTo>
                  <a:lnTo>
                    <a:pt x="150" y="1279"/>
                  </a:lnTo>
                  <a:lnTo>
                    <a:pt x="151" y="1286"/>
                  </a:lnTo>
                  <a:lnTo>
                    <a:pt x="151" y="1286"/>
                  </a:lnTo>
                  <a:lnTo>
                    <a:pt x="150" y="1297"/>
                  </a:lnTo>
                  <a:lnTo>
                    <a:pt x="146" y="1308"/>
                  </a:lnTo>
                  <a:lnTo>
                    <a:pt x="141" y="1320"/>
                  </a:lnTo>
                  <a:lnTo>
                    <a:pt x="136" y="1331"/>
                  </a:lnTo>
                  <a:lnTo>
                    <a:pt x="129" y="1340"/>
                  </a:lnTo>
                  <a:lnTo>
                    <a:pt x="120" y="1348"/>
                  </a:lnTo>
                  <a:lnTo>
                    <a:pt x="110" y="1355"/>
                  </a:lnTo>
                  <a:lnTo>
                    <a:pt x="99" y="1360"/>
                  </a:lnTo>
                  <a:lnTo>
                    <a:pt x="99" y="1360"/>
                  </a:lnTo>
                  <a:lnTo>
                    <a:pt x="98" y="1368"/>
                  </a:lnTo>
                  <a:lnTo>
                    <a:pt x="94" y="1376"/>
                  </a:lnTo>
                  <a:lnTo>
                    <a:pt x="86" y="1393"/>
                  </a:lnTo>
                  <a:lnTo>
                    <a:pt x="79" y="1407"/>
                  </a:lnTo>
                  <a:lnTo>
                    <a:pt x="78" y="1413"/>
                  </a:lnTo>
                  <a:lnTo>
                    <a:pt x="77" y="1419"/>
                  </a:lnTo>
                  <a:lnTo>
                    <a:pt x="77" y="1419"/>
                  </a:lnTo>
                  <a:lnTo>
                    <a:pt x="77" y="1424"/>
                  </a:lnTo>
                  <a:lnTo>
                    <a:pt x="79" y="1431"/>
                  </a:lnTo>
                  <a:lnTo>
                    <a:pt x="84" y="1443"/>
                  </a:lnTo>
                  <a:lnTo>
                    <a:pt x="90" y="1454"/>
                  </a:lnTo>
                  <a:lnTo>
                    <a:pt x="91" y="1461"/>
                  </a:lnTo>
                  <a:lnTo>
                    <a:pt x="92" y="1469"/>
                  </a:lnTo>
                  <a:lnTo>
                    <a:pt x="92" y="1469"/>
                  </a:lnTo>
                  <a:lnTo>
                    <a:pt x="91" y="1478"/>
                  </a:lnTo>
                  <a:lnTo>
                    <a:pt x="90" y="1487"/>
                  </a:lnTo>
                  <a:lnTo>
                    <a:pt x="84" y="1500"/>
                  </a:lnTo>
                  <a:lnTo>
                    <a:pt x="79" y="1512"/>
                  </a:lnTo>
                  <a:lnTo>
                    <a:pt x="77" y="1518"/>
                  </a:lnTo>
                  <a:lnTo>
                    <a:pt x="77" y="1524"/>
                  </a:lnTo>
                  <a:lnTo>
                    <a:pt x="77" y="1524"/>
                  </a:lnTo>
                  <a:lnTo>
                    <a:pt x="77" y="1530"/>
                  </a:lnTo>
                  <a:lnTo>
                    <a:pt x="78" y="1535"/>
                  </a:lnTo>
                  <a:lnTo>
                    <a:pt x="83" y="1545"/>
                  </a:lnTo>
                  <a:lnTo>
                    <a:pt x="86" y="1554"/>
                  </a:lnTo>
                  <a:lnTo>
                    <a:pt x="87" y="1560"/>
                  </a:lnTo>
                  <a:lnTo>
                    <a:pt x="89" y="1565"/>
                  </a:lnTo>
                  <a:lnTo>
                    <a:pt x="89" y="1565"/>
                  </a:lnTo>
                  <a:lnTo>
                    <a:pt x="87" y="1576"/>
                  </a:lnTo>
                  <a:lnTo>
                    <a:pt x="85" y="1584"/>
                  </a:lnTo>
                  <a:lnTo>
                    <a:pt x="82" y="1590"/>
                  </a:lnTo>
                  <a:lnTo>
                    <a:pt x="77" y="1594"/>
                  </a:lnTo>
                  <a:lnTo>
                    <a:pt x="71" y="1596"/>
                  </a:lnTo>
                  <a:lnTo>
                    <a:pt x="63" y="1598"/>
                  </a:lnTo>
                  <a:lnTo>
                    <a:pt x="44" y="1598"/>
                  </a:lnTo>
                  <a:lnTo>
                    <a:pt x="44" y="1598"/>
                  </a:lnTo>
                  <a:lnTo>
                    <a:pt x="40" y="1599"/>
                  </a:lnTo>
                  <a:lnTo>
                    <a:pt x="34" y="1604"/>
                  </a:lnTo>
                  <a:lnTo>
                    <a:pt x="19" y="1615"/>
                  </a:lnTo>
                  <a:lnTo>
                    <a:pt x="6" y="1628"/>
                  </a:lnTo>
                  <a:lnTo>
                    <a:pt x="1" y="1634"/>
                  </a:lnTo>
                  <a:lnTo>
                    <a:pt x="0" y="1637"/>
                  </a:lnTo>
                  <a:lnTo>
                    <a:pt x="0" y="1637"/>
                  </a:lnTo>
                  <a:lnTo>
                    <a:pt x="1" y="1641"/>
                  </a:lnTo>
                  <a:lnTo>
                    <a:pt x="2" y="1644"/>
                  </a:lnTo>
                  <a:lnTo>
                    <a:pt x="5" y="1648"/>
                  </a:lnTo>
                  <a:lnTo>
                    <a:pt x="8" y="1650"/>
                  </a:lnTo>
                  <a:lnTo>
                    <a:pt x="14" y="1653"/>
                  </a:lnTo>
                  <a:lnTo>
                    <a:pt x="18" y="1656"/>
                  </a:lnTo>
                  <a:lnTo>
                    <a:pt x="18" y="1656"/>
                  </a:lnTo>
                  <a:lnTo>
                    <a:pt x="26" y="1664"/>
                  </a:lnTo>
                  <a:lnTo>
                    <a:pt x="36" y="1674"/>
                  </a:lnTo>
                  <a:lnTo>
                    <a:pt x="54" y="1698"/>
                  </a:lnTo>
                  <a:lnTo>
                    <a:pt x="63" y="1710"/>
                  </a:lnTo>
                  <a:lnTo>
                    <a:pt x="72" y="1720"/>
                  </a:lnTo>
                  <a:lnTo>
                    <a:pt x="77" y="1725"/>
                  </a:lnTo>
                  <a:lnTo>
                    <a:pt x="82" y="1727"/>
                  </a:lnTo>
                  <a:lnTo>
                    <a:pt x="86" y="1729"/>
                  </a:lnTo>
                  <a:lnTo>
                    <a:pt x="92" y="1729"/>
                  </a:lnTo>
                  <a:lnTo>
                    <a:pt x="92" y="1729"/>
                  </a:lnTo>
                  <a:lnTo>
                    <a:pt x="95" y="1729"/>
                  </a:lnTo>
                  <a:lnTo>
                    <a:pt x="99" y="1728"/>
                  </a:lnTo>
                  <a:lnTo>
                    <a:pt x="106" y="1724"/>
                  </a:lnTo>
                  <a:lnTo>
                    <a:pt x="114" y="1720"/>
                  </a:lnTo>
                  <a:lnTo>
                    <a:pt x="117" y="1719"/>
                  </a:lnTo>
                  <a:lnTo>
                    <a:pt x="121" y="1719"/>
                  </a:lnTo>
                  <a:lnTo>
                    <a:pt x="121" y="1719"/>
                  </a:lnTo>
                  <a:lnTo>
                    <a:pt x="132" y="1719"/>
                  </a:lnTo>
                  <a:lnTo>
                    <a:pt x="140" y="1722"/>
                  </a:lnTo>
                  <a:lnTo>
                    <a:pt x="146" y="1726"/>
                  </a:lnTo>
                  <a:lnTo>
                    <a:pt x="151" y="1730"/>
                  </a:lnTo>
                  <a:lnTo>
                    <a:pt x="159" y="1742"/>
                  </a:lnTo>
                  <a:lnTo>
                    <a:pt x="162" y="1747"/>
                  </a:lnTo>
                  <a:lnTo>
                    <a:pt x="169" y="1751"/>
                  </a:lnTo>
                  <a:lnTo>
                    <a:pt x="169" y="1751"/>
                  </a:lnTo>
                  <a:lnTo>
                    <a:pt x="192" y="1766"/>
                  </a:lnTo>
                  <a:lnTo>
                    <a:pt x="216" y="1780"/>
                  </a:lnTo>
                  <a:lnTo>
                    <a:pt x="228" y="1787"/>
                  </a:lnTo>
                  <a:lnTo>
                    <a:pt x="242" y="1791"/>
                  </a:lnTo>
                  <a:lnTo>
                    <a:pt x="255" y="1795"/>
                  </a:lnTo>
                  <a:lnTo>
                    <a:pt x="271" y="1796"/>
                  </a:lnTo>
                  <a:lnTo>
                    <a:pt x="271" y="1796"/>
                  </a:lnTo>
                  <a:lnTo>
                    <a:pt x="283" y="1795"/>
                  </a:lnTo>
                  <a:lnTo>
                    <a:pt x="291" y="1791"/>
                  </a:lnTo>
                  <a:lnTo>
                    <a:pt x="299" y="1788"/>
                  </a:lnTo>
                  <a:lnTo>
                    <a:pt x="308" y="1785"/>
                  </a:lnTo>
                  <a:lnTo>
                    <a:pt x="308" y="1785"/>
                  </a:lnTo>
                  <a:lnTo>
                    <a:pt x="312" y="1789"/>
                  </a:lnTo>
                  <a:lnTo>
                    <a:pt x="315" y="1794"/>
                  </a:lnTo>
                  <a:lnTo>
                    <a:pt x="321" y="1797"/>
                  </a:lnTo>
                  <a:lnTo>
                    <a:pt x="326" y="1800"/>
                  </a:lnTo>
                  <a:lnTo>
                    <a:pt x="337" y="1802"/>
                  </a:lnTo>
                  <a:lnTo>
                    <a:pt x="349" y="1803"/>
                  </a:lnTo>
                  <a:lnTo>
                    <a:pt x="349" y="1803"/>
                  </a:lnTo>
                  <a:lnTo>
                    <a:pt x="355" y="1793"/>
                  </a:lnTo>
                  <a:lnTo>
                    <a:pt x="361" y="1782"/>
                  </a:lnTo>
                  <a:lnTo>
                    <a:pt x="373" y="1760"/>
                  </a:lnTo>
                  <a:lnTo>
                    <a:pt x="380" y="1751"/>
                  </a:lnTo>
                  <a:lnTo>
                    <a:pt x="387" y="1743"/>
                  </a:lnTo>
                  <a:lnTo>
                    <a:pt x="391" y="1741"/>
                  </a:lnTo>
                  <a:lnTo>
                    <a:pt x="396" y="1739"/>
                  </a:lnTo>
                  <a:lnTo>
                    <a:pt x="402" y="1737"/>
                  </a:lnTo>
                  <a:lnTo>
                    <a:pt x="407" y="1736"/>
                  </a:lnTo>
                  <a:lnTo>
                    <a:pt x="407" y="1736"/>
                  </a:lnTo>
                  <a:lnTo>
                    <a:pt x="412" y="1737"/>
                  </a:lnTo>
                  <a:lnTo>
                    <a:pt x="416" y="1739"/>
                  </a:lnTo>
                  <a:lnTo>
                    <a:pt x="420" y="1741"/>
                  </a:lnTo>
                  <a:lnTo>
                    <a:pt x="423" y="1744"/>
                  </a:lnTo>
                  <a:lnTo>
                    <a:pt x="427" y="1751"/>
                  </a:lnTo>
                  <a:lnTo>
                    <a:pt x="429" y="1760"/>
                  </a:lnTo>
                  <a:lnTo>
                    <a:pt x="434" y="1780"/>
                  </a:lnTo>
                  <a:lnTo>
                    <a:pt x="436" y="1789"/>
                  </a:lnTo>
                  <a:lnTo>
                    <a:pt x="438" y="1793"/>
                  </a:lnTo>
                  <a:lnTo>
                    <a:pt x="441" y="1796"/>
                  </a:lnTo>
                  <a:lnTo>
                    <a:pt x="441" y="1796"/>
                  </a:lnTo>
                  <a:lnTo>
                    <a:pt x="449" y="1803"/>
                  </a:lnTo>
                  <a:lnTo>
                    <a:pt x="457" y="1808"/>
                  </a:lnTo>
                  <a:lnTo>
                    <a:pt x="466" y="1812"/>
                  </a:lnTo>
                  <a:lnTo>
                    <a:pt x="475" y="1814"/>
                  </a:lnTo>
                  <a:lnTo>
                    <a:pt x="496" y="1819"/>
                  </a:lnTo>
                  <a:lnTo>
                    <a:pt x="507" y="1821"/>
                  </a:lnTo>
                  <a:lnTo>
                    <a:pt x="518" y="1825"/>
                  </a:lnTo>
                  <a:lnTo>
                    <a:pt x="518" y="1825"/>
                  </a:lnTo>
                  <a:lnTo>
                    <a:pt x="532" y="1831"/>
                  </a:lnTo>
                  <a:lnTo>
                    <a:pt x="543" y="1837"/>
                  </a:lnTo>
                  <a:lnTo>
                    <a:pt x="563" y="1852"/>
                  </a:lnTo>
                  <a:lnTo>
                    <a:pt x="571" y="1859"/>
                  </a:lnTo>
                  <a:lnTo>
                    <a:pt x="581" y="1864"/>
                  </a:lnTo>
                  <a:lnTo>
                    <a:pt x="593" y="1867"/>
                  </a:lnTo>
                  <a:lnTo>
                    <a:pt x="599" y="1869"/>
                  </a:lnTo>
                  <a:lnTo>
                    <a:pt x="606" y="1869"/>
                  </a:lnTo>
                  <a:lnTo>
                    <a:pt x="606" y="1869"/>
                  </a:lnTo>
                  <a:lnTo>
                    <a:pt x="612" y="1870"/>
                  </a:lnTo>
                  <a:lnTo>
                    <a:pt x="618" y="1872"/>
                  </a:lnTo>
                  <a:lnTo>
                    <a:pt x="621" y="1872"/>
                  </a:lnTo>
                  <a:lnTo>
                    <a:pt x="626" y="1872"/>
                  </a:lnTo>
                  <a:lnTo>
                    <a:pt x="631" y="1871"/>
                  </a:lnTo>
                  <a:lnTo>
                    <a:pt x="635" y="1869"/>
                  </a:lnTo>
                  <a:lnTo>
                    <a:pt x="635" y="1869"/>
                  </a:lnTo>
                  <a:lnTo>
                    <a:pt x="640" y="1874"/>
                  </a:lnTo>
                  <a:lnTo>
                    <a:pt x="643" y="1880"/>
                  </a:lnTo>
                  <a:lnTo>
                    <a:pt x="652" y="1888"/>
                  </a:lnTo>
                  <a:lnTo>
                    <a:pt x="662" y="1895"/>
                  </a:lnTo>
                  <a:lnTo>
                    <a:pt x="672" y="1900"/>
                  </a:lnTo>
                  <a:lnTo>
                    <a:pt x="682" y="1905"/>
                  </a:lnTo>
                  <a:lnTo>
                    <a:pt x="693" y="1912"/>
                  </a:lnTo>
                  <a:lnTo>
                    <a:pt x="701" y="1920"/>
                  </a:lnTo>
                  <a:lnTo>
                    <a:pt x="705" y="1926"/>
                  </a:lnTo>
                  <a:lnTo>
                    <a:pt x="709" y="1932"/>
                  </a:lnTo>
                  <a:lnTo>
                    <a:pt x="709" y="1932"/>
                  </a:lnTo>
                  <a:lnTo>
                    <a:pt x="713" y="1943"/>
                  </a:lnTo>
                  <a:lnTo>
                    <a:pt x="718" y="1955"/>
                  </a:lnTo>
                  <a:lnTo>
                    <a:pt x="721" y="1961"/>
                  </a:lnTo>
                  <a:lnTo>
                    <a:pt x="725" y="1965"/>
                  </a:lnTo>
                  <a:lnTo>
                    <a:pt x="731" y="1968"/>
                  </a:lnTo>
                  <a:lnTo>
                    <a:pt x="739" y="1969"/>
                  </a:lnTo>
                  <a:lnTo>
                    <a:pt x="739" y="1969"/>
                  </a:lnTo>
                  <a:lnTo>
                    <a:pt x="747" y="1968"/>
                  </a:lnTo>
                  <a:lnTo>
                    <a:pt x="755" y="1968"/>
                  </a:lnTo>
                  <a:lnTo>
                    <a:pt x="761" y="1966"/>
                  </a:lnTo>
                  <a:lnTo>
                    <a:pt x="766" y="1966"/>
                  </a:lnTo>
                  <a:lnTo>
                    <a:pt x="771" y="1968"/>
                  </a:lnTo>
                  <a:lnTo>
                    <a:pt x="775" y="1971"/>
                  </a:lnTo>
                  <a:lnTo>
                    <a:pt x="781" y="1978"/>
                  </a:lnTo>
                  <a:lnTo>
                    <a:pt x="786" y="1987"/>
                  </a:lnTo>
                  <a:lnTo>
                    <a:pt x="786" y="1987"/>
                  </a:lnTo>
                  <a:lnTo>
                    <a:pt x="789" y="1992"/>
                  </a:lnTo>
                  <a:lnTo>
                    <a:pt x="790" y="1997"/>
                  </a:lnTo>
                  <a:lnTo>
                    <a:pt x="789" y="2005"/>
                  </a:lnTo>
                  <a:lnTo>
                    <a:pt x="789" y="2009"/>
                  </a:lnTo>
                  <a:lnTo>
                    <a:pt x="790" y="2012"/>
                  </a:lnTo>
                  <a:lnTo>
                    <a:pt x="794" y="2015"/>
                  </a:lnTo>
                  <a:lnTo>
                    <a:pt x="801" y="2016"/>
                  </a:lnTo>
                  <a:lnTo>
                    <a:pt x="801" y="2016"/>
                  </a:lnTo>
                  <a:lnTo>
                    <a:pt x="802" y="2011"/>
                  </a:lnTo>
                  <a:lnTo>
                    <a:pt x="803" y="2007"/>
                  </a:lnTo>
                  <a:lnTo>
                    <a:pt x="808" y="1999"/>
                  </a:lnTo>
                  <a:lnTo>
                    <a:pt x="813" y="1993"/>
                  </a:lnTo>
                  <a:lnTo>
                    <a:pt x="820" y="1988"/>
                  </a:lnTo>
                  <a:lnTo>
                    <a:pt x="836" y="1981"/>
                  </a:lnTo>
                  <a:lnTo>
                    <a:pt x="845" y="1977"/>
                  </a:lnTo>
                  <a:lnTo>
                    <a:pt x="851" y="1972"/>
                  </a:lnTo>
                  <a:lnTo>
                    <a:pt x="851" y="1972"/>
                  </a:lnTo>
                  <a:lnTo>
                    <a:pt x="851" y="1965"/>
                  </a:lnTo>
                  <a:lnTo>
                    <a:pt x="850" y="1958"/>
                  </a:lnTo>
                  <a:lnTo>
                    <a:pt x="847" y="1947"/>
                  </a:lnTo>
                  <a:lnTo>
                    <a:pt x="847" y="1947"/>
                  </a:lnTo>
                  <a:lnTo>
                    <a:pt x="831" y="1949"/>
                  </a:lnTo>
                  <a:lnTo>
                    <a:pt x="816" y="1950"/>
                  </a:lnTo>
                  <a:lnTo>
                    <a:pt x="816" y="1950"/>
                  </a:lnTo>
                  <a:lnTo>
                    <a:pt x="801" y="1950"/>
                  </a:lnTo>
                  <a:lnTo>
                    <a:pt x="793" y="1949"/>
                  </a:lnTo>
                  <a:lnTo>
                    <a:pt x="785" y="1948"/>
                  </a:lnTo>
                  <a:lnTo>
                    <a:pt x="778" y="1946"/>
                  </a:lnTo>
                  <a:lnTo>
                    <a:pt x="773" y="1942"/>
                  </a:lnTo>
                  <a:lnTo>
                    <a:pt x="769" y="1938"/>
                  </a:lnTo>
                  <a:lnTo>
                    <a:pt x="769" y="1934"/>
                  </a:lnTo>
                  <a:lnTo>
                    <a:pt x="767" y="1932"/>
                  </a:lnTo>
                  <a:lnTo>
                    <a:pt x="767" y="1932"/>
                  </a:lnTo>
                  <a:lnTo>
                    <a:pt x="769" y="1928"/>
                  </a:lnTo>
                  <a:lnTo>
                    <a:pt x="772" y="1924"/>
                  </a:lnTo>
                  <a:lnTo>
                    <a:pt x="782" y="1915"/>
                  </a:lnTo>
                  <a:lnTo>
                    <a:pt x="797" y="1903"/>
                  </a:lnTo>
                  <a:lnTo>
                    <a:pt x="815" y="1892"/>
                  </a:lnTo>
                  <a:lnTo>
                    <a:pt x="850" y="1871"/>
                  </a:lnTo>
                  <a:lnTo>
                    <a:pt x="871" y="1858"/>
                  </a:lnTo>
                  <a:lnTo>
                    <a:pt x="871" y="1858"/>
                  </a:lnTo>
                  <a:lnTo>
                    <a:pt x="884" y="1846"/>
                  </a:lnTo>
                  <a:lnTo>
                    <a:pt x="894" y="1832"/>
                  </a:lnTo>
                  <a:lnTo>
                    <a:pt x="903" y="1818"/>
                  </a:lnTo>
                  <a:lnTo>
                    <a:pt x="912" y="1804"/>
                  </a:lnTo>
                  <a:lnTo>
                    <a:pt x="929" y="1774"/>
                  </a:lnTo>
                  <a:lnTo>
                    <a:pt x="938" y="1759"/>
                  </a:lnTo>
                  <a:lnTo>
                    <a:pt x="948" y="1744"/>
                  </a:lnTo>
                  <a:lnTo>
                    <a:pt x="948" y="1744"/>
                  </a:lnTo>
                  <a:lnTo>
                    <a:pt x="956" y="1732"/>
                  </a:lnTo>
                  <a:lnTo>
                    <a:pt x="963" y="1720"/>
                  </a:lnTo>
                  <a:lnTo>
                    <a:pt x="970" y="1709"/>
                  </a:lnTo>
                  <a:lnTo>
                    <a:pt x="975" y="1697"/>
                  </a:lnTo>
                  <a:lnTo>
                    <a:pt x="985" y="1673"/>
                  </a:lnTo>
                  <a:lnTo>
                    <a:pt x="992" y="1659"/>
                  </a:lnTo>
                  <a:lnTo>
                    <a:pt x="999" y="1645"/>
                  </a:lnTo>
                  <a:lnTo>
                    <a:pt x="999" y="1645"/>
                  </a:lnTo>
                  <a:lnTo>
                    <a:pt x="1002" y="1640"/>
                  </a:lnTo>
                  <a:lnTo>
                    <a:pt x="1006" y="1635"/>
                  </a:lnTo>
                  <a:lnTo>
                    <a:pt x="1014" y="1628"/>
                  </a:lnTo>
                  <a:lnTo>
                    <a:pt x="1021" y="1621"/>
                  </a:lnTo>
                  <a:lnTo>
                    <a:pt x="1023" y="1618"/>
                  </a:lnTo>
                  <a:lnTo>
                    <a:pt x="1025" y="1613"/>
                  </a:lnTo>
                  <a:lnTo>
                    <a:pt x="1025" y="1613"/>
                  </a:lnTo>
                  <a:lnTo>
                    <a:pt x="1026" y="1606"/>
                  </a:lnTo>
                  <a:lnTo>
                    <a:pt x="1027" y="1600"/>
                  </a:lnTo>
                  <a:lnTo>
                    <a:pt x="1027" y="1589"/>
                  </a:lnTo>
                  <a:lnTo>
                    <a:pt x="1027" y="1583"/>
                  </a:lnTo>
                  <a:lnTo>
                    <a:pt x="1027" y="1577"/>
                  </a:lnTo>
                  <a:lnTo>
                    <a:pt x="1030" y="1572"/>
                  </a:lnTo>
                  <a:lnTo>
                    <a:pt x="1032" y="1565"/>
                  </a:lnTo>
                  <a:lnTo>
                    <a:pt x="1032" y="1565"/>
                  </a:lnTo>
                  <a:lnTo>
                    <a:pt x="1046" y="1548"/>
                  </a:lnTo>
                  <a:lnTo>
                    <a:pt x="1059" y="1531"/>
                  </a:lnTo>
                  <a:lnTo>
                    <a:pt x="1070" y="1513"/>
                  </a:lnTo>
                  <a:lnTo>
                    <a:pt x="1084" y="1492"/>
                  </a:lnTo>
                  <a:lnTo>
                    <a:pt x="1084" y="1399"/>
                  </a:lnTo>
                  <a:lnTo>
                    <a:pt x="1084" y="1399"/>
                  </a:lnTo>
                  <a:lnTo>
                    <a:pt x="1087" y="1391"/>
                  </a:lnTo>
                  <a:lnTo>
                    <a:pt x="1092" y="1378"/>
                  </a:lnTo>
                  <a:lnTo>
                    <a:pt x="1092" y="1378"/>
                  </a:lnTo>
                  <a:lnTo>
                    <a:pt x="1087" y="1353"/>
                  </a:lnTo>
                  <a:lnTo>
                    <a:pt x="1085" y="1339"/>
                  </a:lnTo>
                  <a:lnTo>
                    <a:pt x="1080" y="1325"/>
                  </a:lnTo>
                  <a:lnTo>
                    <a:pt x="1080" y="1325"/>
                  </a:lnTo>
                  <a:lnTo>
                    <a:pt x="1074" y="1322"/>
                  </a:lnTo>
                  <a:lnTo>
                    <a:pt x="1067" y="1316"/>
                  </a:lnTo>
                  <a:lnTo>
                    <a:pt x="1061" y="1308"/>
                  </a:lnTo>
                  <a:lnTo>
                    <a:pt x="1056" y="1300"/>
                  </a:lnTo>
                  <a:lnTo>
                    <a:pt x="1052" y="1291"/>
                  </a:lnTo>
                  <a:lnTo>
                    <a:pt x="1049" y="1281"/>
                  </a:lnTo>
                  <a:lnTo>
                    <a:pt x="1047" y="1270"/>
                  </a:lnTo>
                  <a:lnTo>
                    <a:pt x="1046" y="1260"/>
                  </a:lnTo>
                  <a:lnTo>
                    <a:pt x="1046" y="1260"/>
                  </a:lnTo>
                  <a:lnTo>
                    <a:pt x="1047" y="1248"/>
                  </a:lnTo>
                  <a:lnTo>
                    <a:pt x="1048" y="1238"/>
                  </a:lnTo>
                  <a:lnTo>
                    <a:pt x="1052" y="1228"/>
                  </a:lnTo>
                  <a:lnTo>
                    <a:pt x="1055" y="1220"/>
                  </a:lnTo>
                  <a:lnTo>
                    <a:pt x="1060" y="1211"/>
                  </a:lnTo>
                  <a:lnTo>
                    <a:pt x="1065" y="1203"/>
                  </a:lnTo>
                  <a:lnTo>
                    <a:pt x="1072" y="1197"/>
                  </a:lnTo>
                  <a:lnTo>
                    <a:pt x="1080" y="1190"/>
                  </a:lnTo>
                  <a:lnTo>
                    <a:pt x="1080" y="1190"/>
                  </a:lnTo>
                  <a:lnTo>
                    <a:pt x="1074" y="1185"/>
                  </a:lnTo>
                  <a:lnTo>
                    <a:pt x="1064" y="1180"/>
                  </a:lnTo>
                  <a:lnTo>
                    <a:pt x="1054" y="1175"/>
                  </a:lnTo>
                  <a:lnTo>
                    <a:pt x="1044" y="1168"/>
                  </a:lnTo>
                  <a:lnTo>
                    <a:pt x="1033" y="1160"/>
                  </a:lnTo>
                  <a:lnTo>
                    <a:pt x="1025" y="1152"/>
                  </a:lnTo>
                  <a:lnTo>
                    <a:pt x="1022" y="1147"/>
                  </a:lnTo>
                  <a:lnTo>
                    <a:pt x="1019" y="1141"/>
                  </a:lnTo>
                  <a:lnTo>
                    <a:pt x="1018" y="1137"/>
                  </a:lnTo>
                  <a:lnTo>
                    <a:pt x="1018" y="1131"/>
                  </a:lnTo>
                  <a:lnTo>
                    <a:pt x="1018" y="1131"/>
                  </a:lnTo>
                  <a:lnTo>
                    <a:pt x="1018" y="1124"/>
                  </a:lnTo>
                  <a:lnTo>
                    <a:pt x="1019" y="1117"/>
                  </a:lnTo>
                  <a:lnTo>
                    <a:pt x="1023" y="1111"/>
                  </a:lnTo>
                  <a:lnTo>
                    <a:pt x="1026" y="1107"/>
                  </a:lnTo>
                  <a:lnTo>
                    <a:pt x="1030" y="1102"/>
                  </a:lnTo>
                  <a:lnTo>
                    <a:pt x="1036" y="1099"/>
                  </a:lnTo>
                  <a:lnTo>
                    <a:pt x="1046" y="1094"/>
                  </a:lnTo>
                  <a:lnTo>
                    <a:pt x="1070" y="1085"/>
                  </a:lnTo>
                  <a:lnTo>
                    <a:pt x="1082" y="1079"/>
                  </a:lnTo>
                  <a:lnTo>
                    <a:pt x="1086" y="1076"/>
                  </a:lnTo>
                  <a:lnTo>
                    <a:pt x="1091" y="1072"/>
                  </a:lnTo>
                  <a:lnTo>
                    <a:pt x="1091" y="1072"/>
                  </a:lnTo>
                  <a:lnTo>
                    <a:pt x="1094" y="1067"/>
                  </a:lnTo>
                  <a:lnTo>
                    <a:pt x="1097" y="1061"/>
                  </a:lnTo>
                  <a:lnTo>
                    <a:pt x="1097" y="1055"/>
                  </a:lnTo>
                  <a:lnTo>
                    <a:pt x="1098" y="1048"/>
                  </a:lnTo>
                  <a:lnTo>
                    <a:pt x="1098" y="1042"/>
                  </a:lnTo>
                  <a:lnTo>
                    <a:pt x="1099" y="1037"/>
                  </a:lnTo>
                  <a:lnTo>
                    <a:pt x="1102" y="1031"/>
                  </a:lnTo>
                  <a:lnTo>
                    <a:pt x="1109" y="1025"/>
                  </a:lnTo>
                  <a:lnTo>
                    <a:pt x="1109" y="1025"/>
                  </a:lnTo>
                  <a:lnTo>
                    <a:pt x="1113" y="1023"/>
                  </a:lnTo>
                  <a:lnTo>
                    <a:pt x="1116" y="1022"/>
                  </a:lnTo>
                  <a:lnTo>
                    <a:pt x="1125" y="1020"/>
                  </a:lnTo>
                  <a:lnTo>
                    <a:pt x="1135" y="1020"/>
                  </a:lnTo>
                  <a:lnTo>
                    <a:pt x="1146" y="1020"/>
                  </a:lnTo>
                  <a:lnTo>
                    <a:pt x="1159" y="1022"/>
                  </a:lnTo>
                  <a:lnTo>
                    <a:pt x="1171" y="1022"/>
                  </a:lnTo>
                  <a:lnTo>
                    <a:pt x="1185" y="1020"/>
                  </a:lnTo>
                  <a:lnTo>
                    <a:pt x="1198" y="1018"/>
                  </a:lnTo>
                  <a:lnTo>
                    <a:pt x="1198" y="1018"/>
                  </a:lnTo>
                  <a:lnTo>
                    <a:pt x="1199" y="1015"/>
                  </a:lnTo>
                  <a:lnTo>
                    <a:pt x="1199" y="1008"/>
                  </a:lnTo>
                  <a:lnTo>
                    <a:pt x="1201" y="992"/>
                  </a:lnTo>
                  <a:lnTo>
                    <a:pt x="1202" y="983"/>
                  </a:lnTo>
                  <a:lnTo>
                    <a:pt x="1205" y="973"/>
                  </a:lnTo>
                  <a:lnTo>
                    <a:pt x="1208" y="966"/>
                  </a:lnTo>
                  <a:lnTo>
                    <a:pt x="1209" y="964"/>
                  </a:lnTo>
                  <a:lnTo>
                    <a:pt x="1213" y="963"/>
                  </a:lnTo>
                  <a:lnTo>
                    <a:pt x="1213" y="963"/>
                  </a:lnTo>
                  <a:lnTo>
                    <a:pt x="1219" y="966"/>
                  </a:lnTo>
                  <a:lnTo>
                    <a:pt x="1228" y="973"/>
                  </a:lnTo>
                  <a:lnTo>
                    <a:pt x="1239" y="981"/>
                  </a:lnTo>
                  <a:lnTo>
                    <a:pt x="1244" y="984"/>
                  </a:lnTo>
                  <a:lnTo>
                    <a:pt x="1248" y="984"/>
                  </a:lnTo>
                  <a:lnTo>
                    <a:pt x="1248" y="984"/>
                  </a:lnTo>
                  <a:lnTo>
                    <a:pt x="1266" y="983"/>
                  </a:lnTo>
                  <a:lnTo>
                    <a:pt x="1273" y="981"/>
                  </a:lnTo>
                  <a:lnTo>
                    <a:pt x="1281" y="979"/>
                  </a:lnTo>
                  <a:lnTo>
                    <a:pt x="1288" y="976"/>
                  </a:lnTo>
                  <a:lnTo>
                    <a:pt x="1293" y="972"/>
                  </a:lnTo>
                  <a:lnTo>
                    <a:pt x="1299" y="968"/>
                  </a:lnTo>
                  <a:lnTo>
                    <a:pt x="1304" y="963"/>
                  </a:lnTo>
                  <a:lnTo>
                    <a:pt x="1304" y="963"/>
                  </a:lnTo>
                  <a:lnTo>
                    <a:pt x="1308" y="965"/>
                  </a:lnTo>
                  <a:lnTo>
                    <a:pt x="1311" y="970"/>
                  </a:lnTo>
                  <a:lnTo>
                    <a:pt x="1317" y="980"/>
                  </a:lnTo>
                  <a:lnTo>
                    <a:pt x="1321" y="985"/>
                  </a:lnTo>
                  <a:lnTo>
                    <a:pt x="1326" y="988"/>
                  </a:lnTo>
                  <a:lnTo>
                    <a:pt x="1332" y="991"/>
                  </a:lnTo>
                  <a:lnTo>
                    <a:pt x="1340" y="992"/>
                  </a:lnTo>
                  <a:lnTo>
                    <a:pt x="1340" y="992"/>
                  </a:lnTo>
                  <a:lnTo>
                    <a:pt x="1346" y="992"/>
                  </a:lnTo>
                  <a:lnTo>
                    <a:pt x="1351" y="991"/>
                  </a:lnTo>
                  <a:lnTo>
                    <a:pt x="1359" y="986"/>
                  </a:lnTo>
                  <a:lnTo>
                    <a:pt x="1368" y="983"/>
                  </a:lnTo>
                  <a:lnTo>
                    <a:pt x="1373" y="981"/>
                  </a:lnTo>
                  <a:lnTo>
                    <a:pt x="1377" y="980"/>
                  </a:lnTo>
                  <a:lnTo>
                    <a:pt x="1377" y="980"/>
                  </a:lnTo>
                  <a:lnTo>
                    <a:pt x="1382" y="983"/>
                  </a:lnTo>
                  <a:lnTo>
                    <a:pt x="1389" y="986"/>
                  </a:lnTo>
                  <a:lnTo>
                    <a:pt x="1398" y="991"/>
                  </a:lnTo>
                  <a:lnTo>
                    <a:pt x="1403" y="992"/>
                  </a:lnTo>
                  <a:lnTo>
                    <a:pt x="1407" y="992"/>
                  </a:lnTo>
                  <a:lnTo>
                    <a:pt x="1407" y="992"/>
                  </a:lnTo>
                  <a:lnTo>
                    <a:pt x="1412" y="992"/>
                  </a:lnTo>
                  <a:lnTo>
                    <a:pt x="1415" y="991"/>
                  </a:lnTo>
                  <a:lnTo>
                    <a:pt x="1419" y="988"/>
                  </a:lnTo>
                  <a:lnTo>
                    <a:pt x="1421" y="987"/>
                  </a:lnTo>
                  <a:lnTo>
                    <a:pt x="1426" y="981"/>
                  </a:lnTo>
                  <a:lnTo>
                    <a:pt x="1428" y="974"/>
                  </a:lnTo>
                  <a:lnTo>
                    <a:pt x="1433" y="962"/>
                  </a:lnTo>
                  <a:lnTo>
                    <a:pt x="1434" y="957"/>
                  </a:lnTo>
                  <a:lnTo>
                    <a:pt x="1436" y="955"/>
                  </a:lnTo>
                  <a:lnTo>
                    <a:pt x="1436" y="955"/>
                  </a:lnTo>
                  <a:lnTo>
                    <a:pt x="1446" y="949"/>
                  </a:lnTo>
                  <a:lnTo>
                    <a:pt x="1456" y="942"/>
                  </a:lnTo>
                  <a:lnTo>
                    <a:pt x="1464" y="934"/>
                  </a:lnTo>
                  <a:lnTo>
                    <a:pt x="1469" y="925"/>
                  </a:lnTo>
                  <a:lnTo>
                    <a:pt x="1476" y="913"/>
                  </a:lnTo>
                  <a:lnTo>
                    <a:pt x="1481" y="903"/>
                  </a:lnTo>
                  <a:lnTo>
                    <a:pt x="1492" y="880"/>
                  </a:lnTo>
                  <a:lnTo>
                    <a:pt x="1497" y="869"/>
                  </a:lnTo>
                  <a:lnTo>
                    <a:pt x="1503" y="858"/>
                  </a:lnTo>
                  <a:lnTo>
                    <a:pt x="1510" y="849"/>
                  </a:lnTo>
                  <a:lnTo>
                    <a:pt x="1518" y="841"/>
                  </a:lnTo>
                  <a:lnTo>
                    <a:pt x="1526" y="834"/>
                  </a:lnTo>
                  <a:lnTo>
                    <a:pt x="1536" y="829"/>
                  </a:lnTo>
                  <a:lnTo>
                    <a:pt x="1548" y="827"/>
                  </a:lnTo>
                  <a:lnTo>
                    <a:pt x="1561" y="827"/>
                  </a:lnTo>
                  <a:lnTo>
                    <a:pt x="1561" y="844"/>
                  </a:lnTo>
                  <a:lnTo>
                    <a:pt x="1550" y="871"/>
                  </a:lnTo>
                  <a:lnTo>
                    <a:pt x="1550" y="871"/>
                  </a:lnTo>
                  <a:lnTo>
                    <a:pt x="1556" y="871"/>
                  </a:lnTo>
                  <a:lnTo>
                    <a:pt x="1561" y="873"/>
                  </a:lnTo>
                  <a:lnTo>
                    <a:pt x="1571" y="878"/>
                  </a:lnTo>
                  <a:lnTo>
                    <a:pt x="1575" y="881"/>
                  </a:lnTo>
                  <a:lnTo>
                    <a:pt x="1581" y="884"/>
                  </a:lnTo>
                  <a:lnTo>
                    <a:pt x="1587" y="885"/>
                  </a:lnTo>
                  <a:lnTo>
                    <a:pt x="1594" y="886"/>
                  </a:lnTo>
                  <a:lnTo>
                    <a:pt x="1594" y="886"/>
                  </a:lnTo>
                  <a:lnTo>
                    <a:pt x="1602" y="885"/>
                  </a:lnTo>
                  <a:lnTo>
                    <a:pt x="1607" y="884"/>
                  </a:lnTo>
                  <a:lnTo>
                    <a:pt x="1614" y="880"/>
                  </a:lnTo>
                  <a:lnTo>
                    <a:pt x="1619" y="878"/>
                  </a:lnTo>
                  <a:lnTo>
                    <a:pt x="1629" y="869"/>
                  </a:lnTo>
                  <a:lnTo>
                    <a:pt x="1639" y="858"/>
                  </a:lnTo>
                  <a:lnTo>
                    <a:pt x="1647" y="848"/>
                  </a:lnTo>
                  <a:lnTo>
                    <a:pt x="1655" y="839"/>
                  </a:lnTo>
                  <a:lnTo>
                    <a:pt x="1663" y="832"/>
                  </a:lnTo>
                  <a:lnTo>
                    <a:pt x="1667" y="828"/>
                  </a:lnTo>
                  <a:lnTo>
                    <a:pt x="1672" y="827"/>
                  </a:lnTo>
                  <a:lnTo>
                    <a:pt x="1672" y="827"/>
                  </a:lnTo>
                  <a:lnTo>
                    <a:pt x="1665" y="806"/>
                  </a:lnTo>
                  <a:lnTo>
                    <a:pt x="1662" y="797"/>
                  </a:lnTo>
                  <a:lnTo>
                    <a:pt x="1660" y="789"/>
                  </a:lnTo>
                  <a:lnTo>
                    <a:pt x="1660" y="789"/>
                  </a:lnTo>
                  <a:lnTo>
                    <a:pt x="1660" y="785"/>
                  </a:lnTo>
                  <a:lnTo>
                    <a:pt x="1662" y="781"/>
                  </a:lnTo>
                  <a:lnTo>
                    <a:pt x="1665" y="775"/>
                  </a:lnTo>
                  <a:lnTo>
                    <a:pt x="1668" y="771"/>
                  </a:lnTo>
                  <a:lnTo>
                    <a:pt x="1672" y="764"/>
                  </a:lnTo>
                  <a:lnTo>
                    <a:pt x="1672" y="764"/>
                  </a:lnTo>
                  <a:lnTo>
                    <a:pt x="1645" y="758"/>
                  </a:lnTo>
                  <a:lnTo>
                    <a:pt x="1634" y="756"/>
                  </a:lnTo>
                  <a:lnTo>
                    <a:pt x="1622" y="752"/>
                  </a:lnTo>
                  <a:lnTo>
                    <a:pt x="1612" y="748"/>
                  </a:lnTo>
                  <a:lnTo>
                    <a:pt x="1609" y="744"/>
                  </a:lnTo>
                  <a:lnTo>
                    <a:pt x="1605" y="741"/>
                  </a:lnTo>
                  <a:lnTo>
                    <a:pt x="1602" y="737"/>
                  </a:lnTo>
                  <a:lnTo>
                    <a:pt x="1599" y="734"/>
                  </a:lnTo>
                  <a:lnTo>
                    <a:pt x="1598" y="729"/>
                  </a:lnTo>
                  <a:lnTo>
                    <a:pt x="1598" y="724"/>
                  </a:lnTo>
                  <a:lnTo>
                    <a:pt x="1598" y="72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1450557" y="3264125"/>
              <a:ext cx="453338" cy="412632"/>
            </a:xfrm>
            <a:custGeom>
              <a:avLst/>
              <a:gdLst/>
              <a:ahLst/>
              <a:cxnLst>
                <a:cxn ang="0">
                  <a:pos x="573" y="324"/>
                </a:cxn>
                <a:cxn ang="0">
                  <a:pos x="519" y="268"/>
                </a:cxn>
                <a:cxn ang="0">
                  <a:pos x="510" y="307"/>
                </a:cxn>
                <a:cxn ang="0">
                  <a:pos x="475" y="305"/>
                </a:cxn>
                <a:cxn ang="0">
                  <a:pos x="418" y="282"/>
                </a:cxn>
                <a:cxn ang="0">
                  <a:pos x="401" y="293"/>
                </a:cxn>
                <a:cxn ang="0">
                  <a:pos x="366" y="307"/>
                </a:cxn>
                <a:cxn ang="0">
                  <a:pos x="328" y="308"/>
                </a:cxn>
                <a:cxn ang="0">
                  <a:pos x="258" y="268"/>
                </a:cxn>
                <a:cxn ang="0">
                  <a:pos x="266" y="229"/>
                </a:cxn>
                <a:cxn ang="0">
                  <a:pos x="320" y="141"/>
                </a:cxn>
                <a:cxn ang="0">
                  <a:pos x="327" y="101"/>
                </a:cxn>
                <a:cxn ang="0">
                  <a:pos x="332" y="68"/>
                </a:cxn>
                <a:cxn ang="0">
                  <a:pos x="320" y="15"/>
                </a:cxn>
                <a:cxn ang="0">
                  <a:pos x="219" y="4"/>
                </a:cxn>
                <a:cxn ang="0">
                  <a:pos x="185" y="62"/>
                </a:cxn>
                <a:cxn ang="0">
                  <a:pos x="180" y="104"/>
                </a:cxn>
                <a:cxn ang="0">
                  <a:pos x="194" y="139"/>
                </a:cxn>
                <a:cxn ang="0">
                  <a:pos x="218" y="185"/>
                </a:cxn>
                <a:cxn ang="0">
                  <a:pos x="205" y="221"/>
                </a:cxn>
                <a:cxn ang="0">
                  <a:pos x="190" y="218"/>
                </a:cxn>
                <a:cxn ang="0">
                  <a:pos x="170" y="144"/>
                </a:cxn>
                <a:cxn ang="0">
                  <a:pos x="112" y="124"/>
                </a:cxn>
                <a:cxn ang="0">
                  <a:pos x="88" y="109"/>
                </a:cxn>
                <a:cxn ang="0">
                  <a:pos x="67" y="110"/>
                </a:cxn>
                <a:cxn ang="0">
                  <a:pos x="49" y="122"/>
                </a:cxn>
                <a:cxn ang="0">
                  <a:pos x="11" y="157"/>
                </a:cxn>
                <a:cxn ang="0">
                  <a:pos x="0" y="187"/>
                </a:cxn>
                <a:cxn ang="0">
                  <a:pos x="19" y="232"/>
                </a:cxn>
                <a:cxn ang="0">
                  <a:pos x="26" y="269"/>
                </a:cxn>
                <a:cxn ang="0">
                  <a:pos x="15" y="316"/>
                </a:cxn>
                <a:cxn ang="0">
                  <a:pos x="22" y="353"/>
                </a:cxn>
                <a:cxn ang="0">
                  <a:pos x="40" y="353"/>
                </a:cxn>
                <a:cxn ang="0">
                  <a:pos x="63" y="335"/>
                </a:cxn>
                <a:cxn ang="0">
                  <a:pos x="78" y="343"/>
                </a:cxn>
                <a:cxn ang="0">
                  <a:pos x="93" y="355"/>
                </a:cxn>
                <a:cxn ang="0">
                  <a:pos x="151" y="356"/>
                </a:cxn>
                <a:cxn ang="0">
                  <a:pos x="172" y="370"/>
                </a:cxn>
                <a:cxn ang="0">
                  <a:pos x="192" y="375"/>
                </a:cxn>
                <a:cxn ang="0">
                  <a:pos x="214" y="364"/>
                </a:cxn>
                <a:cxn ang="0">
                  <a:pos x="240" y="375"/>
                </a:cxn>
                <a:cxn ang="0">
                  <a:pos x="252" y="417"/>
                </a:cxn>
                <a:cxn ang="0">
                  <a:pos x="273" y="434"/>
                </a:cxn>
                <a:cxn ang="0">
                  <a:pos x="284" y="430"/>
                </a:cxn>
                <a:cxn ang="0">
                  <a:pos x="298" y="436"/>
                </a:cxn>
                <a:cxn ang="0">
                  <a:pos x="315" y="480"/>
                </a:cxn>
                <a:cxn ang="0">
                  <a:pos x="329" y="529"/>
                </a:cxn>
                <a:cxn ang="0">
                  <a:pos x="352" y="555"/>
                </a:cxn>
                <a:cxn ang="0">
                  <a:pos x="412" y="566"/>
                </a:cxn>
                <a:cxn ang="0">
                  <a:pos x="462" y="542"/>
                </a:cxn>
                <a:cxn ang="0">
                  <a:pos x="472" y="515"/>
                </a:cxn>
                <a:cxn ang="0">
                  <a:pos x="474" y="474"/>
                </a:cxn>
                <a:cxn ang="0">
                  <a:pos x="546" y="422"/>
                </a:cxn>
                <a:cxn ang="0">
                  <a:pos x="625" y="382"/>
                </a:cxn>
              </a:cxnLst>
              <a:rect l="0" t="0" r="r" b="b"/>
              <a:pathLst>
                <a:path w="625" h="566">
                  <a:moveTo>
                    <a:pt x="625" y="382"/>
                  </a:moveTo>
                  <a:lnTo>
                    <a:pt x="625" y="382"/>
                  </a:lnTo>
                  <a:lnTo>
                    <a:pt x="611" y="370"/>
                  </a:lnTo>
                  <a:lnTo>
                    <a:pt x="599" y="355"/>
                  </a:lnTo>
                  <a:lnTo>
                    <a:pt x="573" y="324"/>
                  </a:lnTo>
                  <a:lnTo>
                    <a:pt x="561" y="308"/>
                  </a:lnTo>
                  <a:lnTo>
                    <a:pt x="547" y="293"/>
                  </a:lnTo>
                  <a:lnTo>
                    <a:pt x="533" y="279"/>
                  </a:lnTo>
                  <a:lnTo>
                    <a:pt x="526" y="274"/>
                  </a:lnTo>
                  <a:lnTo>
                    <a:pt x="519" y="268"/>
                  </a:lnTo>
                  <a:lnTo>
                    <a:pt x="519" y="268"/>
                  </a:lnTo>
                  <a:lnTo>
                    <a:pt x="517" y="280"/>
                  </a:lnTo>
                  <a:lnTo>
                    <a:pt x="515" y="294"/>
                  </a:lnTo>
                  <a:lnTo>
                    <a:pt x="512" y="305"/>
                  </a:lnTo>
                  <a:lnTo>
                    <a:pt x="510" y="307"/>
                  </a:lnTo>
                  <a:lnTo>
                    <a:pt x="508" y="308"/>
                  </a:lnTo>
                  <a:lnTo>
                    <a:pt x="508" y="308"/>
                  </a:lnTo>
                  <a:lnTo>
                    <a:pt x="498" y="308"/>
                  </a:lnTo>
                  <a:lnTo>
                    <a:pt x="487" y="307"/>
                  </a:lnTo>
                  <a:lnTo>
                    <a:pt x="475" y="305"/>
                  </a:lnTo>
                  <a:lnTo>
                    <a:pt x="464" y="302"/>
                  </a:lnTo>
                  <a:lnTo>
                    <a:pt x="451" y="298"/>
                  </a:lnTo>
                  <a:lnTo>
                    <a:pt x="440" y="293"/>
                  </a:lnTo>
                  <a:lnTo>
                    <a:pt x="428" y="289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3" y="286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1" y="293"/>
                  </a:lnTo>
                  <a:lnTo>
                    <a:pt x="393" y="295"/>
                  </a:lnTo>
                  <a:lnTo>
                    <a:pt x="380" y="297"/>
                  </a:lnTo>
                  <a:lnTo>
                    <a:pt x="374" y="298"/>
                  </a:lnTo>
                  <a:lnTo>
                    <a:pt x="370" y="301"/>
                  </a:lnTo>
                  <a:lnTo>
                    <a:pt x="366" y="307"/>
                  </a:lnTo>
                  <a:lnTo>
                    <a:pt x="365" y="316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37" y="314"/>
                  </a:lnTo>
                  <a:lnTo>
                    <a:pt x="328" y="308"/>
                  </a:lnTo>
                  <a:lnTo>
                    <a:pt x="299" y="293"/>
                  </a:lnTo>
                  <a:lnTo>
                    <a:pt x="271" y="278"/>
                  </a:lnTo>
                  <a:lnTo>
                    <a:pt x="261" y="272"/>
                  </a:lnTo>
                  <a:lnTo>
                    <a:pt x="259" y="270"/>
                  </a:lnTo>
                  <a:lnTo>
                    <a:pt x="258" y="268"/>
                  </a:lnTo>
                  <a:lnTo>
                    <a:pt x="258" y="268"/>
                  </a:lnTo>
                  <a:lnTo>
                    <a:pt x="259" y="257"/>
                  </a:lnTo>
                  <a:lnTo>
                    <a:pt x="260" y="247"/>
                  </a:lnTo>
                  <a:lnTo>
                    <a:pt x="263" y="238"/>
                  </a:lnTo>
                  <a:lnTo>
                    <a:pt x="266" y="229"/>
                  </a:lnTo>
                  <a:lnTo>
                    <a:pt x="274" y="213"/>
                  </a:lnTo>
                  <a:lnTo>
                    <a:pt x="284" y="196"/>
                  </a:lnTo>
                  <a:lnTo>
                    <a:pt x="306" y="165"/>
                  </a:lnTo>
                  <a:lnTo>
                    <a:pt x="315" y="149"/>
                  </a:lnTo>
                  <a:lnTo>
                    <a:pt x="320" y="141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6" y="125"/>
                  </a:lnTo>
                  <a:lnTo>
                    <a:pt x="327" y="117"/>
                  </a:lnTo>
                  <a:lnTo>
                    <a:pt x="327" y="101"/>
                  </a:lnTo>
                  <a:lnTo>
                    <a:pt x="327" y="93"/>
                  </a:lnTo>
                  <a:lnTo>
                    <a:pt x="327" y="84"/>
                  </a:lnTo>
                  <a:lnTo>
                    <a:pt x="328" y="76"/>
                  </a:lnTo>
                  <a:lnTo>
                    <a:pt x="332" y="68"/>
                  </a:lnTo>
                  <a:lnTo>
                    <a:pt x="332" y="68"/>
                  </a:lnTo>
                  <a:lnTo>
                    <a:pt x="328" y="55"/>
                  </a:lnTo>
                  <a:lnTo>
                    <a:pt x="326" y="41"/>
                  </a:lnTo>
                  <a:lnTo>
                    <a:pt x="325" y="28"/>
                  </a:lnTo>
                  <a:lnTo>
                    <a:pt x="324" y="15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289" y="13"/>
                  </a:lnTo>
                  <a:lnTo>
                    <a:pt x="259" y="11"/>
                  </a:lnTo>
                  <a:lnTo>
                    <a:pt x="231" y="7"/>
                  </a:lnTo>
                  <a:lnTo>
                    <a:pt x="219" y="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25"/>
                  </a:lnTo>
                  <a:lnTo>
                    <a:pt x="189" y="49"/>
                  </a:lnTo>
                  <a:lnTo>
                    <a:pt x="185" y="62"/>
                  </a:lnTo>
                  <a:lnTo>
                    <a:pt x="183" y="73"/>
                  </a:lnTo>
                  <a:lnTo>
                    <a:pt x="181" y="85"/>
                  </a:lnTo>
                  <a:lnTo>
                    <a:pt x="181" y="96"/>
                  </a:lnTo>
                  <a:lnTo>
                    <a:pt x="181" y="96"/>
                  </a:lnTo>
                  <a:lnTo>
                    <a:pt x="180" y="104"/>
                  </a:lnTo>
                  <a:lnTo>
                    <a:pt x="180" y="112"/>
                  </a:lnTo>
                  <a:lnTo>
                    <a:pt x="182" y="119"/>
                  </a:lnTo>
                  <a:lnTo>
                    <a:pt x="184" y="126"/>
                  </a:lnTo>
                  <a:lnTo>
                    <a:pt x="189" y="132"/>
                  </a:lnTo>
                  <a:lnTo>
                    <a:pt x="194" y="139"/>
                  </a:lnTo>
                  <a:lnTo>
                    <a:pt x="203" y="150"/>
                  </a:lnTo>
                  <a:lnTo>
                    <a:pt x="211" y="163"/>
                  </a:lnTo>
                  <a:lnTo>
                    <a:pt x="214" y="170"/>
                  </a:lnTo>
                  <a:lnTo>
                    <a:pt x="217" y="177"/>
                  </a:lnTo>
                  <a:lnTo>
                    <a:pt x="218" y="185"/>
                  </a:lnTo>
                  <a:lnTo>
                    <a:pt x="217" y="193"/>
                  </a:lnTo>
                  <a:lnTo>
                    <a:pt x="214" y="203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05" y="221"/>
                  </a:lnTo>
                  <a:lnTo>
                    <a:pt x="202" y="225"/>
                  </a:lnTo>
                  <a:lnTo>
                    <a:pt x="198" y="226"/>
                  </a:lnTo>
                  <a:lnTo>
                    <a:pt x="195" y="225"/>
                  </a:lnTo>
                  <a:lnTo>
                    <a:pt x="192" y="223"/>
                  </a:lnTo>
                  <a:lnTo>
                    <a:pt x="190" y="218"/>
                  </a:lnTo>
                  <a:lnTo>
                    <a:pt x="187" y="205"/>
                  </a:lnTo>
                  <a:lnTo>
                    <a:pt x="179" y="170"/>
                  </a:lnTo>
                  <a:lnTo>
                    <a:pt x="175" y="155"/>
                  </a:lnTo>
                  <a:lnTo>
                    <a:pt x="173" y="148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47" y="134"/>
                  </a:lnTo>
                  <a:lnTo>
                    <a:pt x="130" y="130"/>
                  </a:lnTo>
                  <a:lnTo>
                    <a:pt x="116" y="126"/>
                  </a:lnTo>
                  <a:lnTo>
                    <a:pt x="112" y="124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0" y="116"/>
                  </a:lnTo>
                  <a:lnTo>
                    <a:pt x="93" y="111"/>
                  </a:lnTo>
                  <a:lnTo>
                    <a:pt x="88" y="109"/>
                  </a:lnTo>
                  <a:lnTo>
                    <a:pt x="83" y="107"/>
                  </a:lnTo>
                  <a:lnTo>
                    <a:pt x="78" y="107"/>
                  </a:lnTo>
                  <a:lnTo>
                    <a:pt x="74" y="107"/>
                  </a:lnTo>
                  <a:lnTo>
                    <a:pt x="70" y="109"/>
                  </a:lnTo>
                  <a:lnTo>
                    <a:pt x="67" y="110"/>
                  </a:lnTo>
                  <a:lnTo>
                    <a:pt x="61" y="115"/>
                  </a:lnTo>
                  <a:lnTo>
                    <a:pt x="57" y="119"/>
                  </a:lnTo>
                  <a:lnTo>
                    <a:pt x="52" y="122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26" y="155"/>
                  </a:lnTo>
                  <a:lnTo>
                    <a:pt x="17" y="155"/>
                  </a:lnTo>
                  <a:lnTo>
                    <a:pt x="11" y="157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1" y="176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1"/>
                  </a:lnTo>
                  <a:lnTo>
                    <a:pt x="5" y="211"/>
                  </a:lnTo>
                  <a:lnTo>
                    <a:pt x="9" y="218"/>
                  </a:lnTo>
                  <a:lnTo>
                    <a:pt x="14" y="225"/>
                  </a:lnTo>
                  <a:lnTo>
                    <a:pt x="19" y="232"/>
                  </a:lnTo>
                  <a:lnTo>
                    <a:pt x="22" y="239"/>
                  </a:lnTo>
                  <a:lnTo>
                    <a:pt x="26" y="249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26" y="269"/>
                  </a:lnTo>
                  <a:lnTo>
                    <a:pt x="24" y="276"/>
                  </a:lnTo>
                  <a:lnTo>
                    <a:pt x="21" y="289"/>
                  </a:lnTo>
                  <a:lnTo>
                    <a:pt x="17" y="301"/>
                  </a:lnTo>
                  <a:lnTo>
                    <a:pt x="16" y="308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15" y="330"/>
                  </a:lnTo>
                  <a:lnTo>
                    <a:pt x="17" y="343"/>
                  </a:lnTo>
                  <a:lnTo>
                    <a:pt x="19" y="348"/>
                  </a:lnTo>
                  <a:lnTo>
                    <a:pt x="22" y="353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0" y="356"/>
                  </a:lnTo>
                  <a:lnTo>
                    <a:pt x="35" y="355"/>
                  </a:lnTo>
                  <a:lnTo>
                    <a:pt x="40" y="353"/>
                  </a:lnTo>
                  <a:lnTo>
                    <a:pt x="44" y="350"/>
                  </a:lnTo>
                  <a:lnTo>
                    <a:pt x="49" y="345"/>
                  </a:lnTo>
                  <a:lnTo>
                    <a:pt x="55" y="338"/>
                  </a:lnTo>
                  <a:lnTo>
                    <a:pt x="59" y="336"/>
                  </a:lnTo>
                  <a:lnTo>
                    <a:pt x="63" y="335"/>
                  </a:lnTo>
                  <a:lnTo>
                    <a:pt x="63" y="335"/>
                  </a:lnTo>
                  <a:lnTo>
                    <a:pt x="69" y="336"/>
                  </a:lnTo>
                  <a:lnTo>
                    <a:pt x="74" y="337"/>
                  </a:lnTo>
                  <a:lnTo>
                    <a:pt x="76" y="339"/>
                  </a:lnTo>
                  <a:lnTo>
                    <a:pt x="78" y="343"/>
                  </a:lnTo>
                  <a:lnTo>
                    <a:pt x="81" y="348"/>
                  </a:lnTo>
                  <a:lnTo>
                    <a:pt x="83" y="351"/>
                  </a:lnTo>
                  <a:lnTo>
                    <a:pt x="85" y="353"/>
                  </a:lnTo>
                  <a:lnTo>
                    <a:pt x="85" y="353"/>
                  </a:lnTo>
                  <a:lnTo>
                    <a:pt x="93" y="355"/>
                  </a:lnTo>
                  <a:lnTo>
                    <a:pt x="101" y="355"/>
                  </a:lnTo>
                  <a:lnTo>
                    <a:pt x="119" y="355"/>
                  </a:lnTo>
                  <a:lnTo>
                    <a:pt x="135" y="354"/>
                  </a:lnTo>
                  <a:lnTo>
                    <a:pt x="143" y="354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56" y="359"/>
                  </a:lnTo>
                  <a:lnTo>
                    <a:pt x="159" y="361"/>
                  </a:lnTo>
                  <a:lnTo>
                    <a:pt x="167" y="367"/>
                  </a:lnTo>
                  <a:lnTo>
                    <a:pt x="172" y="370"/>
                  </a:lnTo>
                  <a:lnTo>
                    <a:pt x="176" y="373"/>
                  </a:lnTo>
                  <a:lnTo>
                    <a:pt x="182" y="375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192" y="375"/>
                  </a:lnTo>
                  <a:lnTo>
                    <a:pt x="196" y="374"/>
                  </a:lnTo>
                  <a:lnTo>
                    <a:pt x="203" y="369"/>
                  </a:lnTo>
                  <a:lnTo>
                    <a:pt x="208" y="366"/>
                  </a:lnTo>
                  <a:lnTo>
                    <a:pt x="211" y="364"/>
                  </a:lnTo>
                  <a:lnTo>
                    <a:pt x="214" y="364"/>
                  </a:lnTo>
                  <a:lnTo>
                    <a:pt x="214" y="364"/>
                  </a:lnTo>
                  <a:lnTo>
                    <a:pt x="222" y="364"/>
                  </a:lnTo>
                  <a:lnTo>
                    <a:pt x="229" y="367"/>
                  </a:lnTo>
                  <a:lnTo>
                    <a:pt x="235" y="370"/>
                  </a:lnTo>
                  <a:lnTo>
                    <a:pt x="240" y="375"/>
                  </a:lnTo>
                  <a:lnTo>
                    <a:pt x="242" y="381"/>
                  </a:lnTo>
                  <a:lnTo>
                    <a:pt x="244" y="386"/>
                  </a:lnTo>
                  <a:lnTo>
                    <a:pt x="248" y="399"/>
                  </a:lnTo>
                  <a:lnTo>
                    <a:pt x="250" y="412"/>
                  </a:lnTo>
                  <a:lnTo>
                    <a:pt x="252" y="417"/>
                  </a:lnTo>
                  <a:lnTo>
                    <a:pt x="253" y="423"/>
                  </a:lnTo>
                  <a:lnTo>
                    <a:pt x="257" y="428"/>
                  </a:lnTo>
                  <a:lnTo>
                    <a:pt x="261" y="431"/>
                  </a:lnTo>
                  <a:lnTo>
                    <a:pt x="266" y="434"/>
                  </a:lnTo>
                  <a:lnTo>
                    <a:pt x="273" y="434"/>
                  </a:lnTo>
                  <a:lnTo>
                    <a:pt x="273" y="434"/>
                  </a:lnTo>
                  <a:lnTo>
                    <a:pt x="278" y="434"/>
                  </a:lnTo>
                  <a:lnTo>
                    <a:pt x="281" y="432"/>
                  </a:lnTo>
                  <a:lnTo>
                    <a:pt x="283" y="431"/>
                  </a:lnTo>
                  <a:lnTo>
                    <a:pt x="284" y="430"/>
                  </a:lnTo>
                  <a:lnTo>
                    <a:pt x="286" y="431"/>
                  </a:lnTo>
                  <a:lnTo>
                    <a:pt x="291" y="434"/>
                  </a:lnTo>
                  <a:lnTo>
                    <a:pt x="291" y="434"/>
                  </a:lnTo>
                  <a:lnTo>
                    <a:pt x="295" y="435"/>
                  </a:lnTo>
                  <a:lnTo>
                    <a:pt x="298" y="436"/>
                  </a:lnTo>
                  <a:lnTo>
                    <a:pt x="302" y="438"/>
                  </a:lnTo>
                  <a:lnTo>
                    <a:pt x="304" y="440"/>
                  </a:lnTo>
                  <a:lnTo>
                    <a:pt x="307" y="448"/>
                  </a:lnTo>
                  <a:lnTo>
                    <a:pt x="311" y="458"/>
                  </a:lnTo>
                  <a:lnTo>
                    <a:pt x="315" y="480"/>
                  </a:lnTo>
                  <a:lnTo>
                    <a:pt x="320" y="504"/>
                  </a:lnTo>
                  <a:lnTo>
                    <a:pt x="320" y="504"/>
                  </a:lnTo>
                  <a:lnTo>
                    <a:pt x="322" y="513"/>
                  </a:lnTo>
                  <a:lnTo>
                    <a:pt x="326" y="522"/>
                  </a:lnTo>
                  <a:lnTo>
                    <a:pt x="329" y="529"/>
                  </a:lnTo>
                  <a:lnTo>
                    <a:pt x="333" y="536"/>
                  </a:lnTo>
                  <a:lnTo>
                    <a:pt x="337" y="543"/>
                  </a:lnTo>
                  <a:lnTo>
                    <a:pt x="342" y="547"/>
                  </a:lnTo>
                  <a:lnTo>
                    <a:pt x="348" y="552"/>
                  </a:lnTo>
                  <a:lnTo>
                    <a:pt x="352" y="555"/>
                  </a:lnTo>
                  <a:lnTo>
                    <a:pt x="359" y="559"/>
                  </a:lnTo>
                  <a:lnTo>
                    <a:pt x="365" y="561"/>
                  </a:lnTo>
                  <a:lnTo>
                    <a:pt x="380" y="565"/>
                  </a:lnTo>
                  <a:lnTo>
                    <a:pt x="395" y="566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17" y="565"/>
                  </a:lnTo>
                  <a:lnTo>
                    <a:pt x="424" y="562"/>
                  </a:lnTo>
                  <a:lnTo>
                    <a:pt x="443" y="552"/>
                  </a:lnTo>
                  <a:lnTo>
                    <a:pt x="462" y="542"/>
                  </a:lnTo>
                  <a:lnTo>
                    <a:pt x="467" y="536"/>
                  </a:lnTo>
                  <a:lnTo>
                    <a:pt x="471" y="532"/>
                  </a:lnTo>
                  <a:lnTo>
                    <a:pt x="471" y="532"/>
                  </a:lnTo>
                  <a:lnTo>
                    <a:pt x="472" y="523"/>
                  </a:lnTo>
                  <a:lnTo>
                    <a:pt x="472" y="515"/>
                  </a:lnTo>
                  <a:lnTo>
                    <a:pt x="469" y="501"/>
                  </a:lnTo>
                  <a:lnTo>
                    <a:pt x="467" y="494"/>
                  </a:lnTo>
                  <a:lnTo>
                    <a:pt x="467" y="488"/>
                  </a:lnTo>
                  <a:lnTo>
                    <a:pt x="470" y="481"/>
                  </a:lnTo>
                  <a:lnTo>
                    <a:pt x="474" y="474"/>
                  </a:lnTo>
                  <a:lnTo>
                    <a:pt x="474" y="474"/>
                  </a:lnTo>
                  <a:lnTo>
                    <a:pt x="489" y="461"/>
                  </a:lnTo>
                  <a:lnTo>
                    <a:pt x="505" y="448"/>
                  </a:lnTo>
                  <a:lnTo>
                    <a:pt x="525" y="435"/>
                  </a:lnTo>
                  <a:lnTo>
                    <a:pt x="546" y="422"/>
                  </a:lnTo>
                  <a:lnTo>
                    <a:pt x="566" y="410"/>
                  </a:lnTo>
                  <a:lnTo>
                    <a:pt x="587" y="399"/>
                  </a:lnTo>
                  <a:lnTo>
                    <a:pt x="608" y="390"/>
                  </a:lnTo>
                  <a:lnTo>
                    <a:pt x="625" y="382"/>
                  </a:lnTo>
                  <a:lnTo>
                    <a:pt x="625" y="38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1684491" y="2895235"/>
              <a:ext cx="553596" cy="701329"/>
            </a:xfrm>
            <a:custGeom>
              <a:avLst/>
              <a:gdLst/>
              <a:ahLst/>
              <a:cxnLst>
                <a:cxn ang="0">
                  <a:pos x="697" y="156"/>
                </a:cxn>
                <a:cxn ang="0">
                  <a:pos x="691" y="106"/>
                </a:cxn>
                <a:cxn ang="0">
                  <a:pos x="643" y="35"/>
                </a:cxn>
                <a:cxn ang="0">
                  <a:pos x="561" y="64"/>
                </a:cxn>
                <a:cxn ang="0">
                  <a:pos x="507" y="110"/>
                </a:cxn>
                <a:cxn ang="0">
                  <a:pos x="468" y="114"/>
                </a:cxn>
                <a:cxn ang="0">
                  <a:pos x="434" y="159"/>
                </a:cxn>
                <a:cxn ang="0">
                  <a:pos x="414" y="217"/>
                </a:cxn>
                <a:cxn ang="0">
                  <a:pos x="375" y="239"/>
                </a:cxn>
                <a:cxn ang="0">
                  <a:pos x="360" y="310"/>
                </a:cxn>
                <a:cxn ang="0">
                  <a:pos x="294" y="324"/>
                </a:cxn>
                <a:cxn ang="0">
                  <a:pos x="294" y="438"/>
                </a:cxn>
                <a:cxn ang="0">
                  <a:pos x="271" y="492"/>
                </a:cxn>
                <a:cxn ang="0">
                  <a:pos x="136" y="514"/>
                </a:cxn>
                <a:cxn ang="0">
                  <a:pos x="4" y="562"/>
                </a:cxn>
                <a:cxn ang="0">
                  <a:pos x="50" y="565"/>
                </a:cxn>
                <a:cxn ang="0">
                  <a:pos x="70" y="580"/>
                </a:cxn>
                <a:cxn ang="0">
                  <a:pos x="89" y="570"/>
                </a:cxn>
                <a:cxn ang="0">
                  <a:pos x="122" y="588"/>
                </a:cxn>
                <a:cxn ang="0">
                  <a:pos x="110" y="636"/>
                </a:cxn>
                <a:cxn ang="0">
                  <a:pos x="122" y="709"/>
                </a:cxn>
                <a:cxn ang="0">
                  <a:pos x="104" y="773"/>
                </a:cxn>
                <a:cxn ang="0">
                  <a:pos x="140" y="809"/>
                </a:cxn>
                <a:cxn ang="0">
                  <a:pos x="188" y="812"/>
                </a:cxn>
                <a:cxn ang="0">
                  <a:pos x="231" y="808"/>
                </a:cxn>
                <a:cxn ang="0">
                  <a:pos x="292" y="865"/>
                </a:cxn>
                <a:cxn ang="0">
                  <a:pos x="286" y="768"/>
                </a:cxn>
                <a:cxn ang="0">
                  <a:pos x="298" y="751"/>
                </a:cxn>
                <a:cxn ang="0">
                  <a:pos x="324" y="692"/>
                </a:cxn>
                <a:cxn ang="0">
                  <a:pos x="340" y="686"/>
                </a:cxn>
                <a:cxn ang="0">
                  <a:pos x="337" y="721"/>
                </a:cxn>
                <a:cxn ang="0">
                  <a:pos x="368" y="687"/>
                </a:cxn>
                <a:cxn ang="0">
                  <a:pos x="355" y="749"/>
                </a:cxn>
                <a:cxn ang="0">
                  <a:pos x="377" y="759"/>
                </a:cxn>
                <a:cxn ang="0">
                  <a:pos x="403" y="751"/>
                </a:cxn>
                <a:cxn ang="0">
                  <a:pos x="403" y="705"/>
                </a:cxn>
                <a:cxn ang="0">
                  <a:pos x="400" y="665"/>
                </a:cxn>
                <a:cxn ang="0">
                  <a:pos x="424" y="661"/>
                </a:cxn>
                <a:cxn ang="0">
                  <a:pos x="445" y="717"/>
                </a:cxn>
                <a:cxn ang="0">
                  <a:pos x="417" y="763"/>
                </a:cxn>
                <a:cxn ang="0">
                  <a:pos x="378" y="821"/>
                </a:cxn>
                <a:cxn ang="0">
                  <a:pos x="361" y="843"/>
                </a:cxn>
                <a:cxn ang="0">
                  <a:pos x="344" y="901"/>
                </a:cxn>
                <a:cxn ang="0">
                  <a:pos x="413" y="917"/>
                </a:cxn>
                <a:cxn ang="0">
                  <a:pos x="462" y="939"/>
                </a:cxn>
                <a:cxn ang="0">
                  <a:pos x="506" y="850"/>
                </a:cxn>
                <a:cxn ang="0">
                  <a:pos x="532" y="815"/>
                </a:cxn>
                <a:cxn ang="0">
                  <a:pos x="514" y="794"/>
                </a:cxn>
                <a:cxn ang="0">
                  <a:pos x="517" y="741"/>
                </a:cxn>
                <a:cxn ang="0">
                  <a:pos x="554" y="648"/>
                </a:cxn>
                <a:cxn ang="0">
                  <a:pos x="592" y="654"/>
                </a:cxn>
                <a:cxn ang="0">
                  <a:pos x="626" y="621"/>
                </a:cxn>
                <a:cxn ang="0">
                  <a:pos x="628" y="488"/>
                </a:cxn>
                <a:cxn ang="0">
                  <a:pos x="698" y="367"/>
                </a:cxn>
                <a:cxn ang="0">
                  <a:pos x="758" y="300"/>
                </a:cxn>
              </a:cxnLst>
              <a:rect l="0" t="0" r="r" b="b"/>
              <a:pathLst>
                <a:path w="761" h="962">
                  <a:moveTo>
                    <a:pt x="757" y="165"/>
                  </a:moveTo>
                  <a:lnTo>
                    <a:pt x="757" y="165"/>
                  </a:lnTo>
                  <a:lnTo>
                    <a:pt x="733" y="165"/>
                  </a:lnTo>
                  <a:lnTo>
                    <a:pt x="721" y="164"/>
                  </a:lnTo>
                  <a:lnTo>
                    <a:pt x="712" y="163"/>
                  </a:lnTo>
                  <a:lnTo>
                    <a:pt x="703" y="160"/>
                  </a:lnTo>
                  <a:lnTo>
                    <a:pt x="697" y="156"/>
                  </a:lnTo>
                  <a:lnTo>
                    <a:pt x="695" y="153"/>
                  </a:lnTo>
                  <a:lnTo>
                    <a:pt x="692" y="151"/>
                  </a:lnTo>
                  <a:lnTo>
                    <a:pt x="691" y="148"/>
                  </a:lnTo>
                  <a:lnTo>
                    <a:pt x="691" y="143"/>
                  </a:lnTo>
                  <a:lnTo>
                    <a:pt x="691" y="143"/>
                  </a:lnTo>
                  <a:lnTo>
                    <a:pt x="691" y="106"/>
                  </a:lnTo>
                  <a:lnTo>
                    <a:pt x="691" y="106"/>
                  </a:lnTo>
                  <a:lnTo>
                    <a:pt x="690" y="97"/>
                  </a:lnTo>
                  <a:lnTo>
                    <a:pt x="686" y="88"/>
                  </a:lnTo>
                  <a:lnTo>
                    <a:pt x="682" y="79"/>
                  </a:lnTo>
                  <a:lnTo>
                    <a:pt x="676" y="69"/>
                  </a:lnTo>
                  <a:lnTo>
                    <a:pt x="669" y="60"/>
                  </a:lnTo>
                  <a:lnTo>
                    <a:pt x="661" y="52"/>
                  </a:lnTo>
                  <a:lnTo>
                    <a:pt x="643" y="35"/>
                  </a:lnTo>
                  <a:lnTo>
                    <a:pt x="626" y="21"/>
                  </a:lnTo>
                  <a:lnTo>
                    <a:pt x="611" y="10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84" y="22"/>
                  </a:lnTo>
                  <a:lnTo>
                    <a:pt x="573" y="44"/>
                  </a:lnTo>
                  <a:lnTo>
                    <a:pt x="561" y="64"/>
                  </a:lnTo>
                  <a:lnTo>
                    <a:pt x="555" y="73"/>
                  </a:lnTo>
                  <a:lnTo>
                    <a:pt x="548" y="81"/>
                  </a:lnTo>
                  <a:lnTo>
                    <a:pt x="542" y="89"/>
                  </a:lnTo>
                  <a:lnTo>
                    <a:pt x="533" y="96"/>
                  </a:lnTo>
                  <a:lnTo>
                    <a:pt x="525" y="102"/>
                  </a:lnTo>
                  <a:lnTo>
                    <a:pt x="516" y="106"/>
                  </a:lnTo>
                  <a:lnTo>
                    <a:pt x="507" y="110"/>
                  </a:lnTo>
                  <a:lnTo>
                    <a:pt x="497" y="111"/>
                  </a:lnTo>
                  <a:lnTo>
                    <a:pt x="486" y="112"/>
                  </a:lnTo>
                  <a:lnTo>
                    <a:pt x="474" y="111"/>
                  </a:lnTo>
                  <a:lnTo>
                    <a:pt x="474" y="111"/>
                  </a:lnTo>
                  <a:lnTo>
                    <a:pt x="471" y="111"/>
                  </a:lnTo>
                  <a:lnTo>
                    <a:pt x="469" y="112"/>
                  </a:lnTo>
                  <a:lnTo>
                    <a:pt x="468" y="114"/>
                  </a:lnTo>
                  <a:lnTo>
                    <a:pt x="466" y="117"/>
                  </a:lnTo>
                  <a:lnTo>
                    <a:pt x="459" y="135"/>
                  </a:lnTo>
                  <a:lnTo>
                    <a:pt x="454" y="144"/>
                  </a:lnTo>
                  <a:lnTo>
                    <a:pt x="449" y="149"/>
                  </a:lnTo>
                  <a:lnTo>
                    <a:pt x="446" y="153"/>
                  </a:lnTo>
                  <a:lnTo>
                    <a:pt x="440" y="157"/>
                  </a:lnTo>
                  <a:lnTo>
                    <a:pt x="434" y="159"/>
                  </a:lnTo>
                  <a:lnTo>
                    <a:pt x="428" y="161"/>
                  </a:lnTo>
                  <a:lnTo>
                    <a:pt x="418" y="161"/>
                  </a:lnTo>
                  <a:lnTo>
                    <a:pt x="418" y="161"/>
                  </a:lnTo>
                  <a:lnTo>
                    <a:pt x="420" y="186"/>
                  </a:lnTo>
                  <a:lnTo>
                    <a:pt x="417" y="203"/>
                  </a:lnTo>
                  <a:lnTo>
                    <a:pt x="416" y="211"/>
                  </a:lnTo>
                  <a:lnTo>
                    <a:pt x="414" y="217"/>
                  </a:lnTo>
                  <a:lnTo>
                    <a:pt x="411" y="222"/>
                  </a:lnTo>
                  <a:lnTo>
                    <a:pt x="409" y="227"/>
                  </a:lnTo>
                  <a:lnTo>
                    <a:pt x="406" y="231"/>
                  </a:lnTo>
                  <a:lnTo>
                    <a:pt x="402" y="233"/>
                  </a:lnTo>
                  <a:lnTo>
                    <a:pt x="394" y="236"/>
                  </a:lnTo>
                  <a:lnTo>
                    <a:pt x="385" y="239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74" y="267"/>
                  </a:lnTo>
                  <a:lnTo>
                    <a:pt x="372" y="279"/>
                  </a:lnTo>
                  <a:lnTo>
                    <a:pt x="370" y="289"/>
                  </a:lnTo>
                  <a:lnTo>
                    <a:pt x="367" y="297"/>
                  </a:lnTo>
                  <a:lnTo>
                    <a:pt x="363" y="304"/>
                  </a:lnTo>
                  <a:lnTo>
                    <a:pt x="360" y="310"/>
                  </a:lnTo>
                  <a:lnTo>
                    <a:pt x="355" y="315"/>
                  </a:lnTo>
                  <a:lnTo>
                    <a:pt x="349" y="318"/>
                  </a:lnTo>
                  <a:lnTo>
                    <a:pt x="344" y="320"/>
                  </a:lnTo>
                  <a:lnTo>
                    <a:pt x="337" y="321"/>
                  </a:lnTo>
                  <a:lnTo>
                    <a:pt x="330" y="323"/>
                  </a:lnTo>
                  <a:lnTo>
                    <a:pt x="314" y="324"/>
                  </a:lnTo>
                  <a:lnTo>
                    <a:pt x="294" y="324"/>
                  </a:lnTo>
                  <a:lnTo>
                    <a:pt x="294" y="324"/>
                  </a:lnTo>
                  <a:lnTo>
                    <a:pt x="296" y="348"/>
                  </a:lnTo>
                  <a:lnTo>
                    <a:pt x="298" y="370"/>
                  </a:lnTo>
                  <a:lnTo>
                    <a:pt x="298" y="390"/>
                  </a:lnTo>
                  <a:lnTo>
                    <a:pt x="298" y="408"/>
                  </a:lnTo>
                  <a:lnTo>
                    <a:pt x="296" y="424"/>
                  </a:lnTo>
                  <a:lnTo>
                    <a:pt x="294" y="438"/>
                  </a:lnTo>
                  <a:lnTo>
                    <a:pt x="292" y="450"/>
                  </a:lnTo>
                  <a:lnTo>
                    <a:pt x="288" y="461"/>
                  </a:lnTo>
                  <a:lnTo>
                    <a:pt x="285" y="470"/>
                  </a:lnTo>
                  <a:lnTo>
                    <a:pt x="281" y="478"/>
                  </a:lnTo>
                  <a:lnTo>
                    <a:pt x="278" y="484"/>
                  </a:lnTo>
                  <a:lnTo>
                    <a:pt x="275" y="488"/>
                  </a:lnTo>
                  <a:lnTo>
                    <a:pt x="271" y="492"/>
                  </a:lnTo>
                  <a:lnTo>
                    <a:pt x="268" y="494"/>
                  </a:lnTo>
                  <a:lnTo>
                    <a:pt x="264" y="496"/>
                  </a:lnTo>
                  <a:lnTo>
                    <a:pt x="261" y="496"/>
                  </a:lnTo>
                  <a:lnTo>
                    <a:pt x="261" y="496"/>
                  </a:lnTo>
                  <a:lnTo>
                    <a:pt x="238" y="500"/>
                  </a:lnTo>
                  <a:lnTo>
                    <a:pt x="176" y="509"/>
                  </a:lnTo>
                  <a:lnTo>
                    <a:pt x="136" y="514"/>
                  </a:lnTo>
                  <a:lnTo>
                    <a:pt x="92" y="518"/>
                  </a:lnTo>
                  <a:lnTo>
                    <a:pt x="46" y="520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1" y="535"/>
                  </a:lnTo>
                  <a:lnTo>
                    <a:pt x="2" y="548"/>
                  </a:lnTo>
                  <a:lnTo>
                    <a:pt x="4" y="562"/>
                  </a:lnTo>
                  <a:lnTo>
                    <a:pt x="8" y="575"/>
                  </a:lnTo>
                  <a:lnTo>
                    <a:pt x="8" y="575"/>
                  </a:lnTo>
                  <a:lnTo>
                    <a:pt x="8" y="573"/>
                  </a:lnTo>
                  <a:lnTo>
                    <a:pt x="8" y="573"/>
                  </a:lnTo>
                  <a:lnTo>
                    <a:pt x="27" y="571"/>
                  </a:lnTo>
                  <a:lnTo>
                    <a:pt x="43" y="568"/>
                  </a:lnTo>
                  <a:lnTo>
                    <a:pt x="50" y="565"/>
                  </a:lnTo>
                  <a:lnTo>
                    <a:pt x="56" y="562"/>
                  </a:lnTo>
                  <a:lnTo>
                    <a:pt x="56" y="562"/>
                  </a:lnTo>
                  <a:lnTo>
                    <a:pt x="58" y="569"/>
                  </a:lnTo>
                  <a:lnTo>
                    <a:pt x="62" y="575"/>
                  </a:lnTo>
                  <a:lnTo>
                    <a:pt x="64" y="577"/>
                  </a:lnTo>
                  <a:lnTo>
                    <a:pt x="66" y="579"/>
                  </a:lnTo>
                  <a:lnTo>
                    <a:pt x="70" y="580"/>
                  </a:lnTo>
                  <a:lnTo>
                    <a:pt x="73" y="580"/>
                  </a:lnTo>
                  <a:lnTo>
                    <a:pt x="73" y="580"/>
                  </a:lnTo>
                  <a:lnTo>
                    <a:pt x="77" y="580"/>
                  </a:lnTo>
                  <a:lnTo>
                    <a:pt x="79" y="579"/>
                  </a:lnTo>
                  <a:lnTo>
                    <a:pt x="82" y="576"/>
                  </a:lnTo>
                  <a:lnTo>
                    <a:pt x="87" y="571"/>
                  </a:lnTo>
                  <a:lnTo>
                    <a:pt x="89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19" y="576"/>
                  </a:lnTo>
                  <a:lnTo>
                    <a:pt x="120" y="580"/>
                  </a:lnTo>
                  <a:lnTo>
                    <a:pt x="122" y="588"/>
                  </a:lnTo>
                  <a:lnTo>
                    <a:pt x="122" y="588"/>
                  </a:lnTo>
                  <a:lnTo>
                    <a:pt x="120" y="594"/>
                  </a:lnTo>
                  <a:lnTo>
                    <a:pt x="119" y="601"/>
                  </a:lnTo>
                  <a:lnTo>
                    <a:pt x="116" y="611"/>
                  </a:lnTo>
                  <a:lnTo>
                    <a:pt x="111" y="623"/>
                  </a:lnTo>
                  <a:lnTo>
                    <a:pt x="110" y="629"/>
                  </a:lnTo>
                  <a:lnTo>
                    <a:pt x="110" y="636"/>
                  </a:lnTo>
                  <a:lnTo>
                    <a:pt x="110" y="636"/>
                  </a:lnTo>
                  <a:lnTo>
                    <a:pt x="110" y="645"/>
                  </a:lnTo>
                  <a:lnTo>
                    <a:pt x="111" y="654"/>
                  </a:lnTo>
                  <a:lnTo>
                    <a:pt x="116" y="672"/>
                  </a:lnTo>
                  <a:lnTo>
                    <a:pt x="119" y="691"/>
                  </a:lnTo>
                  <a:lnTo>
                    <a:pt x="120" y="700"/>
                  </a:lnTo>
                  <a:lnTo>
                    <a:pt x="122" y="709"/>
                  </a:lnTo>
                  <a:lnTo>
                    <a:pt x="122" y="709"/>
                  </a:lnTo>
                  <a:lnTo>
                    <a:pt x="120" y="720"/>
                  </a:lnTo>
                  <a:lnTo>
                    <a:pt x="119" y="731"/>
                  </a:lnTo>
                  <a:lnTo>
                    <a:pt x="117" y="741"/>
                  </a:lnTo>
                  <a:lnTo>
                    <a:pt x="113" y="753"/>
                  </a:lnTo>
                  <a:lnTo>
                    <a:pt x="109" y="763"/>
                  </a:lnTo>
                  <a:lnTo>
                    <a:pt x="104" y="773"/>
                  </a:lnTo>
                  <a:lnTo>
                    <a:pt x="100" y="782"/>
                  </a:lnTo>
                  <a:lnTo>
                    <a:pt x="94" y="789"/>
                  </a:lnTo>
                  <a:lnTo>
                    <a:pt x="94" y="789"/>
                  </a:lnTo>
                  <a:lnTo>
                    <a:pt x="104" y="796"/>
                  </a:lnTo>
                  <a:lnTo>
                    <a:pt x="116" y="800"/>
                  </a:lnTo>
                  <a:lnTo>
                    <a:pt x="127" y="805"/>
                  </a:lnTo>
                  <a:lnTo>
                    <a:pt x="140" y="809"/>
                  </a:lnTo>
                  <a:lnTo>
                    <a:pt x="151" y="812"/>
                  </a:lnTo>
                  <a:lnTo>
                    <a:pt x="163" y="814"/>
                  </a:lnTo>
                  <a:lnTo>
                    <a:pt x="174" y="815"/>
                  </a:lnTo>
                  <a:lnTo>
                    <a:pt x="184" y="815"/>
                  </a:lnTo>
                  <a:lnTo>
                    <a:pt x="184" y="815"/>
                  </a:lnTo>
                  <a:lnTo>
                    <a:pt x="186" y="814"/>
                  </a:lnTo>
                  <a:lnTo>
                    <a:pt x="188" y="812"/>
                  </a:lnTo>
                  <a:lnTo>
                    <a:pt x="191" y="801"/>
                  </a:lnTo>
                  <a:lnTo>
                    <a:pt x="193" y="787"/>
                  </a:lnTo>
                  <a:lnTo>
                    <a:pt x="195" y="775"/>
                  </a:lnTo>
                  <a:lnTo>
                    <a:pt x="195" y="775"/>
                  </a:lnTo>
                  <a:lnTo>
                    <a:pt x="208" y="784"/>
                  </a:lnTo>
                  <a:lnTo>
                    <a:pt x="219" y="796"/>
                  </a:lnTo>
                  <a:lnTo>
                    <a:pt x="231" y="808"/>
                  </a:lnTo>
                  <a:lnTo>
                    <a:pt x="242" y="822"/>
                  </a:lnTo>
                  <a:lnTo>
                    <a:pt x="264" y="850"/>
                  </a:lnTo>
                  <a:lnTo>
                    <a:pt x="276" y="863"/>
                  </a:lnTo>
                  <a:lnTo>
                    <a:pt x="286" y="876"/>
                  </a:lnTo>
                  <a:lnTo>
                    <a:pt x="286" y="876"/>
                  </a:lnTo>
                  <a:lnTo>
                    <a:pt x="290" y="870"/>
                  </a:lnTo>
                  <a:lnTo>
                    <a:pt x="292" y="865"/>
                  </a:lnTo>
                  <a:lnTo>
                    <a:pt x="293" y="857"/>
                  </a:lnTo>
                  <a:lnTo>
                    <a:pt x="294" y="848"/>
                  </a:lnTo>
                  <a:lnTo>
                    <a:pt x="294" y="848"/>
                  </a:lnTo>
                  <a:lnTo>
                    <a:pt x="293" y="827"/>
                  </a:lnTo>
                  <a:lnTo>
                    <a:pt x="291" y="808"/>
                  </a:lnTo>
                  <a:lnTo>
                    <a:pt x="287" y="790"/>
                  </a:lnTo>
                  <a:lnTo>
                    <a:pt x="286" y="768"/>
                  </a:lnTo>
                  <a:lnTo>
                    <a:pt x="286" y="768"/>
                  </a:lnTo>
                  <a:lnTo>
                    <a:pt x="287" y="762"/>
                  </a:lnTo>
                  <a:lnTo>
                    <a:pt x="288" y="756"/>
                  </a:lnTo>
                  <a:lnTo>
                    <a:pt x="294" y="746"/>
                  </a:lnTo>
                  <a:lnTo>
                    <a:pt x="294" y="746"/>
                  </a:lnTo>
                  <a:lnTo>
                    <a:pt x="295" y="748"/>
                  </a:lnTo>
                  <a:lnTo>
                    <a:pt x="298" y="751"/>
                  </a:lnTo>
                  <a:lnTo>
                    <a:pt x="302" y="753"/>
                  </a:lnTo>
                  <a:lnTo>
                    <a:pt x="308" y="753"/>
                  </a:lnTo>
                  <a:lnTo>
                    <a:pt x="316" y="753"/>
                  </a:lnTo>
                  <a:lnTo>
                    <a:pt x="316" y="753"/>
                  </a:lnTo>
                  <a:lnTo>
                    <a:pt x="317" y="731"/>
                  </a:lnTo>
                  <a:lnTo>
                    <a:pt x="321" y="705"/>
                  </a:lnTo>
                  <a:lnTo>
                    <a:pt x="324" y="692"/>
                  </a:lnTo>
                  <a:lnTo>
                    <a:pt x="327" y="680"/>
                  </a:lnTo>
                  <a:lnTo>
                    <a:pt x="331" y="670"/>
                  </a:lnTo>
                  <a:lnTo>
                    <a:pt x="334" y="662"/>
                  </a:lnTo>
                  <a:lnTo>
                    <a:pt x="334" y="662"/>
                  </a:lnTo>
                  <a:lnTo>
                    <a:pt x="339" y="676"/>
                  </a:lnTo>
                  <a:lnTo>
                    <a:pt x="340" y="682"/>
                  </a:lnTo>
                  <a:lnTo>
                    <a:pt x="340" y="686"/>
                  </a:lnTo>
                  <a:lnTo>
                    <a:pt x="340" y="690"/>
                  </a:lnTo>
                  <a:lnTo>
                    <a:pt x="338" y="694"/>
                  </a:lnTo>
                  <a:lnTo>
                    <a:pt x="336" y="698"/>
                  </a:lnTo>
                  <a:lnTo>
                    <a:pt x="331" y="702"/>
                  </a:lnTo>
                  <a:lnTo>
                    <a:pt x="331" y="724"/>
                  </a:lnTo>
                  <a:lnTo>
                    <a:pt x="331" y="724"/>
                  </a:lnTo>
                  <a:lnTo>
                    <a:pt x="337" y="721"/>
                  </a:lnTo>
                  <a:lnTo>
                    <a:pt x="341" y="716"/>
                  </a:lnTo>
                  <a:lnTo>
                    <a:pt x="345" y="712"/>
                  </a:lnTo>
                  <a:lnTo>
                    <a:pt x="348" y="706"/>
                  </a:lnTo>
                  <a:lnTo>
                    <a:pt x="350" y="700"/>
                  </a:lnTo>
                  <a:lnTo>
                    <a:pt x="355" y="695"/>
                  </a:lnTo>
                  <a:lnTo>
                    <a:pt x="361" y="691"/>
                  </a:lnTo>
                  <a:lnTo>
                    <a:pt x="368" y="687"/>
                  </a:lnTo>
                  <a:lnTo>
                    <a:pt x="368" y="702"/>
                  </a:lnTo>
                  <a:lnTo>
                    <a:pt x="368" y="702"/>
                  </a:lnTo>
                  <a:lnTo>
                    <a:pt x="359" y="720"/>
                  </a:lnTo>
                  <a:lnTo>
                    <a:pt x="353" y="732"/>
                  </a:lnTo>
                  <a:lnTo>
                    <a:pt x="349" y="746"/>
                  </a:lnTo>
                  <a:lnTo>
                    <a:pt x="349" y="746"/>
                  </a:lnTo>
                  <a:lnTo>
                    <a:pt x="355" y="749"/>
                  </a:lnTo>
                  <a:lnTo>
                    <a:pt x="357" y="751"/>
                  </a:lnTo>
                  <a:lnTo>
                    <a:pt x="363" y="748"/>
                  </a:lnTo>
                  <a:lnTo>
                    <a:pt x="375" y="746"/>
                  </a:lnTo>
                  <a:lnTo>
                    <a:pt x="375" y="746"/>
                  </a:lnTo>
                  <a:lnTo>
                    <a:pt x="375" y="753"/>
                  </a:lnTo>
                  <a:lnTo>
                    <a:pt x="376" y="758"/>
                  </a:lnTo>
                  <a:lnTo>
                    <a:pt x="377" y="759"/>
                  </a:lnTo>
                  <a:lnTo>
                    <a:pt x="379" y="760"/>
                  </a:lnTo>
                  <a:lnTo>
                    <a:pt x="386" y="760"/>
                  </a:lnTo>
                  <a:lnTo>
                    <a:pt x="386" y="760"/>
                  </a:lnTo>
                  <a:lnTo>
                    <a:pt x="392" y="760"/>
                  </a:lnTo>
                  <a:lnTo>
                    <a:pt x="397" y="758"/>
                  </a:lnTo>
                  <a:lnTo>
                    <a:pt x="401" y="754"/>
                  </a:lnTo>
                  <a:lnTo>
                    <a:pt x="403" y="751"/>
                  </a:lnTo>
                  <a:lnTo>
                    <a:pt x="406" y="745"/>
                  </a:lnTo>
                  <a:lnTo>
                    <a:pt x="407" y="739"/>
                  </a:lnTo>
                  <a:lnTo>
                    <a:pt x="408" y="724"/>
                  </a:lnTo>
                  <a:lnTo>
                    <a:pt x="408" y="724"/>
                  </a:lnTo>
                  <a:lnTo>
                    <a:pt x="408" y="716"/>
                  </a:lnTo>
                  <a:lnTo>
                    <a:pt x="406" y="710"/>
                  </a:lnTo>
                  <a:lnTo>
                    <a:pt x="403" y="705"/>
                  </a:lnTo>
                  <a:lnTo>
                    <a:pt x="401" y="700"/>
                  </a:lnTo>
                  <a:lnTo>
                    <a:pt x="395" y="691"/>
                  </a:lnTo>
                  <a:lnTo>
                    <a:pt x="394" y="687"/>
                  </a:lnTo>
                  <a:lnTo>
                    <a:pt x="393" y="684"/>
                  </a:lnTo>
                  <a:lnTo>
                    <a:pt x="393" y="684"/>
                  </a:lnTo>
                  <a:lnTo>
                    <a:pt x="395" y="676"/>
                  </a:lnTo>
                  <a:lnTo>
                    <a:pt x="400" y="665"/>
                  </a:lnTo>
                  <a:lnTo>
                    <a:pt x="406" y="657"/>
                  </a:lnTo>
                  <a:lnTo>
                    <a:pt x="409" y="655"/>
                  </a:lnTo>
                  <a:lnTo>
                    <a:pt x="411" y="654"/>
                  </a:lnTo>
                  <a:lnTo>
                    <a:pt x="411" y="654"/>
                  </a:lnTo>
                  <a:lnTo>
                    <a:pt x="415" y="654"/>
                  </a:lnTo>
                  <a:lnTo>
                    <a:pt x="418" y="656"/>
                  </a:lnTo>
                  <a:lnTo>
                    <a:pt x="424" y="661"/>
                  </a:lnTo>
                  <a:lnTo>
                    <a:pt x="430" y="669"/>
                  </a:lnTo>
                  <a:lnTo>
                    <a:pt x="434" y="678"/>
                  </a:lnTo>
                  <a:lnTo>
                    <a:pt x="439" y="689"/>
                  </a:lnTo>
                  <a:lnTo>
                    <a:pt x="443" y="699"/>
                  </a:lnTo>
                  <a:lnTo>
                    <a:pt x="444" y="709"/>
                  </a:lnTo>
                  <a:lnTo>
                    <a:pt x="445" y="717"/>
                  </a:lnTo>
                  <a:lnTo>
                    <a:pt x="445" y="717"/>
                  </a:lnTo>
                  <a:lnTo>
                    <a:pt x="444" y="724"/>
                  </a:lnTo>
                  <a:lnTo>
                    <a:pt x="443" y="731"/>
                  </a:lnTo>
                  <a:lnTo>
                    <a:pt x="440" y="738"/>
                  </a:lnTo>
                  <a:lnTo>
                    <a:pt x="437" y="744"/>
                  </a:lnTo>
                  <a:lnTo>
                    <a:pt x="432" y="749"/>
                  </a:lnTo>
                  <a:lnTo>
                    <a:pt x="428" y="754"/>
                  </a:lnTo>
                  <a:lnTo>
                    <a:pt x="417" y="763"/>
                  </a:lnTo>
                  <a:lnTo>
                    <a:pt x="407" y="771"/>
                  </a:lnTo>
                  <a:lnTo>
                    <a:pt x="397" y="781"/>
                  </a:lnTo>
                  <a:lnTo>
                    <a:pt x="388" y="790"/>
                  </a:lnTo>
                  <a:lnTo>
                    <a:pt x="385" y="796"/>
                  </a:lnTo>
                  <a:lnTo>
                    <a:pt x="383" y="801"/>
                  </a:lnTo>
                  <a:lnTo>
                    <a:pt x="383" y="801"/>
                  </a:lnTo>
                  <a:lnTo>
                    <a:pt x="378" y="821"/>
                  </a:lnTo>
                  <a:lnTo>
                    <a:pt x="372" y="835"/>
                  </a:lnTo>
                  <a:lnTo>
                    <a:pt x="370" y="839"/>
                  </a:lnTo>
                  <a:lnTo>
                    <a:pt x="369" y="842"/>
                  </a:lnTo>
                  <a:lnTo>
                    <a:pt x="368" y="842"/>
                  </a:lnTo>
                  <a:lnTo>
                    <a:pt x="368" y="842"/>
                  </a:lnTo>
                  <a:lnTo>
                    <a:pt x="364" y="842"/>
                  </a:lnTo>
                  <a:lnTo>
                    <a:pt x="361" y="843"/>
                  </a:lnTo>
                  <a:lnTo>
                    <a:pt x="359" y="845"/>
                  </a:lnTo>
                  <a:lnTo>
                    <a:pt x="356" y="847"/>
                  </a:lnTo>
                  <a:lnTo>
                    <a:pt x="353" y="853"/>
                  </a:lnTo>
                  <a:lnTo>
                    <a:pt x="350" y="861"/>
                  </a:lnTo>
                  <a:lnTo>
                    <a:pt x="347" y="881"/>
                  </a:lnTo>
                  <a:lnTo>
                    <a:pt x="344" y="901"/>
                  </a:lnTo>
                  <a:lnTo>
                    <a:pt x="344" y="901"/>
                  </a:lnTo>
                  <a:lnTo>
                    <a:pt x="374" y="901"/>
                  </a:lnTo>
                  <a:lnTo>
                    <a:pt x="388" y="903"/>
                  </a:lnTo>
                  <a:lnTo>
                    <a:pt x="397" y="905"/>
                  </a:lnTo>
                  <a:lnTo>
                    <a:pt x="403" y="907"/>
                  </a:lnTo>
                  <a:lnTo>
                    <a:pt x="403" y="907"/>
                  </a:lnTo>
                  <a:lnTo>
                    <a:pt x="408" y="912"/>
                  </a:lnTo>
                  <a:lnTo>
                    <a:pt x="413" y="917"/>
                  </a:lnTo>
                  <a:lnTo>
                    <a:pt x="421" y="934"/>
                  </a:lnTo>
                  <a:lnTo>
                    <a:pt x="431" y="949"/>
                  </a:lnTo>
                  <a:lnTo>
                    <a:pt x="436" y="955"/>
                  </a:lnTo>
                  <a:lnTo>
                    <a:pt x="441" y="959"/>
                  </a:lnTo>
                  <a:lnTo>
                    <a:pt x="445" y="962"/>
                  </a:lnTo>
                  <a:lnTo>
                    <a:pt x="445" y="962"/>
                  </a:lnTo>
                  <a:lnTo>
                    <a:pt x="462" y="939"/>
                  </a:lnTo>
                  <a:lnTo>
                    <a:pt x="479" y="915"/>
                  </a:lnTo>
                  <a:lnTo>
                    <a:pt x="487" y="903"/>
                  </a:lnTo>
                  <a:lnTo>
                    <a:pt x="494" y="889"/>
                  </a:lnTo>
                  <a:lnTo>
                    <a:pt x="500" y="873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06" y="850"/>
                  </a:lnTo>
                  <a:lnTo>
                    <a:pt x="509" y="844"/>
                  </a:lnTo>
                  <a:lnTo>
                    <a:pt x="514" y="840"/>
                  </a:lnTo>
                  <a:lnTo>
                    <a:pt x="520" y="837"/>
                  </a:lnTo>
                  <a:lnTo>
                    <a:pt x="524" y="833"/>
                  </a:lnTo>
                  <a:lnTo>
                    <a:pt x="529" y="830"/>
                  </a:lnTo>
                  <a:lnTo>
                    <a:pt x="531" y="824"/>
                  </a:lnTo>
                  <a:lnTo>
                    <a:pt x="532" y="815"/>
                  </a:lnTo>
                  <a:lnTo>
                    <a:pt x="532" y="815"/>
                  </a:lnTo>
                  <a:lnTo>
                    <a:pt x="532" y="809"/>
                  </a:lnTo>
                  <a:lnTo>
                    <a:pt x="529" y="806"/>
                  </a:lnTo>
                  <a:lnTo>
                    <a:pt x="525" y="802"/>
                  </a:lnTo>
                  <a:lnTo>
                    <a:pt x="522" y="800"/>
                  </a:lnTo>
                  <a:lnTo>
                    <a:pt x="517" y="798"/>
                  </a:lnTo>
                  <a:lnTo>
                    <a:pt x="514" y="794"/>
                  </a:lnTo>
                  <a:lnTo>
                    <a:pt x="512" y="790"/>
                  </a:lnTo>
                  <a:lnTo>
                    <a:pt x="510" y="783"/>
                  </a:lnTo>
                  <a:lnTo>
                    <a:pt x="510" y="783"/>
                  </a:lnTo>
                  <a:lnTo>
                    <a:pt x="510" y="771"/>
                  </a:lnTo>
                  <a:lnTo>
                    <a:pt x="513" y="760"/>
                  </a:lnTo>
                  <a:lnTo>
                    <a:pt x="514" y="751"/>
                  </a:lnTo>
                  <a:lnTo>
                    <a:pt x="517" y="741"/>
                  </a:lnTo>
                  <a:lnTo>
                    <a:pt x="524" y="725"/>
                  </a:lnTo>
                  <a:lnTo>
                    <a:pt x="532" y="710"/>
                  </a:lnTo>
                  <a:lnTo>
                    <a:pt x="540" y="695"/>
                  </a:lnTo>
                  <a:lnTo>
                    <a:pt x="547" y="679"/>
                  </a:lnTo>
                  <a:lnTo>
                    <a:pt x="551" y="670"/>
                  </a:lnTo>
                  <a:lnTo>
                    <a:pt x="553" y="660"/>
                  </a:lnTo>
                  <a:lnTo>
                    <a:pt x="554" y="648"/>
                  </a:lnTo>
                  <a:lnTo>
                    <a:pt x="554" y="636"/>
                  </a:lnTo>
                  <a:lnTo>
                    <a:pt x="574" y="636"/>
                  </a:lnTo>
                  <a:lnTo>
                    <a:pt x="574" y="636"/>
                  </a:lnTo>
                  <a:lnTo>
                    <a:pt x="583" y="646"/>
                  </a:lnTo>
                  <a:lnTo>
                    <a:pt x="588" y="652"/>
                  </a:lnTo>
                  <a:lnTo>
                    <a:pt x="592" y="654"/>
                  </a:lnTo>
                  <a:lnTo>
                    <a:pt x="592" y="654"/>
                  </a:lnTo>
                  <a:lnTo>
                    <a:pt x="597" y="654"/>
                  </a:lnTo>
                  <a:lnTo>
                    <a:pt x="602" y="652"/>
                  </a:lnTo>
                  <a:lnTo>
                    <a:pt x="612" y="648"/>
                  </a:lnTo>
                  <a:lnTo>
                    <a:pt x="620" y="641"/>
                  </a:lnTo>
                  <a:lnTo>
                    <a:pt x="628" y="636"/>
                  </a:lnTo>
                  <a:lnTo>
                    <a:pt x="628" y="636"/>
                  </a:lnTo>
                  <a:lnTo>
                    <a:pt x="626" y="621"/>
                  </a:lnTo>
                  <a:lnTo>
                    <a:pt x="626" y="603"/>
                  </a:lnTo>
                  <a:lnTo>
                    <a:pt x="626" y="571"/>
                  </a:lnTo>
                  <a:lnTo>
                    <a:pt x="627" y="541"/>
                  </a:lnTo>
                  <a:lnTo>
                    <a:pt x="628" y="518"/>
                  </a:lnTo>
                  <a:lnTo>
                    <a:pt x="628" y="518"/>
                  </a:lnTo>
                  <a:lnTo>
                    <a:pt x="627" y="502"/>
                  </a:lnTo>
                  <a:lnTo>
                    <a:pt x="628" y="488"/>
                  </a:lnTo>
                  <a:lnTo>
                    <a:pt x="630" y="474"/>
                  </a:lnTo>
                  <a:lnTo>
                    <a:pt x="636" y="461"/>
                  </a:lnTo>
                  <a:lnTo>
                    <a:pt x="644" y="445"/>
                  </a:lnTo>
                  <a:lnTo>
                    <a:pt x="653" y="425"/>
                  </a:lnTo>
                  <a:lnTo>
                    <a:pt x="680" y="374"/>
                  </a:lnTo>
                  <a:lnTo>
                    <a:pt x="680" y="374"/>
                  </a:lnTo>
                  <a:lnTo>
                    <a:pt x="698" y="367"/>
                  </a:lnTo>
                  <a:lnTo>
                    <a:pt x="713" y="359"/>
                  </a:lnTo>
                  <a:lnTo>
                    <a:pt x="726" y="350"/>
                  </a:lnTo>
                  <a:lnTo>
                    <a:pt x="736" y="342"/>
                  </a:lnTo>
                  <a:lnTo>
                    <a:pt x="744" y="332"/>
                  </a:lnTo>
                  <a:lnTo>
                    <a:pt x="750" y="321"/>
                  </a:lnTo>
                  <a:lnTo>
                    <a:pt x="754" y="311"/>
                  </a:lnTo>
                  <a:lnTo>
                    <a:pt x="758" y="300"/>
                  </a:lnTo>
                  <a:lnTo>
                    <a:pt x="760" y="287"/>
                  </a:lnTo>
                  <a:lnTo>
                    <a:pt x="761" y="273"/>
                  </a:lnTo>
                  <a:lnTo>
                    <a:pt x="760" y="242"/>
                  </a:lnTo>
                  <a:lnTo>
                    <a:pt x="759" y="206"/>
                  </a:lnTo>
                  <a:lnTo>
                    <a:pt x="757" y="165"/>
                  </a:lnTo>
                  <a:lnTo>
                    <a:pt x="757" y="1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" name="Freeform 56"/>
            <p:cNvSpPr>
              <a:spLocks/>
            </p:cNvSpPr>
            <p:nvPr/>
          </p:nvSpPr>
          <p:spPr bwMode="auto">
            <a:xfrm>
              <a:off x="3274082" y="4760827"/>
              <a:ext cx="370516" cy="575935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3525452" y="4967872"/>
              <a:ext cx="613169" cy="470954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9" name="Freeform 109"/>
            <p:cNvSpPr>
              <a:spLocks/>
            </p:cNvSpPr>
            <p:nvPr/>
          </p:nvSpPr>
          <p:spPr bwMode="auto">
            <a:xfrm>
              <a:off x="4047081" y="5556929"/>
              <a:ext cx="389406" cy="38347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268288">
                <a:lnSpc>
                  <a:spcPct val="90000"/>
                </a:lnSpc>
                <a:spcAft>
                  <a:spcPts val="900"/>
                </a:spcAft>
              </a:pPr>
              <a:endParaRPr lang="ru-RU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1" name="Группа 180"/>
          <p:cNvGrpSpPr/>
          <p:nvPr/>
        </p:nvGrpSpPr>
        <p:grpSpPr>
          <a:xfrm rot="5400000">
            <a:off x="6240540" y="5835127"/>
            <a:ext cx="313005" cy="49684"/>
            <a:chOff x="3854202" y="2105422"/>
            <a:chExt cx="720080" cy="114300"/>
          </a:xfrm>
        </p:grpSpPr>
        <p:cxnSp>
          <p:nvCxnSpPr>
            <p:cNvPr id="182" name="Прямая со стрелкой 18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 стрелкой 18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Группа 191"/>
          <p:cNvGrpSpPr/>
          <p:nvPr/>
        </p:nvGrpSpPr>
        <p:grpSpPr>
          <a:xfrm rot="5400000">
            <a:off x="4246639" y="5306097"/>
            <a:ext cx="313005" cy="49684"/>
            <a:chOff x="3854202" y="2105422"/>
            <a:chExt cx="720080" cy="114300"/>
          </a:xfrm>
        </p:grpSpPr>
        <p:cxnSp>
          <p:nvCxnSpPr>
            <p:cNvPr id="193" name="Прямая со стрелкой 192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Прямая со стрелкой 19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Группа 213"/>
          <p:cNvGrpSpPr/>
          <p:nvPr/>
        </p:nvGrpSpPr>
        <p:grpSpPr>
          <a:xfrm rot="5400000">
            <a:off x="3310535" y="5234089"/>
            <a:ext cx="313005" cy="49684"/>
            <a:chOff x="3854202" y="2105422"/>
            <a:chExt cx="720080" cy="114300"/>
          </a:xfrm>
        </p:grpSpPr>
        <p:cxnSp>
          <p:nvCxnSpPr>
            <p:cNvPr id="215" name="Прямая со стрелкой 214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Прямая со стрелкой 215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Выноска 1 (с границей) 164"/>
          <p:cNvSpPr/>
          <p:nvPr/>
        </p:nvSpPr>
        <p:spPr>
          <a:xfrm>
            <a:off x="107504" y="5805264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-113029"/>
              <a:gd name="adj4" fmla="val 154679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«МРСК</a:t>
            </a:r>
          </a:p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Северного Кавказа»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Выноска 1 (с границей) 163"/>
          <p:cNvSpPr/>
          <p:nvPr/>
        </p:nvSpPr>
        <p:spPr>
          <a:xfrm>
            <a:off x="3059832" y="6237312"/>
            <a:ext cx="412307" cy="215444"/>
          </a:xfrm>
          <a:prstGeom prst="accentCallout1">
            <a:avLst>
              <a:gd name="adj1" fmla="val 47680"/>
              <a:gd name="adj2" fmla="val 101729"/>
              <a:gd name="adj3" fmla="val 50784"/>
              <a:gd name="adj4" fmla="val 15710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endParaRPr lang="ru-RU" sz="8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Выноска 1 (с границей) 244"/>
          <p:cNvSpPr/>
          <p:nvPr/>
        </p:nvSpPr>
        <p:spPr>
          <a:xfrm>
            <a:off x="107504" y="542033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148324"/>
              <a:gd name="adj4" fmla="val 14498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«Кубаньэнерго»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Выноска 1 (с границей) 245"/>
          <p:cNvSpPr/>
          <p:nvPr/>
        </p:nvSpPr>
        <p:spPr>
          <a:xfrm>
            <a:off x="107504" y="506029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96567"/>
              <a:gd name="adj4" fmla="val 18211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Волги»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Выноска 1 (с границей) 246"/>
          <p:cNvSpPr/>
          <p:nvPr/>
        </p:nvSpPr>
        <p:spPr>
          <a:xfrm>
            <a:off x="107504" y="4529820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-13804"/>
              <a:gd name="adj4" fmla="val 17766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Центра и Приволжья»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Выноска 1 (с границей) 247"/>
          <p:cNvSpPr/>
          <p:nvPr/>
        </p:nvSpPr>
        <p:spPr>
          <a:xfrm>
            <a:off x="107504" y="416978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49137"/>
              <a:gd name="adj4" fmla="val 15813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Центра»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Выноска 1 (с границей) 248"/>
          <p:cNvSpPr/>
          <p:nvPr/>
        </p:nvSpPr>
        <p:spPr>
          <a:xfrm>
            <a:off x="107504" y="380974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73685"/>
              <a:gd name="adj4" fmla="val 17509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«МОЭСК»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Выноска 1 (с границей) 252"/>
          <p:cNvSpPr/>
          <p:nvPr/>
        </p:nvSpPr>
        <p:spPr>
          <a:xfrm>
            <a:off x="107504" y="344970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00811"/>
              <a:gd name="adj4" fmla="val 141965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Янтарьэнерго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Выноска 1 (с границей) 253"/>
          <p:cNvSpPr/>
          <p:nvPr/>
        </p:nvSpPr>
        <p:spPr>
          <a:xfrm>
            <a:off x="107504" y="2920927"/>
            <a:ext cx="1745927" cy="430887"/>
          </a:xfrm>
          <a:prstGeom prst="accentCallout1">
            <a:avLst>
              <a:gd name="adj1" fmla="val 21300"/>
              <a:gd name="adj2" fmla="val 101729"/>
              <a:gd name="adj3" fmla="val 230322"/>
              <a:gd name="adj4" fmla="val 17378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</a:t>
            </a:r>
          </a:p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Выноска 1 (с границей) 254"/>
          <p:cNvSpPr/>
          <p:nvPr/>
        </p:nvSpPr>
        <p:spPr>
          <a:xfrm>
            <a:off x="107504" y="255727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469794"/>
              <a:gd name="adj4" fmla="val 176963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«Ленэнерго»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Выноска 1 (с границей) 259"/>
          <p:cNvSpPr/>
          <p:nvPr/>
        </p:nvSpPr>
        <p:spPr>
          <a:xfrm>
            <a:off x="107504" y="2179978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897568"/>
              <a:gd name="adj4" fmla="val 228811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«МРСК Урала»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Выноска 1 (с границей) 264"/>
          <p:cNvSpPr/>
          <p:nvPr/>
        </p:nvSpPr>
        <p:spPr>
          <a:xfrm>
            <a:off x="107504" y="1818402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050631"/>
              <a:gd name="adj4" fmla="val 253247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100" b="1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Тюменьэнерго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Выноска 1 (с границей) 265"/>
          <p:cNvSpPr/>
          <p:nvPr/>
        </p:nvSpPr>
        <p:spPr>
          <a:xfrm>
            <a:off x="107504" y="1458362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315371"/>
              <a:gd name="adj4" fmla="val 285296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«ТРК»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780120" y="6511470"/>
            <a:ext cx="1872000" cy="22659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Только магистральные сети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Выноска 1 (с границей) 266"/>
          <p:cNvSpPr/>
          <p:nvPr/>
        </p:nvSpPr>
        <p:spPr>
          <a:xfrm>
            <a:off x="107504" y="1124744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1435872"/>
              <a:gd name="adj4" fmla="val 306974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«МРСК Сибири»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3445578" y="6510384"/>
            <a:ext cx="297886" cy="21103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6240 w 43256"/>
              <a:gd name="connsiteY1" fmla="*/ 22415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240 w 43256"/>
              <a:gd name="connsiteY1" fmla="*/ 22415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11522 w 43256"/>
              <a:gd name="connsiteY2" fmla="*/ 18192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17426 w 43256"/>
              <a:gd name="connsiteY2" fmla="*/ 29644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6725 w 43256"/>
              <a:gd name="connsiteY1" fmla="*/ 15826 h 43219"/>
              <a:gd name="connsiteX2" fmla="*/ 6589 w 43256"/>
              <a:gd name="connsiteY2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11522 w 43256"/>
              <a:gd name="connsiteY0" fmla="*/ 18192 h 43219"/>
              <a:gd name="connsiteX1" fmla="*/ 9475 w 43256"/>
              <a:gd name="connsiteY1" fmla="*/ 21160 h 43219"/>
              <a:gd name="connsiteX2" fmla="*/ 6589 w 43256"/>
              <a:gd name="connsiteY2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9475 w 43256"/>
              <a:gd name="connsiteY0" fmla="*/ 21160 h 43219"/>
              <a:gd name="connsiteX1" fmla="*/ 6589 w 43256"/>
              <a:gd name="connsiteY1" fmla="*/ 2587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9475 w 43256"/>
              <a:gd name="connsiteY0" fmla="*/ 21160 h 43219"/>
              <a:gd name="connsiteX1" fmla="*/ 6427 w 43256"/>
              <a:gd name="connsiteY1" fmla="*/ 14270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899 w 43256"/>
              <a:gd name="connsiteY0" fmla="*/ 14366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5108 w 43256"/>
              <a:gd name="connsiteY0" fmla="*/ 19905 h 43219"/>
              <a:gd name="connsiteX1" fmla="*/ 6427 w 43256"/>
              <a:gd name="connsiteY1" fmla="*/ 14270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5108 w 43256"/>
              <a:gd name="connsiteY0" fmla="*/ 19905 h 43219"/>
              <a:gd name="connsiteX1" fmla="*/ 766 w 43256"/>
              <a:gd name="connsiteY1" fmla="*/ 16466 h 43219"/>
              <a:gd name="connsiteX0" fmla="*/ 31 w 43256"/>
              <a:gd name="connsiteY0" fmla="*/ 19563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0" fmla="*/ 2682 w 43256"/>
              <a:gd name="connsiteY0" fmla="*/ 11433 h 43219"/>
              <a:gd name="connsiteX1" fmla="*/ 766 w 43256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219"/>
              <a:gd name="connsiteX1" fmla="*/ 5907 w 43504"/>
              <a:gd name="connsiteY1" fmla="*/ 6766 h 43219"/>
              <a:gd name="connsiteX2" fmla="*/ 14289 w 43504"/>
              <a:gd name="connsiteY2" fmla="*/ 5061 h 43219"/>
              <a:gd name="connsiteX3" fmla="*/ 22740 w 43504"/>
              <a:gd name="connsiteY3" fmla="*/ 3291 h 43219"/>
              <a:gd name="connsiteX4" fmla="*/ 26033 w 43504"/>
              <a:gd name="connsiteY4" fmla="*/ 59 h 43219"/>
              <a:gd name="connsiteX5" fmla="*/ 30117 w 43504"/>
              <a:gd name="connsiteY5" fmla="*/ 2340 h 43219"/>
              <a:gd name="connsiteX6" fmla="*/ 35747 w 43504"/>
              <a:gd name="connsiteY6" fmla="*/ 549 h 43219"/>
              <a:gd name="connsiteX7" fmla="*/ 38602 w 43504"/>
              <a:gd name="connsiteY7" fmla="*/ 5435 h 43219"/>
              <a:gd name="connsiteX8" fmla="*/ 42266 w 43504"/>
              <a:gd name="connsiteY8" fmla="*/ 10177 h 43219"/>
              <a:gd name="connsiteX9" fmla="*/ 42102 w 43504"/>
              <a:gd name="connsiteY9" fmla="*/ 15319 h 43219"/>
              <a:gd name="connsiteX10" fmla="*/ 43300 w 43504"/>
              <a:gd name="connsiteY10" fmla="*/ 23181 h 43219"/>
              <a:gd name="connsiteX11" fmla="*/ 37688 w 43504"/>
              <a:gd name="connsiteY11" fmla="*/ 30063 h 43219"/>
              <a:gd name="connsiteX12" fmla="*/ 35679 w 43504"/>
              <a:gd name="connsiteY12" fmla="*/ 35960 h 43219"/>
              <a:gd name="connsiteX13" fmla="*/ 28839 w 43504"/>
              <a:gd name="connsiteY13" fmla="*/ 36674 h 43219"/>
              <a:gd name="connsiteX14" fmla="*/ 23951 w 43504"/>
              <a:gd name="connsiteY14" fmla="*/ 42965 h 43219"/>
              <a:gd name="connsiteX15" fmla="*/ 16764 w 43504"/>
              <a:gd name="connsiteY15" fmla="*/ 39125 h 43219"/>
              <a:gd name="connsiteX16" fmla="*/ 6088 w 43504"/>
              <a:gd name="connsiteY16" fmla="*/ 35331 h 43219"/>
              <a:gd name="connsiteX17" fmla="*/ 1394 w 43504"/>
              <a:gd name="connsiteY17" fmla="*/ 31109 h 43219"/>
              <a:gd name="connsiteX18" fmla="*/ 279 w 43504"/>
              <a:gd name="connsiteY18" fmla="*/ 19563 h 43219"/>
              <a:gd name="connsiteX0" fmla="*/ 2930 w 43504"/>
              <a:gd name="connsiteY0" fmla="*/ 11433 h 43219"/>
              <a:gd name="connsiteX1" fmla="*/ 1014 w 43504"/>
              <a:gd name="connsiteY1" fmla="*/ 16466 h 43219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0" fmla="*/ 279 w 43504"/>
              <a:gd name="connsiteY0" fmla="*/ 19563 h 43045"/>
              <a:gd name="connsiteX1" fmla="*/ 5907 w 43504"/>
              <a:gd name="connsiteY1" fmla="*/ 6766 h 43045"/>
              <a:gd name="connsiteX2" fmla="*/ 14289 w 43504"/>
              <a:gd name="connsiteY2" fmla="*/ 5061 h 43045"/>
              <a:gd name="connsiteX3" fmla="*/ 22740 w 43504"/>
              <a:gd name="connsiteY3" fmla="*/ 3291 h 43045"/>
              <a:gd name="connsiteX4" fmla="*/ 26033 w 43504"/>
              <a:gd name="connsiteY4" fmla="*/ 59 h 43045"/>
              <a:gd name="connsiteX5" fmla="*/ 30117 w 43504"/>
              <a:gd name="connsiteY5" fmla="*/ 2340 h 43045"/>
              <a:gd name="connsiteX6" fmla="*/ 35747 w 43504"/>
              <a:gd name="connsiteY6" fmla="*/ 549 h 43045"/>
              <a:gd name="connsiteX7" fmla="*/ 38602 w 43504"/>
              <a:gd name="connsiteY7" fmla="*/ 5435 h 43045"/>
              <a:gd name="connsiteX8" fmla="*/ 42266 w 43504"/>
              <a:gd name="connsiteY8" fmla="*/ 10177 h 43045"/>
              <a:gd name="connsiteX9" fmla="*/ 42102 w 43504"/>
              <a:gd name="connsiteY9" fmla="*/ 15319 h 43045"/>
              <a:gd name="connsiteX10" fmla="*/ 43300 w 43504"/>
              <a:gd name="connsiteY10" fmla="*/ 23181 h 43045"/>
              <a:gd name="connsiteX11" fmla="*/ 37688 w 43504"/>
              <a:gd name="connsiteY11" fmla="*/ 30063 h 43045"/>
              <a:gd name="connsiteX12" fmla="*/ 35679 w 43504"/>
              <a:gd name="connsiteY12" fmla="*/ 35960 h 43045"/>
              <a:gd name="connsiteX13" fmla="*/ 28839 w 43504"/>
              <a:gd name="connsiteY13" fmla="*/ 36674 h 43045"/>
              <a:gd name="connsiteX14" fmla="*/ 23951 w 43504"/>
              <a:gd name="connsiteY14" fmla="*/ 42965 h 43045"/>
              <a:gd name="connsiteX15" fmla="*/ 16764 w 43504"/>
              <a:gd name="connsiteY15" fmla="*/ 39125 h 43045"/>
              <a:gd name="connsiteX16" fmla="*/ 6088 w 43504"/>
              <a:gd name="connsiteY16" fmla="*/ 35331 h 43045"/>
              <a:gd name="connsiteX17" fmla="*/ 1394 w 43504"/>
              <a:gd name="connsiteY17" fmla="*/ 31109 h 43045"/>
              <a:gd name="connsiteX18" fmla="*/ 279 w 43504"/>
              <a:gd name="connsiteY18" fmla="*/ 19563 h 43045"/>
              <a:gd name="connsiteX0" fmla="*/ 2930 w 43504"/>
              <a:gd name="connsiteY0" fmla="*/ 11433 h 43045"/>
              <a:gd name="connsiteX1" fmla="*/ 1014 w 43504"/>
              <a:gd name="connsiteY1" fmla="*/ 16466 h 43045"/>
              <a:gd name="connsiteX2" fmla="*/ 2930 w 43504"/>
              <a:gd name="connsiteY2" fmla="*/ 11433 h 43045"/>
              <a:gd name="connsiteX0" fmla="*/ 279 w 43504"/>
              <a:gd name="connsiteY0" fmla="*/ 19555 h 43037"/>
              <a:gd name="connsiteX1" fmla="*/ 5907 w 43504"/>
              <a:gd name="connsiteY1" fmla="*/ 6758 h 43037"/>
              <a:gd name="connsiteX2" fmla="*/ 14289 w 43504"/>
              <a:gd name="connsiteY2" fmla="*/ 5053 h 43037"/>
              <a:gd name="connsiteX3" fmla="*/ 22740 w 43504"/>
              <a:gd name="connsiteY3" fmla="*/ 3283 h 43037"/>
              <a:gd name="connsiteX4" fmla="*/ 30117 w 43504"/>
              <a:gd name="connsiteY4" fmla="*/ 2332 h 43037"/>
              <a:gd name="connsiteX5" fmla="*/ 35747 w 43504"/>
              <a:gd name="connsiteY5" fmla="*/ 541 h 43037"/>
              <a:gd name="connsiteX6" fmla="*/ 38602 w 43504"/>
              <a:gd name="connsiteY6" fmla="*/ 5427 h 43037"/>
              <a:gd name="connsiteX7" fmla="*/ 42266 w 43504"/>
              <a:gd name="connsiteY7" fmla="*/ 10169 h 43037"/>
              <a:gd name="connsiteX8" fmla="*/ 42102 w 43504"/>
              <a:gd name="connsiteY8" fmla="*/ 15311 h 43037"/>
              <a:gd name="connsiteX9" fmla="*/ 43300 w 43504"/>
              <a:gd name="connsiteY9" fmla="*/ 23173 h 43037"/>
              <a:gd name="connsiteX10" fmla="*/ 37688 w 43504"/>
              <a:gd name="connsiteY10" fmla="*/ 30055 h 43037"/>
              <a:gd name="connsiteX11" fmla="*/ 35679 w 43504"/>
              <a:gd name="connsiteY11" fmla="*/ 35952 h 43037"/>
              <a:gd name="connsiteX12" fmla="*/ 28839 w 43504"/>
              <a:gd name="connsiteY12" fmla="*/ 36666 h 43037"/>
              <a:gd name="connsiteX13" fmla="*/ 23951 w 43504"/>
              <a:gd name="connsiteY13" fmla="*/ 42957 h 43037"/>
              <a:gd name="connsiteX14" fmla="*/ 16764 w 43504"/>
              <a:gd name="connsiteY14" fmla="*/ 39117 h 43037"/>
              <a:gd name="connsiteX15" fmla="*/ 6088 w 43504"/>
              <a:gd name="connsiteY15" fmla="*/ 35323 h 43037"/>
              <a:gd name="connsiteX16" fmla="*/ 1394 w 43504"/>
              <a:gd name="connsiteY16" fmla="*/ 31101 h 43037"/>
              <a:gd name="connsiteX17" fmla="*/ 279 w 43504"/>
              <a:gd name="connsiteY17" fmla="*/ 19555 h 43037"/>
              <a:gd name="connsiteX0" fmla="*/ 2930 w 43504"/>
              <a:gd name="connsiteY0" fmla="*/ 11425 h 43037"/>
              <a:gd name="connsiteX1" fmla="*/ 1014 w 43504"/>
              <a:gd name="connsiteY1" fmla="*/ 16458 h 43037"/>
              <a:gd name="connsiteX2" fmla="*/ 2930 w 43504"/>
              <a:gd name="connsiteY2" fmla="*/ 11425 h 43037"/>
              <a:gd name="connsiteX0" fmla="*/ 279 w 43504"/>
              <a:gd name="connsiteY0" fmla="*/ 18361 h 41843"/>
              <a:gd name="connsiteX1" fmla="*/ 5907 w 43504"/>
              <a:gd name="connsiteY1" fmla="*/ 5564 h 41843"/>
              <a:gd name="connsiteX2" fmla="*/ 14289 w 43504"/>
              <a:gd name="connsiteY2" fmla="*/ 3859 h 41843"/>
              <a:gd name="connsiteX3" fmla="*/ 22740 w 43504"/>
              <a:gd name="connsiteY3" fmla="*/ 2089 h 41843"/>
              <a:gd name="connsiteX4" fmla="*/ 30117 w 43504"/>
              <a:gd name="connsiteY4" fmla="*/ 1138 h 41843"/>
              <a:gd name="connsiteX5" fmla="*/ 38602 w 43504"/>
              <a:gd name="connsiteY5" fmla="*/ 4233 h 41843"/>
              <a:gd name="connsiteX6" fmla="*/ 42266 w 43504"/>
              <a:gd name="connsiteY6" fmla="*/ 8975 h 41843"/>
              <a:gd name="connsiteX7" fmla="*/ 42102 w 43504"/>
              <a:gd name="connsiteY7" fmla="*/ 14117 h 41843"/>
              <a:gd name="connsiteX8" fmla="*/ 43300 w 43504"/>
              <a:gd name="connsiteY8" fmla="*/ 21979 h 41843"/>
              <a:gd name="connsiteX9" fmla="*/ 37688 w 43504"/>
              <a:gd name="connsiteY9" fmla="*/ 28861 h 41843"/>
              <a:gd name="connsiteX10" fmla="*/ 35679 w 43504"/>
              <a:gd name="connsiteY10" fmla="*/ 34758 h 41843"/>
              <a:gd name="connsiteX11" fmla="*/ 28839 w 43504"/>
              <a:gd name="connsiteY11" fmla="*/ 35472 h 41843"/>
              <a:gd name="connsiteX12" fmla="*/ 23951 w 43504"/>
              <a:gd name="connsiteY12" fmla="*/ 41763 h 41843"/>
              <a:gd name="connsiteX13" fmla="*/ 16764 w 43504"/>
              <a:gd name="connsiteY13" fmla="*/ 37923 h 41843"/>
              <a:gd name="connsiteX14" fmla="*/ 6088 w 43504"/>
              <a:gd name="connsiteY14" fmla="*/ 34129 h 41843"/>
              <a:gd name="connsiteX15" fmla="*/ 1394 w 43504"/>
              <a:gd name="connsiteY15" fmla="*/ 29907 h 41843"/>
              <a:gd name="connsiteX16" fmla="*/ 279 w 43504"/>
              <a:gd name="connsiteY16" fmla="*/ 18361 h 41843"/>
              <a:gd name="connsiteX0" fmla="*/ 2930 w 43504"/>
              <a:gd name="connsiteY0" fmla="*/ 10231 h 41843"/>
              <a:gd name="connsiteX1" fmla="*/ 1014 w 43504"/>
              <a:gd name="connsiteY1" fmla="*/ 15264 h 41843"/>
              <a:gd name="connsiteX2" fmla="*/ 2930 w 43504"/>
              <a:gd name="connsiteY2" fmla="*/ 10231 h 41843"/>
              <a:gd name="connsiteX0" fmla="*/ 279 w 43504"/>
              <a:gd name="connsiteY0" fmla="*/ 18361 h 41843"/>
              <a:gd name="connsiteX1" fmla="*/ 5907 w 43504"/>
              <a:gd name="connsiteY1" fmla="*/ 5564 h 41843"/>
              <a:gd name="connsiteX2" fmla="*/ 14289 w 43504"/>
              <a:gd name="connsiteY2" fmla="*/ 3859 h 41843"/>
              <a:gd name="connsiteX3" fmla="*/ 22740 w 43504"/>
              <a:gd name="connsiteY3" fmla="*/ 2089 h 41843"/>
              <a:gd name="connsiteX4" fmla="*/ 30117 w 43504"/>
              <a:gd name="connsiteY4" fmla="*/ 1138 h 41843"/>
              <a:gd name="connsiteX5" fmla="*/ 38602 w 43504"/>
              <a:gd name="connsiteY5" fmla="*/ 4233 h 41843"/>
              <a:gd name="connsiteX6" fmla="*/ 42102 w 43504"/>
              <a:gd name="connsiteY6" fmla="*/ 14117 h 41843"/>
              <a:gd name="connsiteX7" fmla="*/ 43300 w 43504"/>
              <a:gd name="connsiteY7" fmla="*/ 21979 h 41843"/>
              <a:gd name="connsiteX8" fmla="*/ 37688 w 43504"/>
              <a:gd name="connsiteY8" fmla="*/ 28861 h 41843"/>
              <a:gd name="connsiteX9" fmla="*/ 35679 w 43504"/>
              <a:gd name="connsiteY9" fmla="*/ 34758 h 41843"/>
              <a:gd name="connsiteX10" fmla="*/ 28839 w 43504"/>
              <a:gd name="connsiteY10" fmla="*/ 35472 h 41843"/>
              <a:gd name="connsiteX11" fmla="*/ 23951 w 43504"/>
              <a:gd name="connsiteY11" fmla="*/ 41763 h 41843"/>
              <a:gd name="connsiteX12" fmla="*/ 16764 w 43504"/>
              <a:gd name="connsiteY12" fmla="*/ 37923 h 41843"/>
              <a:gd name="connsiteX13" fmla="*/ 6088 w 43504"/>
              <a:gd name="connsiteY13" fmla="*/ 34129 h 41843"/>
              <a:gd name="connsiteX14" fmla="*/ 1394 w 43504"/>
              <a:gd name="connsiteY14" fmla="*/ 29907 h 41843"/>
              <a:gd name="connsiteX15" fmla="*/ 279 w 43504"/>
              <a:gd name="connsiteY15" fmla="*/ 18361 h 41843"/>
              <a:gd name="connsiteX0" fmla="*/ 2930 w 43504"/>
              <a:gd name="connsiteY0" fmla="*/ 10231 h 41843"/>
              <a:gd name="connsiteX1" fmla="*/ 1014 w 43504"/>
              <a:gd name="connsiteY1" fmla="*/ 15264 h 41843"/>
              <a:gd name="connsiteX2" fmla="*/ 2930 w 43504"/>
              <a:gd name="connsiteY2" fmla="*/ 10231 h 41843"/>
              <a:gd name="connsiteX0" fmla="*/ 279 w 42102"/>
              <a:gd name="connsiteY0" fmla="*/ 18361 h 41843"/>
              <a:gd name="connsiteX1" fmla="*/ 5907 w 42102"/>
              <a:gd name="connsiteY1" fmla="*/ 5564 h 41843"/>
              <a:gd name="connsiteX2" fmla="*/ 14289 w 42102"/>
              <a:gd name="connsiteY2" fmla="*/ 3859 h 41843"/>
              <a:gd name="connsiteX3" fmla="*/ 22740 w 42102"/>
              <a:gd name="connsiteY3" fmla="*/ 2089 h 41843"/>
              <a:gd name="connsiteX4" fmla="*/ 30117 w 42102"/>
              <a:gd name="connsiteY4" fmla="*/ 1138 h 41843"/>
              <a:gd name="connsiteX5" fmla="*/ 38602 w 42102"/>
              <a:gd name="connsiteY5" fmla="*/ 4233 h 41843"/>
              <a:gd name="connsiteX6" fmla="*/ 42102 w 42102"/>
              <a:gd name="connsiteY6" fmla="*/ 14117 h 41843"/>
              <a:gd name="connsiteX7" fmla="*/ 37688 w 42102"/>
              <a:gd name="connsiteY7" fmla="*/ 28861 h 41843"/>
              <a:gd name="connsiteX8" fmla="*/ 35679 w 42102"/>
              <a:gd name="connsiteY8" fmla="*/ 34758 h 41843"/>
              <a:gd name="connsiteX9" fmla="*/ 28839 w 42102"/>
              <a:gd name="connsiteY9" fmla="*/ 35472 h 41843"/>
              <a:gd name="connsiteX10" fmla="*/ 23951 w 42102"/>
              <a:gd name="connsiteY10" fmla="*/ 41763 h 41843"/>
              <a:gd name="connsiteX11" fmla="*/ 16764 w 42102"/>
              <a:gd name="connsiteY11" fmla="*/ 37923 h 41843"/>
              <a:gd name="connsiteX12" fmla="*/ 6088 w 42102"/>
              <a:gd name="connsiteY12" fmla="*/ 34129 h 41843"/>
              <a:gd name="connsiteX13" fmla="*/ 1394 w 42102"/>
              <a:gd name="connsiteY13" fmla="*/ 29907 h 41843"/>
              <a:gd name="connsiteX14" fmla="*/ 279 w 42102"/>
              <a:gd name="connsiteY14" fmla="*/ 18361 h 41843"/>
              <a:gd name="connsiteX0" fmla="*/ 2930 w 42102"/>
              <a:gd name="connsiteY0" fmla="*/ 10231 h 41843"/>
              <a:gd name="connsiteX1" fmla="*/ 1014 w 42102"/>
              <a:gd name="connsiteY1" fmla="*/ 15264 h 41843"/>
              <a:gd name="connsiteX2" fmla="*/ 2930 w 42102"/>
              <a:gd name="connsiteY2" fmla="*/ 10231 h 41843"/>
              <a:gd name="connsiteX0" fmla="*/ 279 w 42102"/>
              <a:gd name="connsiteY0" fmla="*/ 18361 h 41843"/>
              <a:gd name="connsiteX1" fmla="*/ 5907 w 42102"/>
              <a:gd name="connsiteY1" fmla="*/ 5564 h 41843"/>
              <a:gd name="connsiteX2" fmla="*/ 14289 w 42102"/>
              <a:gd name="connsiteY2" fmla="*/ 3859 h 41843"/>
              <a:gd name="connsiteX3" fmla="*/ 22740 w 42102"/>
              <a:gd name="connsiteY3" fmla="*/ 2089 h 41843"/>
              <a:gd name="connsiteX4" fmla="*/ 30117 w 42102"/>
              <a:gd name="connsiteY4" fmla="*/ 1138 h 41843"/>
              <a:gd name="connsiteX5" fmla="*/ 38602 w 42102"/>
              <a:gd name="connsiteY5" fmla="*/ 4233 h 41843"/>
              <a:gd name="connsiteX6" fmla="*/ 42102 w 42102"/>
              <a:gd name="connsiteY6" fmla="*/ 14117 h 41843"/>
              <a:gd name="connsiteX7" fmla="*/ 37688 w 42102"/>
              <a:gd name="connsiteY7" fmla="*/ 28861 h 41843"/>
              <a:gd name="connsiteX8" fmla="*/ 28839 w 42102"/>
              <a:gd name="connsiteY8" fmla="*/ 35472 h 41843"/>
              <a:gd name="connsiteX9" fmla="*/ 23951 w 42102"/>
              <a:gd name="connsiteY9" fmla="*/ 41763 h 41843"/>
              <a:gd name="connsiteX10" fmla="*/ 16764 w 42102"/>
              <a:gd name="connsiteY10" fmla="*/ 37923 h 41843"/>
              <a:gd name="connsiteX11" fmla="*/ 6088 w 42102"/>
              <a:gd name="connsiteY11" fmla="*/ 34129 h 41843"/>
              <a:gd name="connsiteX12" fmla="*/ 1394 w 42102"/>
              <a:gd name="connsiteY12" fmla="*/ 29907 h 41843"/>
              <a:gd name="connsiteX13" fmla="*/ 279 w 42102"/>
              <a:gd name="connsiteY13" fmla="*/ 18361 h 41843"/>
              <a:gd name="connsiteX0" fmla="*/ 2930 w 42102"/>
              <a:gd name="connsiteY0" fmla="*/ 10231 h 41843"/>
              <a:gd name="connsiteX1" fmla="*/ 1014 w 42102"/>
              <a:gd name="connsiteY1" fmla="*/ 15264 h 41843"/>
              <a:gd name="connsiteX2" fmla="*/ 2930 w 42102"/>
              <a:gd name="connsiteY2" fmla="*/ 10231 h 41843"/>
              <a:gd name="connsiteX0" fmla="*/ 279 w 42102"/>
              <a:gd name="connsiteY0" fmla="*/ 18361 h 37950"/>
              <a:gd name="connsiteX1" fmla="*/ 5907 w 42102"/>
              <a:gd name="connsiteY1" fmla="*/ 5564 h 37950"/>
              <a:gd name="connsiteX2" fmla="*/ 14289 w 42102"/>
              <a:gd name="connsiteY2" fmla="*/ 3859 h 37950"/>
              <a:gd name="connsiteX3" fmla="*/ 22740 w 42102"/>
              <a:gd name="connsiteY3" fmla="*/ 2089 h 37950"/>
              <a:gd name="connsiteX4" fmla="*/ 30117 w 42102"/>
              <a:gd name="connsiteY4" fmla="*/ 1138 h 37950"/>
              <a:gd name="connsiteX5" fmla="*/ 38602 w 42102"/>
              <a:gd name="connsiteY5" fmla="*/ 4233 h 37950"/>
              <a:gd name="connsiteX6" fmla="*/ 42102 w 42102"/>
              <a:gd name="connsiteY6" fmla="*/ 14117 h 37950"/>
              <a:gd name="connsiteX7" fmla="*/ 37688 w 42102"/>
              <a:gd name="connsiteY7" fmla="*/ 28861 h 37950"/>
              <a:gd name="connsiteX8" fmla="*/ 28839 w 42102"/>
              <a:gd name="connsiteY8" fmla="*/ 35472 h 37950"/>
              <a:gd name="connsiteX9" fmla="*/ 16764 w 42102"/>
              <a:gd name="connsiteY9" fmla="*/ 37923 h 37950"/>
              <a:gd name="connsiteX10" fmla="*/ 6088 w 42102"/>
              <a:gd name="connsiteY10" fmla="*/ 34129 h 37950"/>
              <a:gd name="connsiteX11" fmla="*/ 1394 w 42102"/>
              <a:gd name="connsiteY11" fmla="*/ 29907 h 37950"/>
              <a:gd name="connsiteX12" fmla="*/ 279 w 42102"/>
              <a:gd name="connsiteY12" fmla="*/ 18361 h 37950"/>
              <a:gd name="connsiteX0" fmla="*/ 2930 w 42102"/>
              <a:gd name="connsiteY0" fmla="*/ 10231 h 37950"/>
              <a:gd name="connsiteX1" fmla="*/ 1014 w 42102"/>
              <a:gd name="connsiteY1" fmla="*/ 15264 h 37950"/>
              <a:gd name="connsiteX2" fmla="*/ 2930 w 42102"/>
              <a:gd name="connsiteY2" fmla="*/ 10231 h 37950"/>
              <a:gd name="connsiteX0" fmla="*/ 279 w 39208"/>
              <a:gd name="connsiteY0" fmla="*/ 18361 h 37950"/>
              <a:gd name="connsiteX1" fmla="*/ 5907 w 39208"/>
              <a:gd name="connsiteY1" fmla="*/ 5564 h 37950"/>
              <a:gd name="connsiteX2" fmla="*/ 14289 w 39208"/>
              <a:gd name="connsiteY2" fmla="*/ 3859 h 37950"/>
              <a:gd name="connsiteX3" fmla="*/ 22740 w 39208"/>
              <a:gd name="connsiteY3" fmla="*/ 2089 h 37950"/>
              <a:gd name="connsiteX4" fmla="*/ 30117 w 39208"/>
              <a:gd name="connsiteY4" fmla="*/ 1138 h 37950"/>
              <a:gd name="connsiteX5" fmla="*/ 38602 w 39208"/>
              <a:gd name="connsiteY5" fmla="*/ 4233 h 37950"/>
              <a:gd name="connsiteX6" fmla="*/ 37735 w 39208"/>
              <a:gd name="connsiteY6" fmla="*/ 15686 h 37950"/>
              <a:gd name="connsiteX7" fmla="*/ 37688 w 39208"/>
              <a:gd name="connsiteY7" fmla="*/ 28861 h 37950"/>
              <a:gd name="connsiteX8" fmla="*/ 28839 w 39208"/>
              <a:gd name="connsiteY8" fmla="*/ 35472 h 37950"/>
              <a:gd name="connsiteX9" fmla="*/ 16764 w 39208"/>
              <a:gd name="connsiteY9" fmla="*/ 37923 h 37950"/>
              <a:gd name="connsiteX10" fmla="*/ 6088 w 39208"/>
              <a:gd name="connsiteY10" fmla="*/ 34129 h 37950"/>
              <a:gd name="connsiteX11" fmla="*/ 1394 w 39208"/>
              <a:gd name="connsiteY11" fmla="*/ 29907 h 37950"/>
              <a:gd name="connsiteX12" fmla="*/ 279 w 39208"/>
              <a:gd name="connsiteY12" fmla="*/ 18361 h 37950"/>
              <a:gd name="connsiteX0" fmla="*/ 2930 w 39208"/>
              <a:gd name="connsiteY0" fmla="*/ 10231 h 37950"/>
              <a:gd name="connsiteX1" fmla="*/ 1014 w 39208"/>
              <a:gd name="connsiteY1" fmla="*/ 15264 h 37950"/>
              <a:gd name="connsiteX2" fmla="*/ 2930 w 39208"/>
              <a:gd name="connsiteY2" fmla="*/ 10231 h 37950"/>
              <a:gd name="connsiteX0" fmla="*/ 279 w 38142"/>
              <a:gd name="connsiteY0" fmla="*/ 18361 h 37950"/>
              <a:gd name="connsiteX1" fmla="*/ 5907 w 38142"/>
              <a:gd name="connsiteY1" fmla="*/ 5564 h 37950"/>
              <a:gd name="connsiteX2" fmla="*/ 14289 w 38142"/>
              <a:gd name="connsiteY2" fmla="*/ 3859 h 37950"/>
              <a:gd name="connsiteX3" fmla="*/ 22740 w 38142"/>
              <a:gd name="connsiteY3" fmla="*/ 2089 h 37950"/>
              <a:gd name="connsiteX4" fmla="*/ 30117 w 38142"/>
              <a:gd name="connsiteY4" fmla="*/ 1138 h 37950"/>
              <a:gd name="connsiteX5" fmla="*/ 33103 w 38142"/>
              <a:gd name="connsiteY5" fmla="*/ 9253 h 37950"/>
              <a:gd name="connsiteX6" fmla="*/ 37735 w 38142"/>
              <a:gd name="connsiteY6" fmla="*/ 15686 h 37950"/>
              <a:gd name="connsiteX7" fmla="*/ 37688 w 38142"/>
              <a:gd name="connsiteY7" fmla="*/ 28861 h 37950"/>
              <a:gd name="connsiteX8" fmla="*/ 28839 w 38142"/>
              <a:gd name="connsiteY8" fmla="*/ 35472 h 37950"/>
              <a:gd name="connsiteX9" fmla="*/ 16764 w 38142"/>
              <a:gd name="connsiteY9" fmla="*/ 37923 h 37950"/>
              <a:gd name="connsiteX10" fmla="*/ 6088 w 38142"/>
              <a:gd name="connsiteY10" fmla="*/ 34129 h 37950"/>
              <a:gd name="connsiteX11" fmla="*/ 1394 w 38142"/>
              <a:gd name="connsiteY11" fmla="*/ 29907 h 37950"/>
              <a:gd name="connsiteX12" fmla="*/ 279 w 38142"/>
              <a:gd name="connsiteY12" fmla="*/ 18361 h 37950"/>
              <a:gd name="connsiteX0" fmla="*/ 2930 w 38142"/>
              <a:gd name="connsiteY0" fmla="*/ 10231 h 37950"/>
              <a:gd name="connsiteX1" fmla="*/ 1014 w 38142"/>
              <a:gd name="connsiteY1" fmla="*/ 15264 h 37950"/>
              <a:gd name="connsiteX2" fmla="*/ 2930 w 38142"/>
              <a:gd name="connsiteY2" fmla="*/ 10231 h 37950"/>
              <a:gd name="connsiteX0" fmla="*/ 279 w 38142"/>
              <a:gd name="connsiteY0" fmla="*/ 17223 h 36812"/>
              <a:gd name="connsiteX1" fmla="*/ 5907 w 38142"/>
              <a:gd name="connsiteY1" fmla="*/ 4426 h 36812"/>
              <a:gd name="connsiteX2" fmla="*/ 22740 w 38142"/>
              <a:gd name="connsiteY2" fmla="*/ 951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279 w 38142"/>
              <a:gd name="connsiteY0" fmla="*/ 17223 h 36812"/>
              <a:gd name="connsiteX1" fmla="*/ 5907 w 38142"/>
              <a:gd name="connsiteY1" fmla="*/ 4426 h 36812"/>
              <a:gd name="connsiteX2" fmla="*/ 17888 w 38142"/>
              <a:gd name="connsiteY2" fmla="*/ 4402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279 w 38142"/>
              <a:gd name="connsiteY0" fmla="*/ 17223 h 36812"/>
              <a:gd name="connsiteX1" fmla="*/ 7848 w 38142"/>
              <a:gd name="connsiteY1" fmla="*/ 9132 h 36812"/>
              <a:gd name="connsiteX2" fmla="*/ 17888 w 38142"/>
              <a:gd name="connsiteY2" fmla="*/ 4402 h 36812"/>
              <a:gd name="connsiteX3" fmla="*/ 30117 w 38142"/>
              <a:gd name="connsiteY3" fmla="*/ 0 h 36812"/>
              <a:gd name="connsiteX4" fmla="*/ 33103 w 38142"/>
              <a:gd name="connsiteY4" fmla="*/ 8115 h 36812"/>
              <a:gd name="connsiteX5" fmla="*/ 37735 w 38142"/>
              <a:gd name="connsiteY5" fmla="*/ 14548 h 36812"/>
              <a:gd name="connsiteX6" fmla="*/ 37688 w 38142"/>
              <a:gd name="connsiteY6" fmla="*/ 27723 h 36812"/>
              <a:gd name="connsiteX7" fmla="*/ 28839 w 38142"/>
              <a:gd name="connsiteY7" fmla="*/ 34334 h 36812"/>
              <a:gd name="connsiteX8" fmla="*/ 16764 w 38142"/>
              <a:gd name="connsiteY8" fmla="*/ 36785 h 36812"/>
              <a:gd name="connsiteX9" fmla="*/ 6088 w 38142"/>
              <a:gd name="connsiteY9" fmla="*/ 32991 h 36812"/>
              <a:gd name="connsiteX10" fmla="*/ 1394 w 38142"/>
              <a:gd name="connsiteY10" fmla="*/ 28769 h 36812"/>
              <a:gd name="connsiteX11" fmla="*/ 279 w 38142"/>
              <a:gd name="connsiteY11" fmla="*/ 17223 h 36812"/>
              <a:gd name="connsiteX0" fmla="*/ 2930 w 38142"/>
              <a:gd name="connsiteY0" fmla="*/ 9093 h 36812"/>
              <a:gd name="connsiteX1" fmla="*/ 1014 w 38142"/>
              <a:gd name="connsiteY1" fmla="*/ 14126 h 36812"/>
              <a:gd name="connsiteX2" fmla="*/ 2930 w 38142"/>
              <a:gd name="connsiteY2" fmla="*/ 9093 h 36812"/>
              <a:gd name="connsiteX0" fmla="*/ 9803 w 47666"/>
              <a:gd name="connsiteY0" fmla="*/ 17223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9803 w 47666"/>
              <a:gd name="connsiteY11" fmla="*/ 17223 h 36812"/>
              <a:gd name="connsiteX0" fmla="*/ 0 w 47666"/>
              <a:gd name="connsiteY0" fmla="*/ 6897 h 36812"/>
              <a:gd name="connsiteX1" fmla="*/ 10538 w 47666"/>
              <a:gd name="connsiteY1" fmla="*/ 14126 h 36812"/>
              <a:gd name="connsiteX2" fmla="*/ 0 w 47666"/>
              <a:gd name="connsiteY2" fmla="*/ 6897 h 36812"/>
              <a:gd name="connsiteX0" fmla="*/ 9803 w 47666"/>
              <a:gd name="connsiteY0" fmla="*/ 17223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9803 w 47666"/>
              <a:gd name="connsiteY11" fmla="*/ 17223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8024 w 47666"/>
              <a:gd name="connsiteY11" fmla="*/ 22557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13928 w 47666"/>
              <a:gd name="connsiteY11" fmla="*/ 34009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8024 w 47666"/>
              <a:gd name="connsiteY0" fmla="*/ 22557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10935 w 47666"/>
              <a:gd name="connsiteY0" fmla="*/ 16596 h 36812"/>
              <a:gd name="connsiteX1" fmla="*/ 17372 w 47666"/>
              <a:gd name="connsiteY1" fmla="*/ 9132 h 36812"/>
              <a:gd name="connsiteX2" fmla="*/ 27412 w 47666"/>
              <a:gd name="connsiteY2" fmla="*/ 4402 h 36812"/>
              <a:gd name="connsiteX3" fmla="*/ 39641 w 47666"/>
              <a:gd name="connsiteY3" fmla="*/ 0 h 36812"/>
              <a:gd name="connsiteX4" fmla="*/ 42627 w 47666"/>
              <a:gd name="connsiteY4" fmla="*/ 8115 h 36812"/>
              <a:gd name="connsiteX5" fmla="*/ 47259 w 47666"/>
              <a:gd name="connsiteY5" fmla="*/ 14548 h 36812"/>
              <a:gd name="connsiteX6" fmla="*/ 47212 w 47666"/>
              <a:gd name="connsiteY6" fmla="*/ 27723 h 36812"/>
              <a:gd name="connsiteX7" fmla="*/ 38363 w 47666"/>
              <a:gd name="connsiteY7" fmla="*/ 34334 h 36812"/>
              <a:gd name="connsiteX8" fmla="*/ 26288 w 47666"/>
              <a:gd name="connsiteY8" fmla="*/ 36785 h 36812"/>
              <a:gd name="connsiteX9" fmla="*/ 15612 w 47666"/>
              <a:gd name="connsiteY9" fmla="*/ 32991 h 36812"/>
              <a:gd name="connsiteX10" fmla="*/ 10918 w 47666"/>
              <a:gd name="connsiteY10" fmla="*/ 28769 h 36812"/>
              <a:gd name="connsiteX11" fmla="*/ 5194 w 47666"/>
              <a:gd name="connsiteY11" fmla="*/ 33695 h 36812"/>
              <a:gd name="connsiteX0" fmla="*/ 0 w 47666"/>
              <a:gd name="connsiteY0" fmla="*/ 6897 h 36812"/>
              <a:gd name="connsiteX1" fmla="*/ 11994 w 47666"/>
              <a:gd name="connsiteY1" fmla="*/ 5655 h 36812"/>
              <a:gd name="connsiteX2" fmla="*/ 0 w 47666"/>
              <a:gd name="connsiteY2" fmla="*/ 6897 h 36812"/>
              <a:gd name="connsiteX0" fmla="*/ 10935 w 47666"/>
              <a:gd name="connsiteY0" fmla="*/ 20668 h 40884"/>
              <a:gd name="connsiteX1" fmla="*/ 17372 w 47666"/>
              <a:gd name="connsiteY1" fmla="*/ 13204 h 40884"/>
              <a:gd name="connsiteX2" fmla="*/ 27412 w 47666"/>
              <a:gd name="connsiteY2" fmla="*/ 8474 h 40884"/>
              <a:gd name="connsiteX3" fmla="*/ 39641 w 47666"/>
              <a:gd name="connsiteY3" fmla="*/ 4072 h 40884"/>
              <a:gd name="connsiteX4" fmla="*/ 42627 w 47666"/>
              <a:gd name="connsiteY4" fmla="*/ 12187 h 40884"/>
              <a:gd name="connsiteX5" fmla="*/ 47259 w 47666"/>
              <a:gd name="connsiteY5" fmla="*/ 18620 h 40884"/>
              <a:gd name="connsiteX6" fmla="*/ 47212 w 47666"/>
              <a:gd name="connsiteY6" fmla="*/ 31795 h 40884"/>
              <a:gd name="connsiteX7" fmla="*/ 38363 w 47666"/>
              <a:gd name="connsiteY7" fmla="*/ 38406 h 40884"/>
              <a:gd name="connsiteX8" fmla="*/ 26288 w 47666"/>
              <a:gd name="connsiteY8" fmla="*/ 40857 h 40884"/>
              <a:gd name="connsiteX9" fmla="*/ 15612 w 47666"/>
              <a:gd name="connsiteY9" fmla="*/ 37063 h 40884"/>
              <a:gd name="connsiteX10" fmla="*/ 10918 w 47666"/>
              <a:gd name="connsiteY10" fmla="*/ 32841 h 40884"/>
              <a:gd name="connsiteX11" fmla="*/ 5194 w 47666"/>
              <a:gd name="connsiteY11" fmla="*/ 37767 h 40884"/>
              <a:gd name="connsiteX0" fmla="*/ 0 w 47666"/>
              <a:gd name="connsiteY0" fmla="*/ 10969 h 40884"/>
              <a:gd name="connsiteX1" fmla="*/ 1643 w 47666"/>
              <a:gd name="connsiteY1" fmla="*/ 0 h 40884"/>
              <a:gd name="connsiteX2" fmla="*/ 0 w 47666"/>
              <a:gd name="connsiteY2" fmla="*/ 10969 h 40884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2" fmla="*/ 0 w 54136"/>
              <a:gd name="connsiteY2" fmla="*/ 21637 h 40884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2" fmla="*/ 5904 w 54136"/>
              <a:gd name="connsiteY2" fmla="*/ 33089 h 40884"/>
              <a:gd name="connsiteX0" fmla="*/ 17405 w 54136"/>
              <a:gd name="connsiteY0" fmla="*/ 20668 h 40933"/>
              <a:gd name="connsiteX1" fmla="*/ 23842 w 54136"/>
              <a:gd name="connsiteY1" fmla="*/ 13204 h 40933"/>
              <a:gd name="connsiteX2" fmla="*/ 33882 w 54136"/>
              <a:gd name="connsiteY2" fmla="*/ 8474 h 40933"/>
              <a:gd name="connsiteX3" fmla="*/ 46111 w 54136"/>
              <a:gd name="connsiteY3" fmla="*/ 4072 h 40933"/>
              <a:gd name="connsiteX4" fmla="*/ 49097 w 54136"/>
              <a:gd name="connsiteY4" fmla="*/ 12187 h 40933"/>
              <a:gd name="connsiteX5" fmla="*/ 53729 w 54136"/>
              <a:gd name="connsiteY5" fmla="*/ 18620 h 40933"/>
              <a:gd name="connsiteX6" fmla="*/ 53682 w 54136"/>
              <a:gd name="connsiteY6" fmla="*/ 31795 h 40933"/>
              <a:gd name="connsiteX7" fmla="*/ 44833 w 54136"/>
              <a:gd name="connsiteY7" fmla="*/ 38406 h 40933"/>
              <a:gd name="connsiteX8" fmla="*/ 32758 w 54136"/>
              <a:gd name="connsiteY8" fmla="*/ 40857 h 40933"/>
              <a:gd name="connsiteX9" fmla="*/ 22082 w 54136"/>
              <a:gd name="connsiteY9" fmla="*/ 37063 h 40933"/>
              <a:gd name="connsiteX10" fmla="*/ 17388 w 54136"/>
              <a:gd name="connsiteY10" fmla="*/ 32841 h 40933"/>
              <a:gd name="connsiteX11" fmla="*/ 11664 w 54136"/>
              <a:gd name="connsiteY11" fmla="*/ 37767 h 40933"/>
              <a:gd name="connsiteX0" fmla="*/ 0 w 54136"/>
              <a:gd name="connsiteY0" fmla="*/ 21637 h 40933"/>
              <a:gd name="connsiteX1" fmla="*/ 8113 w 54136"/>
              <a:gd name="connsiteY1" fmla="*/ 0 h 40933"/>
              <a:gd name="connsiteX2" fmla="*/ 2831 w 54136"/>
              <a:gd name="connsiteY2" fmla="*/ 40933 h 40933"/>
              <a:gd name="connsiteX0" fmla="*/ 17405 w 54136"/>
              <a:gd name="connsiteY0" fmla="*/ 20668 h 40884"/>
              <a:gd name="connsiteX1" fmla="*/ 23842 w 54136"/>
              <a:gd name="connsiteY1" fmla="*/ 13204 h 40884"/>
              <a:gd name="connsiteX2" fmla="*/ 33882 w 54136"/>
              <a:gd name="connsiteY2" fmla="*/ 8474 h 40884"/>
              <a:gd name="connsiteX3" fmla="*/ 46111 w 54136"/>
              <a:gd name="connsiteY3" fmla="*/ 4072 h 40884"/>
              <a:gd name="connsiteX4" fmla="*/ 49097 w 54136"/>
              <a:gd name="connsiteY4" fmla="*/ 12187 h 40884"/>
              <a:gd name="connsiteX5" fmla="*/ 53729 w 54136"/>
              <a:gd name="connsiteY5" fmla="*/ 18620 h 40884"/>
              <a:gd name="connsiteX6" fmla="*/ 53682 w 54136"/>
              <a:gd name="connsiteY6" fmla="*/ 31795 h 40884"/>
              <a:gd name="connsiteX7" fmla="*/ 44833 w 54136"/>
              <a:gd name="connsiteY7" fmla="*/ 38406 h 40884"/>
              <a:gd name="connsiteX8" fmla="*/ 32758 w 54136"/>
              <a:gd name="connsiteY8" fmla="*/ 40857 h 40884"/>
              <a:gd name="connsiteX9" fmla="*/ 22082 w 54136"/>
              <a:gd name="connsiteY9" fmla="*/ 37063 h 40884"/>
              <a:gd name="connsiteX10" fmla="*/ 17388 w 54136"/>
              <a:gd name="connsiteY10" fmla="*/ 32841 h 40884"/>
              <a:gd name="connsiteX11" fmla="*/ 11664 w 54136"/>
              <a:gd name="connsiteY11" fmla="*/ 37767 h 40884"/>
              <a:gd name="connsiteX0" fmla="*/ 0 w 54136"/>
              <a:gd name="connsiteY0" fmla="*/ 21637 h 40884"/>
              <a:gd name="connsiteX1" fmla="*/ 8113 w 54136"/>
              <a:gd name="connsiteY1" fmla="*/ 0 h 40884"/>
              <a:gd name="connsiteX0" fmla="*/ 17405 w 54136"/>
              <a:gd name="connsiteY0" fmla="*/ 16596 h 36812"/>
              <a:gd name="connsiteX1" fmla="*/ 23842 w 54136"/>
              <a:gd name="connsiteY1" fmla="*/ 9132 h 36812"/>
              <a:gd name="connsiteX2" fmla="*/ 33882 w 54136"/>
              <a:gd name="connsiteY2" fmla="*/ 4402 h 36812"/>
              <a:gd name="connsiteX3" fmla="*/ 46111 w 54136"/>
              <a:gd name="connsiteY3" fmla="*/ 0 h 36812"/>
              <a:gd name="connsiteX4" fmla="*/ 49097 w 54136"/>
              <a:gd name="connsiteY4" fmla="*/ 8115 h 36812"/>
              <a:gd name="connsiteX5" fmla="*/ 53729 w 54136"/>
              <a:gd name="connsiteY5" fmla="*/ 14548 h 36812"/>
              <a:gd name="connsiteX6" fmla="*/ 53682 w 54136"/>
              <a:gd name="connsiteY6" fmla="*/ 27723 h 36812"/>
              <a:gd name="connsiteX7" fmla="*/ 44833 w 54136"/>
              <a:gd name="connsiteY7" fmla="*/ 34334 h 36812"/>
              <a:gd name="connsiteX8" fmla="*/ 32758 w 54136"/>
              <a:gd name="connsiteY8" fmla="*/ 36785 h 36812"/>
              <a:gd name="connsiteX9" fmla="*/ 22082 w 54136"/>
              <a:gd name="connsiteY9" fmla="*/ 32991 h 36812"/>
              <a:gd name="connsiteX10" fmla="*/ 17388 w 54136"/>
              <a:gd name="connsiteY10" fmla="*/ 28769 h 36812"/>
              <a:gd name="connsiteX11" fmla="*/ 11664 w 54136"/>
              <a:gd name="connsiteY11" fmla="*/ 33695 h 36812"/>
              <a:gd name="connsiteX0" fmla="*/ 0 w 54136"/>
              <a:gd name="connsiteY0" fmla="*/ 17565 h 36812"/>
              <a:gd name="connsiteX1" fmla="*/ 10216 w 54136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4017 w 43920"/>
              <a:gd name="connsiteY0" fmla="*/ 17251 h 36812"/>
              <a:gd name="connsiteX1" fmla="*/ 0 w 43920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5311 w 43920"/>
              <a:gd name="connsiteY0" fmla="*/ 16937 h 36812"/>
              <a:gd name="connsiteX1" fmla="*/ 0 w 43920"/>
              <a:gd name="connsiteY1" fmla="*/ 32324 h 36812"/>
              <a:gd name="connsiteX0" fmla="*/ 7189 w 43920"/>
              <a:gd name="connsiteY0" fmla="*/ 16596 h 36812"/>
              <a:gd name="connsiteX1" fmla="*/ 13626 w 43920"/>
              <a:gd name="connsiteY1" fmla="*/ 9132 h 36812"/>
              <a:gd name="connsiteX2" fmla="*/ 23666 w 43920"/>
              <a:gd name="connsiteY2" fmla="*/ 4402 h 36812"/>
              <a:gd name="connsiteX3" fmla="*/ 35895 w 43920"/>
              <a:gd name="connsiteY3" fmla="*/ 0 h 36812"/>
              <a:gd name="connsiteX4" fmla="*/ 38881 w 43920"/>
              <a:gd name="connsiteY4" fmla="*/ 8115 h 36812"/>
              <a:gd name="connsiteX5" fmla="*/ 43513 w 43920"/>
              <a:gd name="connsiteY5" fmla="*/ 14548 h 36812"/>
              <a:gd name="connsiteX6" fmla="*/ 43466 w 43920"/>
              <a:gd name="connsiteY6" fmla="*/ 27723 h 36812"/>
              <a:gd name="connsiteX7" fmla="*/ 34617 w 43920"/>
              <a:gd name="connsiteY7" fmla="*/ 34334 h 36812"/>
              <a:gd name="connsiteX8" fmla="*/ 22542 w 43920"/>
              <a:gd name="connsiteY8" fmla="*/ 36785 h 36812"/>
              <a:gd name="connsiteX9" fmla="*/ 11866 w 43920"/>
              <a:gd name="connsiteY9" fmla="*/ 32991 h 36812"/>
              <a:gd name="connsiteX10" fmla="*/ 7172 w 43920"/>
              <a:gd name="connsiteY10" fmla="*/ 28769 h 36812"/>
              <a:gd name="connsiteX11" fmla="*/ 1448 w 43920"/>
              <a:gd name="connsiteY11" fmla="*/ 33695 h 36812"/>
              <a:gd name="connsiteX0" fmla="*/ 5311 w 43920"/>
              <a:gd name="connsiteY0" fmla="*/ 16937 h 36812"/>
              <a:gd name="connsiteX1" fmla="*/ 0 w 43920"/>
              <a:gd name="connsiteY1" fmla="*/ 32324 h 36812"/>
              <a:gd name="connsiteX2" fmla="*/ 5311 w 43920"/>
              <a:gd name="connsiteY2" fmla="*/ 16937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0 w 42472"/>
              <a:gd name="connsiteY11" fmla="*/ 33695 h 36812"/>
              <a:gd name="connsiteX0" fmla="*/ 3863 w 42472"/>
              <a:gd name="connsiteY0" fmla="*/ 16937 h 36812"/>
              <a:gd name="connsiteX1" fmla="*/ 169 w 42472"/>
              <a:gd name="connsiteY1" fmla="*/ 33579 h 36812"/>
              <a:gd name="connsiteX2" fmla="*/ 3863 w 42472"/>
              <a:gd name="connsiteY2" fmla="*/ 16937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0 w 42472"/>
              <a:gd name="connsiteY11" fmla="*/ 33695 h 36812"/>
              <a:gd name="connsiteX0" fmla="*/ 5319 w 42472"/>
              <a:gd name="connsiteY0" fmla="*/ 17564 h 36812"/>
              <a:gd name="connsiteX1" fmla="*/ 169 w 42472"/>
              <a:gd name="connsiteY1" fmla="*/ 33579 h 36812"/>
              <a:gd name="connsiteX2" fmla="*/ 5319 w 42472"/>
              <a:gd name="connsiteY2" fmla="*/ 17564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8053 w 42472"/>
              <a:gd name="connsiteY11" fmla="*/ 23523 h 36812"/>
              <a:gd name="connsiteX12" fmla="*/ 0 w 42472"/>
              <a:gd name="connsiteY12" fmla="*/ 33695 h 36812"/>
              <a:gd name="connsiteX0" fmla="*/ 5319 w 42472"/>
              <a:gd name="connsiteY0" fmla="*/ 17564 h 36812"/>
              <a:gd name="connsiteX1" fmla="*/ 169 w 42472"/>
              <a:gd name="connsiteY1" fmla="*/ 33579 h 36812"/>
              <a:gd name="connsiteX2" fmla="*/ 5319 w 42472"/>
              <a:gd name="connsiteY2" fmla="*/ 17564 h 36812"/>
              <a:gd name="connsiteX0" fmla="*/ 5741 w 42472"/>
              <a:gd name="connsiteY0" fmla="*/ 16596 h 36812"/>
              <a:gd name="connsiteX1" fmla="*/ 12178 w 42472"/>
              <a:gd name="connsiteY1" fmla="*/ 9132 h 36812"/>
              <a:gd name="connsiteX2" fmla="*/ 22218 w 42472"/>
              <a:gd name="connsiteY2" fmla="*/ 4402 h 36812"/>
              <a:gd name="connsiteX3" fmla="*/ 34447 w 42472"/>
              <a:gd name="connsiteY3" fmla="*/ 0 h 36812"/>
              <a:gd name="connsiteX4" fmla="*/ 37433 w 42472"/>
              <a:gd name="connsiteY4" fmla="*/ 8115 h 36812"/>
              <a:gd name="connsiteX5" fmla="*/ 42065 w 42472"/>
              <a:gd name="connsiteY5" fmla="*/ 14548 h 36812"/>
              <a:gd name="connsiteX6" fmla="*/ 42018 w 42472"/>
              <a:gd name="connsiteY6" fmla="*/ 27723 h 36812"/>
              <a:gd name="connsiteX7" fmla="*/ 33169 w 42472"/>
              <a:gd name="connsiteY7" fmla="*/ 34334 h 36812"/>
              <a:gd name="connsiteX8" fmla="*/ 21094 w 42472"/>
              <a:gd name="connsiteY8" fmla="*/ 36785 h 36812"/>
              <a:gd name="connsiteX9" fmla="*/ 10418 w 42472"/>
              <a:gd name="connsiteY9" fmla="*/ 32991 h 36812"/>
              <a:gd name="connsiteX10" fmla="*/ 5724 w 42472"/>
              <a:gd name="connsiteY10" fmla="*/ 28769 h 36812"/>
              <a:gd name="connsiteX11" fmla="*/ 8053 w 42472"/>
              <a:gd name="connsiteY11" fmla="*/ 23523 h 36812"/>
              <a:gd name="connsiteX12" fmla="*/ 0 w 42472"/>
              <a:gd name="connsiteY12" fmla="*/ 33695 h 36812"/>
              <a:gd name="connsiteX0" fmla="*/ 5319 w 42472"/>
              <a:gd name="connsiteY0" fmla="*/ 17564 h 36812"/>
              <a:gd name="connsiteX1" fmla="*/ 6800 w 42472"/>
              <a:gd name="connsiteY1" fmla="*/ 21970 h 36812"/>
              <a:gd name="connsiteX2" fmla="*/ 5319 w 42472"/>
              <a:gd name="connsiteY2" fmla="*/ 17564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504 w 42976"/>
              <a:gd name="connsiteY12" fmla="*/ 33695 h 36812"/>
              <a:gd name="connsiteX0" fmla="*/ 0 w 42976"/>
              <a:gd name="connsiteY0" fmla="*/ 17878 h 36812"/>
              <a:gd name="connsiteX1" fmla="*/ 7304 w 42976"/>
              <a:gd name="connsiteY1" fmla="*/ 21970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504 w 42976"/>
              <a:gd name="connsiteY12" fmla="*/ 33695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0 w 42976"/>
              <a:gd name="connsiteY2" fmla="*/ 17878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834 w 42976"/>
              <a:gd name="connsiteY1" fmla="*/ 24794 h 36812"/>
              <a:gd name="connsiteX2" fmla="*/ 5904 w 42976"/>
              <a:gd name="connsiteY2" fmla="*/ 29330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5904 w 42976"/>
              <a:gd name="connsiteY1" fmla="*/ 29330 h 36812"/>
              <a:gd name="connsiteX0" fmla="*/ 6245 w 42976"/>
              <a:gd name="connsiteY0" fmla="*/ 16596 h 36812"/>
              <a:gd name="connsiteX1" fmla="*/ 12682 w 42976"/>
              <a:gd name="connsiteY1" fmla="*/ 9132 h 36812"/>
              <a:gd name="connsiteX2" fmla="*/ 22722 w 42976"/>
              <a:gd name="connsiteY2" fmla="*/ 4402 h 36812"/>
              <a:gd name="connsiteX3" fmla="*/ 34951 w 42976"/>
              <a:gd name="connsiteY3" fmla="*/ 0 h 36812"/>
              <a:gd name="connsiteX4" fmla="*/ 37937 w 42976"/>
              <a:gd name="connsiteY4" fmla="*/ 8115 h 36812"/>
              <a:gd name="connsiteX5" fmla="*/ 42569 w 42976"/>
              <a:gd name="connsiteY5" fmla="*/ 14548 h 36812"/>
              <a:gd name="connsiteX6" fmla="*/ 42522 w 42976"/>
              <a:gd name="connsiteY6" fmla="*/ 27723 h 36812"/>
              <a:gd name="connsiteX7" fmla="*/ 33673 w 42976"/>
              <a:gd name="connsiteY7" fmla="*/ 34334 h 36812"/>
              <a:gd name="connsiteX8" fmla="*/ 21598 w 42976"/>
              <a:gd name="connsiteY8" fmla="*/ 36785 h 36812"/>
              <a:gd name="connsiteX9" fmla="*/ 10922 w 42976"/>
              <a:gd name="connsiteY9" fmla="*/ 32991 h 36812"/>
              <a:gd name="connsiteX10" fmla="*/ 6228 w 42976"/>
              <a:gd name="connsiteY10" fmla="*/ 28769 h 36812"/>
              <a:gd name="connsiteX11" fmla="*/ 8557 w 42976"/>
              <a:gd name="connsiteY11" fmla="*/ 23523 h 36812"/>
              <a:gd name="connsiteX12" fmla="*/ 6327 w 42976"/>
              <a:gd name="connsiteY12" fmla="*/ 21458 h 36812"/>
              <a:gd name="connsiteX0" fmla="*/ 0 w 42976"/>
              <a:gd name="connsiteY0" fmla="*/ 17878 h 36812"/>
              <a:gd name="connsiteX1" fmla="*/ 2346 w 42976"/>
              <a:gd name="connsiteY1" fmla="*/ 33409 h 36812"/>
              <a:gd name="connsiteX0" fmla="*/ 3899 w 40630"/>
              <a:gd name="connsiteY0" fmla="*/ 16596 h 36812"/>
              <a:gd name="connsiteX1" fmla="*/ 10336 w 40630"/>
              <a:gd name="connsiteY1" fmla="*/ 9132 h 36812"/>
              <a:gd name="connsiteX2" fmla="*/ 20376 w 40630"/>
              <a:gd name="connsiteY2" fmla="*/ 4402 h 36812"/>
              <a:gd name="connsiteX3" fmla="*/ 32605 w 40630"/>
              <a:gd name="connsiteY3" fmla="*/ 0 h 36812"/>
              <a:gd name="connsiteX4" fmla="*/ 35591 w 40630"/>
              <a:gd name="connsiteY4" fmla="*/ 8115 h 36812"/>
              <a:gd name="connsiteX5" fmla="*/ 40223 w 40630"/>
              <a:gd name="connsiteY5" fmla="*/ 14548 h 36812"/>
              <a:gd name="connsiteX6" fmla="*/ 40176 w 40630"/>
              <a:gd name="connsiteY6" fmla="*/ 27723 h 36812"/>
              <a:gd name="connsiteX7" fmla="*/ 31327 w 40630"/>
              <a:gd name="connsiteY7" fmla="*/ 34334 h 36812"/>
              <a:gd name="connsiteX8" fmla="*/ 19252 w 40630"/>
              <a:gd name="connsiteY8" fmla="*/ 36785 h 36812"/>
              <a:gd name="connsiteX9" fmla="*/ 8576 w 40630"/>
              <a:gd name="connsiteY9" fmla="*/ 32991 h 36812"/>
              <a:gd name="connsiteX10" fmla="*/ 3882 w 40630"/>
              <a:gd name="connsiteY10" fmla="*/ 28769 h 36812"/>
              <a:gd name="connsiteX11" fmla="*/ 6211 w 40630"/>
              <a:gd name="connsiteY11" fmla="*/ 23523 h 36812"/>
              <a:gd name="connsiteX12" fmla="*/ 3981 w 40630"/>
              <a:gd name="connsiteY12" fmla="*/ 21458 h 36812"/>
              <a:gd name="connsiteX0" fmla="*/ 13343 w 40630"/>
              <a:gd name="connsiteY0" fmla="*/ 15995 h 36812"/>
              <a:gd name="connsiteX1" fmla="*/ 0 w 40630"/>
              <a:gd name="connsiteY1" fmla="*/ 33409 h 36812"/>
              <a:gd name="connsiteX0" fmla="*/ 3899 w 40630"/>
              <a:gd name="connsiteY0" fmla="*/ 16596 h 36812"/>
              <a:gd name="connsiteX1" fmla="*/ 10336 w 40630"/>
              <a:gd name="connsiteY1" fmla="*/ 9132 h 36812"/>
              <a:gd name="connsiteX2" fmla="*/ 20376 w 40630"/>
              <a:gd name="connsiteY2" fmla="*/ 4402 h 36812"/>
              <a:gd name="connsiteX3" fmla="*/ 32605 w 40630"/>
              <a:gd name="connsiteY3" fmla="*/ 0 h 36812"/>
              <a:gd name="connsiteX4" fmla="*/ 35591 w 40630"/>
              <a:gd name="connsiteY4" fmla="*/ 8115 h 36812"/>
              <a:gd name="connsiteX5" fmla="*/ 40223 w 40630"/>
              <a:gd name="connsiteY5" fmla="*/ 14548 h 36812"/>
              <a:gd name="connsiteX6" fmla="*/ 40176 w 40630"/>
              <a:gd name="connsiteY6" fmla="*/ 27723 h 36812"/>
              <a:gd name="connsiteX7" fmla="*/ 31327 w 40630"/>
              <a:gd name="connsiteY7" fmla="*/ 34334 h 36812"/>
              <a:gd name="connsiteX8" fmla="*/ 19252 w 40630"/>
              <a:gd name="connsiteY8" fmla="*/ 36785 h 36812"/>
              <a:gd name="connsiteX9" fmla="*/ 8576 w 40630"/>
              <a:gd name="connsiteY9" fmla="*/ 32991 h 36812"/>
              <a:gd name="connsiteX10" fmla="*/ 3882 w 40630"/>
              <a:gd name="connsiteY10" fmla="*/ 28769 h 36812"/>
              <a:gd name="connsiteX11" fmla="*/ 6211 w 40630"/>
              <a:gd name="connsiteY11" fmla="*/ 23523 h 36812"/>
              <a:gd name="connsiteX12" fmla="*/ 3981 w 40630"/>
              <a:gd name="connsiteY12" fmla="*/ 21458 h 36812"/>
              <a:gd name="connsiteX0" fmla="*/ 2183 w 40630"/>
              <a:gd name="connsiteY0" fmla="*/ 19133 h 36812"/>
              <a:gd name="connsiteX1" fmla="*/ 0 w 40630"/>
              <a:gd name="connsiteY1" fmla="*/ 33409 h 36812"/>
              <a:gd name="connsiteX0" fmla="*/ 1716 w 38447"/>
              <a:gd name="connsiteY0" fmla="*/ 16596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1716 w 38447"/>
              <a:gd name="connsiteY0" fmla="*/ 16596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13" fmla="*/ 1716 w 38447"/>
              <a:gd name="connsiteY13" fmla="*/ 16596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1798 w 38447"/>
              <a:gd name="connsiteY12" fmla="*/ 21458 h 36812"/>
              <a:gd name="connsiteX13" fmla="*/ 5760 w 38447"/>
              <a:gd name="connsiteY13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1699 w 38447"/>
              <a:gd name="connsiteY10" fmla="*/ 28769 h 36812"/>
              <a:gd name="connsiteX11" fmla="*/ 4028 w 38447"/>
              <a:gd name="connsiteY11" fmla="*/ 23523 h 36812"/>
              <a:gd name="connsiteX12" fmla="*/ 5760 w 38447"/>
              <a:gd name="connsiteY12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4028 w 38447"/>
              <a:gd name="connsiteY10" fmla="*/ 23523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6778 w 38447"/>
              <a:gd name="connsiteY10" fmla="*/ 24151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567 w 38447"/>
              <a:gd name="connsiteY1" fmla="*/ 34036 h 36812"/>
              <a:gd name="connsiteX0" fmla="*/ 5760 w 38447"/>
              <a:gd name="connsiteY0" fmla="*/ 17537 h 36812"/>
              <a:gd name="connsiteX1" fmla="*/ 8153 w 38447"/>
              <a:gd name="connsiteY1" fmla="*/ 9132 h 36812"/>
              <a:gd name="connsiteX2" fmla="*/ 18193 w 38447"/>
              <a:gd name="connsiteY2" fmla="*/ 4402 h 36812"/>
              <a:gd name="connsiteX3" fmla="*/ 30422 w 38447"/>
              <a:gd name="connsiteY3" fmla="*/ 0 h 36812"/>
              <a:gd name="connsiteX4" fmla="*/ 33408 w 38447"/>
              <a:gd name="connsiteY4" fmla="*/ 8115 h 36812"/>
              <a:gd name="connsiteX5" fmla="*/ 38040 w 38447"/>
              <a:gd name="connsiteY5" fmla="*/ 14548 h 36812"/>
              <a:gd name="connsiteX6" fmla="*/ 37993 w 38447"/>
              <a:gd name="connsiteY6" fmla="*/ 27723 h 36812"/>
              <a:gd name="connsiteX7" fmla="*/ 29144 w 38447"/>
              <a:gd name="connsiteY7" fmla="*/ 34334 h 36812"/>
              <a:gd name="connsiteX8" fmla="*/ 17069 w 38447"/>
              <a:gd name="connsiteY8" fmla="*/ 36785 h 36812"/>
              <a:gd name="connsiteX9" fmla="*/ 6393 w 38447"/>
              <a:gd name="connsiteY9" fmla="*/ 32991 h 36812"/>
              <a:gd name="connsiteX10" fmla="*/ 6778 w 38447"/>
              <a:gd name="connsiteY10" fmla="*/ 24151 h 36812"/>
              <a:gd name="connsiteX11" fmla="*/ 5760 w 38447"/>
              <a:gd name="connsiteY11" fmla="*/ 17537 h 36812"/>
              <a:gd name="connsiteX0" fmla="*/ 0 w 38447"/>
              <a:gd name="connsiteY0" fmla="*/ 19133 h 36812"/>
              <a:gd name="connsiteX1" fmla="*/ 2831 w 38447"/>
              <a:gd name="connsiteY1" fmla="*/ 32467 h 36812"/>
              <a:gd name="connsiteX0" fmla="*/ 2929 w 35616"/>
              <a:gd name="connsiteY0" fmla="*/ 17537 h 36812"/>
              <a:gd name="connsiteX1" fmla="*/ 5322 w 35616"/>
              <a:gd name="connsiteY1" fmla="*/ 9132 h 36812"/>
              <a:gd name="connsiteX2" fmla="*/ 15362 w 35616"/>
              <a:gd name="connsiteY2" fmla="*/ 4402 h 36812"/>
              <a:gd name="connsiteX3" fmla="*/ 27591 w 35616"/>
              <a:gd name="connsiteY3" fmla="*/ 0 h 36812"/>
              <a:gd name="connsiteX4" fmla="*/ 30577 w 35616"/>
              <a:gd name="connsiteY4" fmla="*/ 8115 h 36812"/>
              <a:gd name="connsiteX5" fmla="*/ 35209 w 35616"/>
              <a:gd name="connsiteY5" fmla="*/ 14548 h 36812"/>
              <a:gd name="connsiteX6" fmla="*/ 35162 w 35616"/>
              <a:gd name="connsiteY6" fmla="*/ 27723 h 36812"/>
              <a:gd name="connsiteX7" fmla="*/ 26313 w 35616"/>
              <a:gd name="connsiteY7" fmla="*/ 34334 h 36812"/>
              <a:gd name="connsiteX8" fmla="*/ 14238 w 35616"/>
              <a:gd name="connsiteY8" fmla="*/ 36785 h 36812"/>
              <a:gd name="connsiteX9" fmla="*/ 3562 w 35616"/>
              <a:gd name="connsiteY9" fmla="*/ 32991 h 36812"/>
              <a:gd name="connsiteX10" fmla="*/ 3947 w 35616"/>
              <a:gd name="connsiteY10" fmla="*/ 24151 h 36812"/>
              <a:gd name="connsiteX11" fmla="*/ 2929 w 35616"/>
              <a:gd name="connsiteY11" fmla="*/ 17537 h 36812"/>
              <a:gd name="connsiteX0" fmla="*/ 2183 w 35616"/>
              <a:gd name="connsiteY0" fmla="*/ 11603 h 36812"/>
              <a:gd name="connsiteX1" fmla="*/ 0 w 35616"/>
              <a:gd name="connsiteY1" fmla="*/ 32467 h 36812"/>
              <a:gd name="connsiteX0" fmla="*/ 1312 w 33999"/>
              <a:gd name="connsiteY0" fmla="*/ 17537 h 36812"/>
              <a:gd name="connsiteX1" fmla="*/ 3705 w 33999"/>
              <a:gd name="connsiteY1" fmla="*/ 9132 h 36812"/>
              <a:gd name="connsiteX2" fmla="*/ 13745 w 33999"/>
              <a:gd name="connsiteY2" fmla="*/ 440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17537 h 36812"/>
              <a:gd name="connsiteX1" fmla="*/ 6778 w 33999"/>
              <a:gd name="connsiteY1" fmla="*/ 14780 h 36812"/>
              <a:gd name="connsiteX2" fmla="*/ 13745 w 33999"/>
              <a:gd name="connsiteY2" fmla="*/ 440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17537 h 36812"/>
              <a:gd name="connsiteX1" fmla="*/ 6778 w 33999"/>
              <a:gd name="connsiteY1" fmla="*/ 14780 h 36812"/>
              <a:gd name="connsiteX2" fmla="*/ 14230 w 33999"/>
              <a:gd name="connsiteY2" fmla="*/ 9422 h 36812"/>
              <a:gd name="connsiteX3" fmla="*/ 25974 w 33999"/>
              <a:gd name="connsiteY3" fmla="*/ 0 h 36812"/>
              <a:gd name="connsiteX4" fmla="*/ 28960 w 33999"/>
              <a:gd name="connsiteY4" fmla="*/ 8115 h 36812"/>
              <a:gd name="connsiteX5" fmla="*/ 33592 w 33999"/>
              <a:gd name="connsiteY5" fmla="*/ 14548 h 36812"/>
              <a:gd name="connsiteX6" fmla="*/ 33545 w 33999"/>
              <a:gd name="connsiteY6" fmla="*/ 27723 h 36812"/>
              <a:gd name="connsiteX7" fmla="*/ 24696 w 33999"/>
              <a:gd name="connsiteY7" fmla="*/ 34334 h 36812"/>
              <a:gd name="connsiteX8" fmla="*/ 12621 w 33999"/>
              <a:gd name="connsiteY8" fmla="*/ 36785 h 36812"/>
              <a:gd name="connsiteX9" fmla="*/ 1945 w 33999"/>
              <a:gd name="connsiteY9" fmla="*/ 32991 h 36812"/>
              <a:gd name="connsiteX10" fmla="*/ 2330 w 33999"/>
              <a:gd name="connsiteY10" fmla="*/ 24151 h 36812"/>
              <a:gd name="connsiteX11" fmla="*/ 1312 w 33999"/>
              <a:gd name="connsiteY11" fmla="*/ 17537 h 36812"/>
              <a:gd name="connsiteX0" fmla="*/ 566 w 33999"/>
              <a:gd name="connsiteY0" fmla="*/ 11603 h 36812"/>
              <a:gd name="connsiteX1" fmla="*/ 0 w 33999"/>
              <a:gd name="connsiteY1" fmla="*/ 18348 h 36812"/>
              <a:gd name="connsiteX0" fmla="*/ 1312 w 33999"/>
              <a:gd name="connsiteY0" fmla="*/ 9735 h 29010"/>
              <a:gd name="connsiteX1" fmla="*/ 6778 w 33999"/>
              <a:gd name="connsiteY1" fmla="*/ 6978 h 29010"/>
              <a:gd name="connsiteX2" fmla="*/ 14230 w 33999"/>
              <a:gd name="connsiteY2" fmla="*/ 1620 h 29010"/>
              <a:gd name="connsiteX3" fmla="*/ 28960 w 33999"/>
              <a:gd name="connsiteY3" fmla="*/ 313 h 29010"/>
              <a:gd name="connsiteX4" fmla="*/ 33592 w 33999"/>
              <a:gd name="connsiteY4" fmla="*/ 6746 h 29010"/>
              <a:gd name="connsiteX5" fmla="*/ 33545 w 33999"/>
              <a:gd name="connsiteY5" fmla="*/ 19921 h 29010"/>
              <a:gd name="connsiteX6" fmla="*/ 24696 w 33999"/>
              <a:gd name="connsiteY6" fmla="*/ 26532 h 29010"/>
              <a:gd name="connsiteX7" fmla="*/ 12621 w 33999"/>
              <a:gd name="connsiteY7" fmla="*/ 28983 h 29010"/>
              <a:gd name="connsiteX8" fmla="*/ 1945 w 33999"/>
              <a:gd name="connsiteY8" fmla="*/ 25189 h 29010"/>
              <a:gd name="connsiteX9" fmla="*/ 2330 w 33999"/>
              <a:gd name="connsiteY9" fmla="*/ 16349 h 29010"/>
              <a:gd name="connsiteX10" fmla="*/ 1312 w 33999"/>
              <a:gd name="connsiteY10" fmla="*/ 9735 h 29010"/>
              <a:gd name="connsiteX0" fmla="*/ 566 w 33999"/>
              <a:gd name="connsiteY0" fmla="*/ 3801 h 29010"/>
              <a:gd name="connsiteX1" fmla="*/ 0 w 33999"/>
              <a:gd name="connsiteY1" fmla="*/ 10546 h 29010"/>
              <a:gd name="connsiteX0" fmla="*/ 1312 w 33999"/>
              <a:gd name="connsiteY0" fmla="*/ 8288 h 27563"/>
              <a:gd name="connsiteX1" fmla="*/ 6778 w 33999"/>
              <a:gd name="connsiteY1" fmla="*/ 5531 h 27563"/>
              <a:gd name="connsiteX2" fmla="*/ 14230 w 33999"/>
              <a:gd name="connsiteY2" fmla="*/ 173 h 27563"/>
              <a:gd name="connsiteX3" fmla="*/ 20711 w 33999"/>
              <a:gd name="connsiteY3" fmla="*/ 4514 h 27563"/>
              <a:gd name="connsiteX4" fmla="*/ 33592 w 33999"/>
              <a:gd name="connsiteY4" fmla="*/ 5299 h 27563"/>
              <a:gd name="connsiteX5" fmla="*/ 33545 w 33999"/>
              <a:gd name="connsiteY5" fmla="*/ 18474 h 27563"/>
              <a:gd name="connsiteX6" fmla="*/ 24696 w 33999"/>
              <a:gd name="connsiteY6" fmla="*/ 25085 h 27563"/>
              <a:gd name="connsiteX7" fmla="*/ 12621 w 33999"/>
              <a:gd name="connsiteY7" fmla="*/ 27536 h 27563"/>
              <a:gd name="connsiteX8" fmla="*/ 1945 w 33999"/>
              <a:gd name="connsiteY8" fmla="*/ 23742 h 27563"/>
              <a:gd name="connsiteX9" fmla="*/ 2330 w 33999"/>
              <a:gd name="connsiteY9" fmla="*/ 14902 h 27563"/>
              <a:gd name="connsiteX10" fmla="*/ 1312 w 33999"/>
              <a:gd name="connsiteY10" fmla="*/ 8288 h 27563"/>
              <a:gd name="connsiteX0" fmla="*/ 566 w 33999"/>
              <a:gd name="connsiteY0" fmla="*/ 2354 h 27563"/>
              <a:gd name="connsiteX1" fmla="*/ 0 w 33999"/>
              <a:gd name="connsiteY1" fmla="*/ 9099 h 27563"/>
              <a:gd name="connsiteX0" fmla="*/ 1312 w 33649"/>
              <a:gd name="connsiteY0" fmla="*/ 8288 h 27563"/>
              <a:gd name="connsiteX1" fmla="*/ 6778 w 33649"/>
              <a:gd name="connsiteY1" fmla="*/ 5531 h 27563"/>
              <a:gd name="connsiteX2" fmla="*/ 14230 w 33649"/>
              <a:gd name="connsiteY2" fmla="*/ 173 h 27563"/>
              <a:gd name="connsiteX3" fmla="*/ 20711 w 33649"/>
              <a:gd name="connsiteY3" fmla="*/ 4514 h 27563"/>
              <a:gd name="connsiteX4" fmla="*/ 27284 w 33649"/>
              <a:gd name="connsiteY4" fmla="*/ 3730 h 27563"/>
              <a:gd name="connsiteX5" fmla="*/ 33545 w 33649"/>
              <a:gd name="connsiteY5" fmla="*/ 18474 h 27563"/>
              <a:gd name="connsiteX6" fmla="*/ 24696 w 33649"/>
              <a:gd name="connsiteY6" fmla="*/ 25085 h 27563"/>
              <a:gd name="connsiteX7" fmla="*/ 12621 w 33649"/>
              <a:gd name="connsiteY7" fmla="*/ 27536 h 27563"/>
              <a:gd name="connsiteX8" fmla="*/ 1945 w 33649"/>
              <a:gd name="connsiteY8" fmla="*/ 23742 h 27563"/>
              <a:gd name="connsiteX9" fmla="*/ 2330 w 33649"/>
              <a:gd name="connsiteY9" fmla="*/ 14902 h 27563"/>
              <a:gd name="connsiteX10" fmla="*/ 1312 w 33649"/>
              <a:gd name="connsiteY10" fmla="*/ 8288 h 27563"/>
              <a:gd name="connsiteX0" fmla="*/ 566 w 33649"/>
              <a:gd name="connsiteY0" fmla="*/ 2354 h 27563"/>
              <a:gd name="connsiteX1" fmla="*/ 0 w 33649"/>
              <a:gd name="connsiteY1" fmla="*/ 9099 h 27563"/>
              <a:gd name="connsiteX0" fmla="*/ 1312 w 28949"/>
              <a:gd name="connsiteY0" fmla="*/ 8288 h 27563"/>
              <a:gd name="connsiteX1" fmla="*/ 6778 w 28949"/>
              <a:gd name="connsiteY1" fmla="*/ 5531 h 27563"/>
              <a:gd name="connsiteX2" fmla="*/ 14230 w 28949"/>
              <a:gd name="connsiteY2" fmla="*/ 173 h 27563"/>
              <a:gd name="connsiteX3" fmla="*/ 20711 w 28949"/>
              <a:gd name="connsiteY3" fmla="*/ 4514 h 27563"/>
              <a:gd name="connsiteX4" fmla="*/ 27284 w 28949"/>
              <a:gd name="connsiteY4" fmla="*/ 3730 h 27563"/>
              <a:gd name="connsiteX5" fmla="*/ 28693 w 28949"/>
              <a:gd name="connsiteY5" fmla="*/ 15964 h 27563"/>
              <a:gd name="connsiteX6" fmla="*/ 24696 w 28949"/>
              <a:gd name="connsiteY6" fmla="*/ 25085 h 27563"/>
              <a:gd name="connsiteX7" fmla="*/ 12621 w 28949"/>
              <a:gd name="connsiteY7" fmla="*/ 27536 h 27563"/>
              <a:gd name="connsiteX8" fmla="*/ 1945 w 28949"/>
              <a:gd name="connsiteY8" fmla="*/ 23742 h 27563"/>
              <a:gd name="connsiteX9" fmla="*/ 2330 w 28949"/>
              <a:gd name="connsiteY9" fmla="*/ 14902 h 27563"/>
              <a:gd name="connsiteX10" fmla="*/ 1312 w 28949"/>
              <a:gd name="connsiteY10" fmla="*/ 8288 h 27563"/>
              <a:gd name="connsiteX0" fmla="*/ 566 w 28949"/>
              <a:gd name="connsiteY0" fmla="*/ 2354 h 27563"/>
              <a:gd name="connsiteX1" fmla="*/ 0 w 28949"/>
              <a:gd name="connsiteY1" fmla="*/ 9099 h 27563"/>
              <a:gd name="connsiteX0" fmla="*/ 1312 w 28949"/>
              <a:gd name="connsiteY0" fmla="*/ 8288 h 25363"/>
              <a:gd name="connsiteX1" fmla="*/ 6778 w 28949"/>
              <a:gd name="connsiteY1" fmla="*/ 5531 h 25363"/>
              <a:gd name="connsiteX2" fmla="*/ 14230 w 28949"/>
              <a:gd name="connsiteY2" fmla="*/ 173 h 25363"/>
              <a:gd name="connsiteX3" fmla="*/ 20711 w 28949"/>
              <a:gd name="connsiteY3" fmla="*/ 4514 h 25363"/>
              <a:gd name="connsiteX4" fmla="*/ 27284 w 28949"/>
              <a:gd name="connsiteY4" fmla="*/ 3730 h 25363"/>
              <a:gd name="connsiteX5" fmla="*/ 28693 w 28949"/>
              <a:gd name="connsiteY5" fmla="*/ 15964 h 25363"/>
              <a:gd name="connsiteX6" fmla="*/ 24696 w 28949"/>
              <a:gd name="connsiteY6" fmla="*/ 25085 h 25363"/>
              <a:gd name="connsiteX7" fmla="*/ 13915 w 28949"/>
              <a:gd name="connsiteY7" fmla="*/ 21261 h 25363"/>
              <a:gd name="connsiteX8" fmla="*/ 1945 w 28949"/>
              <a:gd name="connsiteY8" fmla="*/ 23742 h 25363"/>
              <a:gd name="connsiteX9" fmla="*/ 2330 w 28949"/>
              <a:gd name="connsiteY9" fmla="*/ 14902 h 25363"/>
              <a:gd name="connsiteX10" fmla="*/ 1312 w 28949"/>
              <a:gd name="connsiteY10" fmla="*/ 8288 h 25363"/>
              <a:gd name="connsiteX0" fmla="*/ 566 w 28949"/>
              <a:gd name="connsiteY0" fmla="*/ 2354 h 25363"/>
              <a:gd name="connsiteX1" fmla="*/ 0 w 28949"/>
              <a:gd name="connsiteY1" fmla="*/ 9099 h 25363"/>
              <a:gd name="connsiteX0" fmla="*/ 1312 w 28949"/>
              <a:gd name="connsiteY0" fmla="*/ 8288 h 25390"/>
              <a:gd name="connsiteX1" fmla="*/ 6778 w 28949"/>
              <a:gd name="connsiteY1" fmla="*/ 5531 h 25390"/>
              <a:gd name="connsiteX2" fmla="*/ 14230 w 28949"/>
              <a:gd name="connsiteY2" fmla="*/ 173 h 25390"/>
              <a:gd name="connsiteX3" fmla="*/ 20711 w 28949"/>
              <a:gd name="connsiteY3" fmla="*/ 4514 h 25390"/>
              <a:gd name="connsiteX4" fmla="*/ 27284 w 28949"/>
              <a:gd name="connsiteY4" fmla="*/ 3730 h 25390"/>
              <a:gd name="connsiteX5" fmla="*/ 28693 w 28949"/>
              <a:gd name="connsiteY5" fmla="*/ 15964 h 25390"/>
              <a:gd name="connsiteX6" fmla="*/ 24696 w 28949"/>
              <a:gd name="connsiteY6" fmla="*/ 25085 h 25390"/>
              <a:gd name="connsiteX7" fmla="*/ 13915 w 28949"/>
              <a:gd name="connsiteY7" fmla="*/ 21261 h 25390"/>
              <a:gd name="connsiteX8" fmla="*/ 5018 w 28949"/>
              <a:gd name="connsiteY8" fmla="*/ 20291 h 25390"/>
              <a:gd name="connsiteX9" fmla="*/ 2330 w 28949"/>
              <a:gd name="connsiteY9" fmla="*/ 14902 h 25390"/>
              <a:gd name="connsiteX10" fmla="*/ 1312 w 28949"/>
              <a:gd name="connsiteY10" fmla="*/ 8288 h 25390"/>
              <a:gd name="connsiteX0" fmla="*/ 566 w 28949"/>
              <a:gd name="connsiteY0" fmla="*/ 2354 h 25390"/>
              <a:gd name="connsiteX1" fmla="*/ 0 w 28949"/>
              <a:gd name="connsiteY1" fmla="*/ 9099 h 25390"/>
              <a:gd name="connsiteX0" fmla="*/ 1312 w 27284"/>
              <a:gd name="connsiteY0" fmla="*/ 8288 h 25390"/>
              <a:gd name="connsiteX1" fmla="*/ 6778 w 27284"/>
              <a:gd name="connsiteY1" fmla="*/ 5531 h 25390"/>
              <a:gd name="connsiteX2" fmla="*/ 14230 w 27284"/>
              <a:gd name="connsiteY2" fmla="*/ 173 h 25390"/>
              <a:gd name="connsiteX3" fmla="*/ 20711 w 27284"/>
              <a:gd name="connsiteY3" fmla="*/ 4514 h 25390"/>
              <a:gd name="connsiteX4" fmla="*/ 27284 w 27284"/>
              <a:gd name="connsiteY4" fmla="*/ 3730 h 25390"/>
              <a:gd name="connsiteX5" fmla="*/ 23841 w 27284"/>
              <a:gd name="connsiteY5" fmla="*/ 16278 h 25390"/>
              <a:gd name="connsiteX6" fmla="*/ 24696 w 27284"/>
              <a:gd name="connsiteY6" fmla="*/ 25085 h 25390"/>
              <a:gd name="connsiteX7" fmla="*/ 13915 w 27284"/>
              <a:gd name="connsiteY7" fmla="*/ 21261 h 25390"/>
              <a:gd name="connsiteX8" fmla="*/ 5018 w 27284"/>
              <a:gd name="connsiteY8" fmla="*/ 20291 h 25390"/>
              <a:gd name="connsiteX9" fmla="*/ 2330 w 27284"/>
              <a:gd name="connsiteY9" fmla="*/ 14902 h 25390"/>
              <a:gd name="connsiteX10" fmla="*/ 1312 w 27284"/>
              <a:gd name="connsiteY10" fmla="*/ 8288 h 25390"/>
              <a:gd name="connsiteX0" fmla="*/ 566 w 27284"/>
              <a:gd name="connsiteY0" fmla="*/ 2354 h 25390"/>
              <a:gd name="connsiteX1" fmla="*/ 0 w 27284"/>
              <a:gd name="connsiteY1" fmla="*/ 9099 h 25390"/>
              <a:gd name="connsiteX0" fmla="*/ 1312 w 25277"/>
              <a:gd name="connsiteY0" fmla="*/ 8288 h 25390"/>
              <a:gd name="connsiteX1" fmla="*/ 6778 w 25277"/>
              <a:gd name="connsiteY1" fmla="*/ 5531 h 25390"/>
              <a:gd name="connsiteX2" fmla="*/ 14230 w 25277"/>
              <a:gd name="connsiteY2" fmla="*/ 173 h 25390"/>
              <a:gd name="connsiteX3" fmla="*/ 20711 w 25277"/>
              <a:gd name="connsiteY3" fmla="*/ 4514 h 25390"/>
              <a:gd name="connsiteX4" fmla="*/ 22432 w 25277"/>
              <a:gd name="connsiteY4" fmla="*/ 8750 h 25390"/>
              <a:gd name="connsiteX5" fmla="*/ 23841 w 25277"/>
              <a:gd name="connsiteY5" fmla="*/ 16278 h 25390"/>
              <a:gd name="connsiteX6" fmla="*/ 24696 w 25277"/>
              <a:gd name="connsiteY6" fmla="*/ 25085 h 25390"/>
              <a:gd name="connsiteX7" fmla="*/ 13915 w 25277"/>
              <a:gd name="connsiteY7" fmla="*/ 21261 h 25390"/>
              <a:gd name="connsiteX8" fmla="*/ 5018 w 25277"/>
              <a:gd name="connsiteY8" fmla="*/ 20291 h 25390"/>
              <a:gd name="connsiteX9" fmla="*/ 2330 w 25277"/>
              <a:gd name="connsiteY9" fmla="*/ 14902 h 25390"/>
              <a:gd name="connsiteX10" fmla="*/ 1312 w 25277"/>
              <a:gd name="connsiteY10" fmla="*/ 8288 h 25390"/>
              <a:gd name="connsiteX0" fmla="*/ 566 w 25277"/>
              <a:gd name="connsiteY0" fmla="*/ 2354 h 25390"/>
              <a:gd name="connsiteX1" fmla="*/ 0 w 25277"/>
              <a:gd name="connsiteY1" fmla="*/ 9099 h 25390"/>
              <a:gd name="connsiteX0" fmla="*/ 1312 w 25277"/>
              <a:gd name="connsiteY0" fmla="*/ 8262 h 25364"/>
              <a:gd name="connsiteX1" fmla="*/ 6778 w 25277"/>
              <a:gd name="connsiteY1" fmla="*/ 5505 h 25364"/>
              <a:gd name="connsiteX2" fmla="*/ 14230 w 25277"/>
              <a:gd name="connsiteY2" fmla="*/ 147 h 25364"/>
              <a:gd name="connsiteX3" fmla="*/ 17153 w 25277"/>
              <a:gd name="connsiteY3" fmla="*/ 5429 h 25364"/>
              <a:gd name="connsiteX4" fmla="*/ 22432 w 25277"/>
              <a:gd name="connsiteY4" fmla="*/ 8724 h 25364"/>
              <a:gd name="connsiteX5" fmla="*/ 23841 w 25277"/>
              <a:gd name="connsiteY5" fmla="*/ 16252 h 25364"/>
              <a:gd name="connsiteX6" fmla="*/ 24696 w 25277"/>
              <a:gd name="connsiteY6" fmla="*/ 25059 h 25364"/>
              <a:gd name="connsiteX7" fmla="*/ 13915 w 25277"/>
              <a:gd name="connsiteY7" fmla="*/ 21235 h 25364"/>
              <a:gd name="connsiteX8" fmla="*/ 5018 w 25277"/>
              <a:gd name="connsiteY8" fmla="*/ 20265 h 25364"/>
              <a:gd name="connsiteX9" fmla="*/ 2330 w 25277"/>
              <a:gd name="connsiteY9" fmla="*/ 14876 h 25364"/>
              <a:gd name="connsiteX10" fmla="*/ 1312 w 25277"/>
              <a:gd name="connsiteY10" fmla="*/ 8262 h 25364"/>
              <a:gd name="connsiteX0" fmla="*/ 566 w 25277"/>
              <a:gd name="connsiteY0" fmla="*/ 2328 h 25364"/>
              <a:gd name="connsiteX1" fmla="*/ 0 w 25277"/>
              <a:gd name="connsiteY1" fmla="*/ 9073 h 25364"/>
              <a:gd name="connsiteX0" fmla="*/ 1312 w 25277"/>
              <a:gd name="connsiteY0" fmla="*/ 5934 h 23036"/>
              <a:gd name="connsiteX1" fmla="*/ 6778 w 25277"/>
              <a:gd name="connsiteY1" fmla="*/ 3177 h 23036"/>
              <a:gd name="connsiteX2" fmla="*/ 13745 w 25277"/>
              <a:gd name="connsiteY2" fmla="*/ 1584 h 23036"/>
              <a:gd name="connsiteX3" fmla="*/ 17153 w 25277"/>
              <a:gd name="connsiteY3" fmla="*/ 3101 h 23036"/>
              <a:gd name="connsiteX4" fmla="*/ 22432 w 25277"/>
              <a:gd name="connsiteY4" fmla="*/ 6396 h 23036"/>
              <a:gd name="connsiteX5" fmla="*/ 23841 w 25277"/>
              <a:gd name="connsiteY5" fmla="*/ 13924 h 23036"/>
              <a:gd name="connsiteX6" fmla="*/ 24696 w 25277"/>
              <a:gd name="connsiteY6" fmla="*/ 22731 h 23036"/>
              <a:gd name="connsiteX7" fmla="*/ 13915 w 25277"/>
              <a:gd name="connsiteY7" fmla="*/ 18907 h 23036"/>
              <a:gd name="connsiteX8" fmla="*/ 5018 w 25277"/>
              <a:gd name="connsiteY8" fmla="*/ 17937 h 23036"/>
              <a:gd name="connsiteX9" fmla="*/ 2330 w 25277"/>
              <a:gd name="connsiteY9" fmla="*/ 12548 h 23036"/>
              <a:gd name="connsiteX10" fmla="*/ 1312 w 25277"/>
              <a:gd name="connsiteY10" fmla="*/ 5934 h 23036"/>
              <a:gd name="connsiteX0" fmla="*/ 566 w 25277"/>
              <a:gd name="connsiteY0" fmla="*/ 0 h 23036"/>
              <a:gd name="connsiteX1" fmla="*/ 0 w 25277"/>
              <a:gd name="connsiteY1" fmla="*/ 6745 h 23036"/>
              <a:gd name="connsiteX0" fmla="*/ 1312 w 24097"/>
              <a:gd name="connsiteY0" fmla="*/ 5934 h 19076"/>
              <a:gd name="connsiteX1" fmla="*/ 6778 w 24097"/>
              <a:gd name="connsiteY1" fmla="*/ 3177 h 19076"/>
              <a:gd name="connsiteX2" fmla="*/ 13745 w 24097"/>
              <a:gd name="connsiteY2" fmla="*/ 1584 h 19076"/>
              <a:gd name="connsiteX3" fmla="*/ 17153 w 24097"/>
              <a:gd name="connsiteY3" fmla="*/ 3101 h 19076"/>
              <a:gd name="connsiteX4" fmla="*/ 22432 w 24097"/>
              <a:gd name="connsiteY4" fmla="*/ 6396 h 19076"/>
              <a:gd name="connsiteX5" fmla="*/ 23841 w 24097"/>
              <a:gd name="connsiteY5" fmla="*/ 13924 h 19076"/>
              <a:gd name="connsiteX6" fmla="*/ 19682 w 24097"/>
              <a:gd name="connsiteY6" fmla="*/ 15515 h 19076"/>
              <a:gd name="connsiteX7" fmla="*/ 13915 w 24097"/>
              <a:gd name="connsiteY7" fmla="*/ 18907 h 19076"/>
              <a:gd name="connsiteX8" fmla="*/ 5018 w 24097"/>
              <a:gd name="connsiteY8" fmla="*/ 17937 h 19076"/>
              <a:gd name="connsiteX9" fmla="*/ 2330 w 24097"/>
              <a:gd name="connsiteY9" fmla="*/ 12548 h 19076"/>
              <a:gd name="connsiteX10" fmla="*/ 1312 w 24097"/>
              <a:gd name="connsiteY10" fmla="*/ 5934 h 19076"/>
              <a:gd name="connsiteX0" fmla="*/ 566 w 24097"/>
              <a:gd name="connsiteY0" fmla="*/ 0 h 19076"/>
              <a:gd name="connsiteX1" fmla="*/ 0 w 24097"/>
              <a:gd name="connsiteY1" fmla="*/ 6745 h 19076"/>
              <a:gd name="connsiteX0" fmla="*/ 1312 w 24097"/>
              <a:gd name="connsiteY0" fmla="*/ 5934 h 19306"/>
              <a:gd name="connsiteX1" fmla="*/ 6778 w 24097"/>
              <a:gd name="connsiteY1" fmla="*/ 3177 h 19306"/>
              <a:gd name="connsiteX2" fmla="*/ 13745 w 24097"/>
              <a:gd name="connsiteY2" fmla="*/ 1584 h 19306"/>
              <a:gd name="connsiteX3" fmla="*/ 17153 w 24097"/>
              <a:gd name="connsiteY3" fmla="*/ 3101 h 19306"/>
              <a:gd name="connsiteX4" fmla="*/ 22432 w 24097"/>
              <a:gd name="connsiteY4" fmla="*/ 6396 h 19306"/>
              <a:gd name="connsiteX5" fmla="*/ 23841 w 24097"/>
              <a:gd name="connsiteY5" fmla="*/ 13924 h 19306"/>
              <a:gd name="connsiteX6" fmla="*/ 17579 w 24097"/>
              <a:gd name="connsiteY6" fmla="*/ 12377 h 19306"/>
              <a:gd name="connsiteX7" fmla="*/ 13915 w 24097"/>
              <a:gd name="connsiteY7" fmla="*/ 18907 h 19306"/>
              <a:gd name="connsiteX8" fmla="*/ 5018 w 24097"/>
              <a:gd name="connsiteY8" fmla="*/ 17937 h 19306"/>
              <a:gd name="connsiteX9" fmla="*/ 2330 w 24097"/>
              <a:gd name="connsiteY9" fmla="*/ 12548 h 19306"/>
              <a:gd name="connsiteX10" fmla="*/ 1312 w 24097"/>
              <a:gd name="connsiteY10" fmla="*/ 5934 h 19306"/>
              <a:gd name="connsiteX0" fmla="*/ 566 w 24097"/>
              <a:gd name="connsiteY0" fmla="*/ 0 h 19306"/>
              <a:gd name="connsiteX1" fmla="*/ 0 w 24097"/>
              <a:gd name="connsiteY1" fmla="*/ 6745 h 19306"/>
              <a:gd name="connsiteX0" fmla="*/ 1312 w 22839"/>
              <a:gd name="connsiteY0" fmla="*/ 5934 h 19306"/>
              <a:gd name="connsiteX1" fmla="*/ 6778 w 22839"/>
              <a:gd name="connsiteY1" fmla="*/ 3177 h 19306"/>
              <a:gd name="connsiteX2" fmla="*/ 13745 w 22839"/>
              <a:gd name="connsiteY2" fmla="*/ 1584 h 19306"/>
              <a:gd name="connsiteX3" fmla="*/ 17153 w 22839"/>
              <a:gd name="connsiteY3" fmla="*/ 3101 h 19306"/>
              <a:gd name="connsiteX4" fmla="*/ 22432 w 22839"/>
              <a:gd name="connsiteY4" fmla="*/ 6396 h 19306"/>
              <a:gd name="connsiteX5" fmla="*/ 22385 w 22839"/>
              <a:gd name="connsiteY5" fmla="*/ 12355 h 19306"/>
              <a:gd name="connsiteX6" fmla="*/ 17579 w 22839"/>
              <a:gd name="connsiteY6" fmla="*/ 12377 h 19306"/>
              <a:gd name="connsiteX7" fmla="*/ 13915 w 22839"/>
              <a:gd name="connsiteY7" fmla="*/ 18907 h 19306"/>
              <a:gd name="connsiteX8" fmla="*/ 5018 w 22839"/>
              <a:gd name="connsiteY8" fmla="*/ 17937 h 19306"/>
              <a:gd name="connsiteX9" fmla="*/ 2330 w 22839"/>
              <a:gd name="connsiteY9" fmla="*/ 12548 h 19306"/>
              <a:gd name="connsiteX10" fmla="*/ 1312 w 22839"/>
              <a:gd name="connsiteY10" fmla="*/ 5934 h 19306"/>
              <a:gd name="connsiteX0" fmla="*/ 566 w 22839"/>
              <a:gd name="connsiteY0" fmla="*/ 0 h 19306"/>
              <a:gd name="connsiteX1" fmla="*/ 0 w 22839"/>
              <a:gd name="connsiteY1" fmla="*/ 6745 h 19306"/>
              <a:gd name="connsiteX0" fmla="*/ 1312 w 22432"/>
              <a:gd name="connsiteY0" fmla="*/ 5934 h 19306"/>
              <a:gd name="connsiteX1" fmla="*/ 6778 w 22432"/>
              <a:gd name="connsiteY1" fmla="*/ 3177 h 19306"/>
              <a:gd name="connsiteX2" fmla="*/ 13745 w 22432"/>
              <a:gd name="connsiteY2" fmla="*/ 1584 h 19306"/>
              <a:gd name="connsiteX3" fmla="*/ 17153 w 22432"/>
              <a:gd name="connsiteY3" fmla="*/ 3101 h 19306"/>
              <a:gd name="connsiteX4" fmla="*/ 22432 w 22432"/>
              <a:gd name="connsiteY4" fmla="*/ 6396 h 19306"/>
              <a:gd name="connsiteX5" fmla="*/ 19635 w 22432"/>
              <a:gd name="connsiteY5" fmla="*/ 7648 h 19306"/>
              <a:gd name="connsiteX6" fmla="*/ 17579 w 22432"/>
              <a:gd name="connsiteY6" fmla="*/ 12377 h 19306"/>
              <a:gd name="connsiteX7" fmla="*/ 13915 w 22432"/>
              <a:gd name="connsiteY7" fmla="*/ 18907 h 19306"/>
              <a:gd name="connsiteX8" fmla="*/ 5018 w 22432"/>
              <a:gd name="connsiteY8" fmla="*/ 17937 h 19306"/>
              <a:gd name="connsiteX9" fmla="*/ 2330 w 22432"/>
              <a:gd name="connsiteY9" fmla="*/ 12548 h 19306"/>
              <a:gd name="connsiteX10" fmla="*/ 1312 w 22432"/>
              <a:gd name="connsiteY10" fmla="*/ 5934 h 19306"/>
              <a:gd name="connsiteX0" fmla="*/ 566 w 22432"/>
              <a:gd name="connsiteY0" fmla="*/ 0 h 19306"/>
              <a:gd name="connsiteX1" fmla="*/ 0 w 22432"/>
              <a:gd name="connsiteY1" fmla="*/ 6745 h 19306"/>
              <a:gd name="connsiteX0" fmla="*/ 1312 w 21785"/>
              <a:gd name="connsiteY0" fmla="*/ 5934 h 19306"/>
              <a:gd name="connsiteX1" fmla="*/ 6778 w 21785"/>
              <a:gd name="connsiteY1" fmla="*/ 3177 h 19306"/>
              <a:gd name="connsiteX2" fmla="*/ 13745 w 21785"/>
              <a:gd name="connsiteY2" fmla="*/ 1584 h 19306"/>
              <a:gd name="connsiteX3" fmla="*/ 17153 w 21785"/>
              <a:gd name="connsiteY3" fmla="*/ 3101 h 19306"/>
              <a:gd name="connsiteX4" fmla="*/ 21785 w 21785"/>
              <a:gd name="connsiteY4" fmla="*/ 3572 h 19306"/>
              <a:gd name="connsiteX5" fmla="*/ 19635 w 21785"/>
              <a:gd name="connsiteY5" fmla="*/ 7648 h 19306"/>
              <a:gd name="connsiteX6" fmla="*/ 17579 w 21785"/>
              <a:gd name="connsiteY6" fmla="*/ 12377 h 19306"/>
              <a:gd name="connsiteX7" fmla="*/ 13915 w 21785"/>
              <a:gd name="connsiteY7" fmla="*/ 18907 h 19306"/>
              <a:gd name="connsiteX8" fmla="*/ 5018 w 21785"/>
              <a:gd name="connsiteY8" fmla="*/ 17937 h 19306"/>
              <a:gd name="connsiteX9" fmla="*/ 2330 w 21785"/>
              <a:gd name="connsiteY9" fmla="*/ 12548 h 19306"/>
              <a:gd name="connsiteX10" fmla="*/ 1312 w 21785"/>
              <a:gd name="connsiteY10" fmla="*/ 5934 h 19306"/>
              <a:gd name="connsiteX0" fmla="*/ 566 w 21785"/>
              <a:gd name="connsiteY0" fmla="*/ 0 h 19306"/>
              <a:gd name="connsiteX1" fmla="*/ 0 w 21785"/>
              <a:gd name="connsiteY1" fmla="*/ 6745 h 19306"/>
              <a:gd name="connsiteX0" fmla="*/ 1312 w 19635"/>
              <a:gd name="connsiteY0" fmla="*/ 5934 h 19306"/>
              <a:gd name="connsiteX1" fmla="*/ 6778 w 19635"/>
              <a:gd name="connsiteY1" fmla="*/ 3177 h 19306"/>
              <a:gd name="connsiteX2" fmla="*/ 13745 w 19635"/>
              <a:gd name="connsiteY2" fmla="*/ 1584 h 19306"/>
              <a:gd name="connsiteX3" fmla="*/ 17153 w 19635"/>
              <a:gd name="connsiteY3" fmla="*/ 3101 h 19306"/>
              <a:gd name="connsiteX4" fmla="*/ 19635 w 19635"/>
              <a:gd name="connsiteY4" fmla="*/ 7648 h 19306"/>
              <a:gd name="connsiteX5" fmla="*/ 17579 w 19635"/>
              <a:gd name="connsiteY5" fmla="*/ 12377 h 19306"/>
              <a:gd name="connsiteX6" fmla="*/ 13915 w 19635"/>
              <a:gd name="connsiteY6" fmla="*/ 18907 h 19306"/>
              <a:gd name="connsiteX7" fmla="*/ 5018 w 19635"/>
              <a:gd name="connsiteY7" fmla="*/ 17937 h 19306"/>
              <a:gd name="connsiteX8" fmla="*/ 2330 w 19635"/>
              <a:gd name="connsiteY8" fmla="*/ 12548 h 19306"/>
              <a:gd name="connsiteX9" fmla="*/ 1312 w 19635"/>
              <a:gd name="connsiteY9" fmla="*/ 5934 h 19306"/>
              <a:gd name="connsiteX0" fmla="*/ 566 w 19635"/>
              <a:gd name="connsiteY0" fmla="*/ 0 h 19306"/>
              <a:gd name="connsiteX1" fmla="*/ 0 w 19635"/>
              <a:gd name="connsiteY1" fmla="*/ 6745 h 19306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3745 w 19635"/>
              <a:gd name="connsiteY2" fmla="*/ 1584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642 w 19635"/>
              <a:gd name="connsiteY2" fmla="*/ 2525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6778 w 19635"/>
              <a:gd name="connsiteY1" fmla="*/ 3177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191"/>
              <a:gd name="connsiteX1" fmla="*/ 5969 w 19635"/>
              <a:gd name="connsiteY1" fmla="*/ 2236 h 19191"/>
              <a:gd name="connsiteX2" fmla="*/ 11480 w 19635"/>
              <a:gd name="connsiteY2" fmla="*/ 4408 h 19191"/>
              <a:gd name="connsiteX3" fmla="*/ 17153 w 19635"/>
              <a:gd name="connsiteY3" fmla="*/ 3101 h 19191"/>
              <a:gd name="connsiteX4" fmla="*/ 19635 w 19635"/>
              <a:gd name="connsiteY4" fmla="*/ 7648 h 19191"/>
              <a:gd name="connsiteX5" fmla="*/ 17741 w 19635"/>
              <a:gd name="connsiteY5" fmla="*/ 13946 h 19191"/>
              <a:gd name="connsiteX6" fmla="*/ 13915 w 19635"/>
              <a:gd name="connsiteY6" fmla="*/ 18907 h 19191"/>
              <a:gd name="connsiteX7" fmla="*/ 5018 w 19635"/>
              <a:gd name="connsiteY7" fmla="*/ 17937 h 19191"/>
              <a:gd name="connsiteX8" fmla="*/ 2330 w 19635"/>
              <a:gd name="connsiteY8" fmla="*/ 12548 h 19191"/>
              <a:gd name="connsiteX9" fmla="*/ 1312 w 19635"/>
              <a:gd name="connsiteY9" fmla="*/ 5934 h 19191"/>
              <a:gd name="connsiteX0" fmla="*/ 566 w 19635"/>
              <a:gd name="connsiteY0" fmla="*/ 0 h 19191"/>
              <a:gd name="connsiteX1" fmla="*/ 0 w 19635"/>
              <a:gd name="connsiteY1" fmla="*/ 6745 h 1919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19011"/>
              <a:gd name="connsiteX1" fmla="*/ 5969 w 19635"/>
              <a:gd name="connsiteY1" fmla="*/ 2236 h 19011"/>
              <a:gd name="connsiteX2" fmla="*/ 11480 w 19635"/>
              <a:gd name="connsiteY2" fmla="*/ 4408 h 19011"/>
              <a:gd name="connsiteX3" fmla="*/ 17153 w 19635"/>
              <a:gd name="connsiteY3" fmla="*/ 3101 h 19011"/>
              <a:gd name="connsiteX4" fmla="*/ 19635 w 19635"/>
              <a:gd name="connsiteY4" fmla="*/ 7648 h 19011"/>
              <a:gd name="connsiteX5" fmla="*/ 17741 w 19635"/>
              <a:gd name="connsiteY5" fmla="*/ 13946 h 19011"/>
              <a:gd name="connsiteX6" fmla="*/ 13915 w 19635"/>
              <a:gd name="connsiteY6" fmla="*/ 18907 h 19011"/>
              <a:gd name="connsiteX7" fmla="*/ 5018 w 19635"/>
              <a:gd name="connsiteY7" fmla="*/ 17937 h 19011"/>
              <a:gd name="connsiteX8" fmla="*/ 2330 w 19635"/>
              <a:gd name="connsiteY8" fmla="*/ 12548 h 19011"/>
              <a:gd name="connsiteX9" fmla="*/ 1312 w 19635"/>
              <a:gd name="connsiteY9" fmla="*/ 5934 h 19011"/>
              <a:gd name="connsiteX0" fmla="*/ 566 w 19635"/>
              <a:gd name="connsiteY0" fmla="*/ 0 h 19011"/>
              <a:gd name="connsiteX1" fmla="*/ 0 w 19635"/>
              <a:gd name="connsiteY1" fmla="*/ 6745 h 19011"/>
              <a:gd name="connsiteX0" fmla="*/ 1312 w 19635"/>
              <a:gd name="connsiteY0" fmla="*/ 5934 h 21029"/>
              <a:gd name="connsiteX1" fmla="*/ 5969 w 19635"/>
              <a:gd name="connsiteY1" fmla="*/ 2236 h 21029"/>
              <a:gd name="connsiteX2" fmla="*/ 11480 w 19635"/>
              <a:gd name="connsiteY2" fmla="*/ 4408 h 21029"/>
              <a:gd name="connsiteX3" fmla="*/ 17153 w 19635"/>
              <a:gd name="connsiteY3" fmla="*/ 3101 h 21029"/>
              <a:gd name="connsiteX4" fmla="*/ 19635 w 19635"/>
              <a:gd name="connsiteY4" fmla="*/ 7648 h 21029"/>
              <a:gd name="connsiteX5" fmla="*/ 17741 w 19635"/>
              <a:gd name="connsiteY5" fmla="*/ 13946 h 21029"/>
              <a:gd name="connsiteX6" fmla="*/ 13704 w 19635"/>
              <a:gd name="connsiteY6" fmla="*/ 20966 h 21029"/>
              <a:gd name="connsiteX7" fmla="*/ 5018 w 19635"/>
              <a:gd name="connsiteY7" fmla="*/ 17937 h 21029"/>
              <a:gd name="connsiteX8" fmla="*/ 2330 w 19635"/>
              <a:gd name="connsiteY8" fmla="*/ 12548 h 21029"/>
              <a:gd name="connsiteX9" fmla="*/ 1312 w 19635"/>
              <a:gd name="connsiteY9" fmla="*/ 5934 h 21029"/>
              <a:gd name="connsiteX0" fmla="*/ 566 w 19635"/>
              <a:gd name="connsiteY0" fmla="*/ 0 h 21029"/>
              <a:gd name="connsiteX1" fmla="*/ 0 w 19635"/>
              <a:gd name="connsiteY1" fmla="*/ 6745 h 21029"/>
              <a:gd name="connsiteX0" fmla="*/ 1312 w 19635"/>
              <a:gd name="connsiteY0" fmla="*/ 5934 h 21235"/>
              <a:gd name="connsiteX1" fmla="*/ 5969 w 19635"/>
              <a:gd name="connsiteY1" fmla="*/ 2236 h 21235"/>
              <a:gd name="connsiteX2" fmla="*/ 11480 w 19635"/>
              <a:gd name="connsiteY2" fmla="*/ 4408 h 21235"/>
              <a:gd name="connsiteX3" fmla="*/ 17153 w 19635"/>
              <a:gd name="connsiteY3" fmla="*/ 3101 h 21235"/>
              <a:gd name="connsiteX4" fmla="*/ 19635 w 19635"/>
              <a:gd name="connsiteY4" fmla="*/ 7648 h 21235"/>
              <a:gd name="connsiteX5" fmla="*/ 17741 w 19635"/>
              <a:gd name="connsiteY5" fmla="*/ 13946 h 21235"/>
              <a:gd name="connsiteX6" fmla="*/ 13704 w 19635"/>
              <a:gd name="connsiteY6" fmla="*/ 20966 h 21235"/>
              <a:gd name="connsiteX7" fmla="*/ 5018 w 19635"/>
              <a:gd name="connsiteY7" fmla="*/ 17937 h 21235"/>
              <a:gd name="connsiteX8" fmla="*/ 2330 w 19635"/>
              <a:gd name="connsiteY8" fmla="*/ 12548 h 21235"/>
              <a:gd name="connsiteX9" fmla="*/ 1312 w 19635"/>
              <a:gd name="connsiteY9" fmla="*/ 5934 h 21235"/>
              <a:gd name="connsiteX0" fmla="*/ 566 w 19635"/>
              <a:gd name="connsiteY0" fmla="*/ 0 h 21235"/>
              <a:gd name="connsiteX1" fmla="*/ 0 w 19635"/>
              <a:gd name="connsiteY1" fmla="*/ 6745 h 21235"/>
              <a:gd name="connsiteX0" fmla="*/ 1312 w 19635"/>
              <a:gd name="connsiteY0" fmla="*/ 5934 h 19095"/>
              <a:gd name="connsiteX1" fmla="*/ 5969 w 19635"/>
              <a:gd name="connsiteY1" fmla="*/ 2236 h 19095"/>
              <a:gd name="connsiteX2" fmla="*/ 11480 w 19635"/>
              <a:gd name="connsiteY2" fmla="*/ 4408 h 19095"/>
              <a:gd name="connsiteX3" fmla="*/ 17153 w 19635"/>
              <a:gd name="connsiteY3" fmla="*/ 3101 h 19095"/>
              <a:gd name="connsiteX4" fmla="*/ 19635 w 19635"/>
              <a:gd name="connsiteY4" fmla="*/ 7648 h 19095"/>
              <a:gd name="connsiteX5" fmla="*/ 17741 w 19635"/>
              <a:gd name="connsiteY5" fmla="*/ 13946 h 19095"/>
              <a:gd name="connsiteX6" fmla="*/ 13154 w 19635"/>
              <a:gd name="connsiteY6" fmla="*/ 18731 h 19095"/>
              <a:gd name="connsiteX7" fmla="*/ 5018 w 19635"/>
              <a:gd name="connsiteY7" fmla="*/ 17937 h 19095"/>
              <a:gd name="connsiteX8" fmla="*/ 2330 w 19635"/>
              <a:gd name="connsiteY8" fmla="*/ 12548 h 19095"/>
              <a:gd name="connsiteX9" fmla="*/ 1312 w 19635"/>
              <a:gd name="connsiteY9" fmla="*/ 5934 h 19095"/>
              <a:gd name="connsiteX0" fmla="*/ 566 w 19635"/>
              <a:gd name="connsiteY0" fmla="*/ 0 h 19095"/>
              <a:gd name="connsiteX1" fmla="*/ 0 w 19635"/>
              <a:gd name="connsiteY1" fmla="*/ 6745 h 19095"/>
              <a:gd name="connsiteX0" fmla="*/ 1312 w 19635"/>
              <a:gd name="connsiteY0" fmla="*/ 5934 h 18877"/>
              <a:gd name="connsiteX1" fmla="*/ 5969 w 19635"/>
              <a:gd name="connsiteY1" fmla="*/ 2236 h 18877"/>
              <a:gd name="connsiteX2" fmla="*/ 11480 w 19635"/>
              <a:gd name="connsiteY2" fmla="*/ 4408 h 18877"/>
              <a:gd name="connsiteX3" fmla="*/ 17153 w 19635"/>
              <a:gd name="connsiteY3" fmla="*/ 3101 h 18877"/>
              <a:gd name="connsiteX4" fmla="*/ 19635 w 19635"/>
              <a:gd name="connsiteY4" fmla="*/ 7648 h 18877"/>
              <a:gd name="connsiteX5" fmla="*/ 17741 w 19635"/>
              <a:gd name="connsiteY5" fmla="*/ 13946 h 18877"/>
              <a:gd name="connsiteX6" fmla="*/ 13154 w 19635"/>
              <a:gd name="connsiteY6" fmla="*/ 18731 h 18877"/>
              <a:gd name="connsiteX7" fmla="*/ 5018 w 19635"/>
              <a:gd name="connsiteY7" fmla="*/ 17937 h 18877"/>
              <a:gd name="connsiteX8" fmla="*/ 2330 w 19635"/>
              <a:gd name="connsiteY8" fmla="*/ 12548 h 18877"/>
              <a:gd name="connsiteX9" fmla="*/ 1312 w 19635"/>
              <a:gd name="connsiteY9" fmla="*/ 5934 h 18877"/>
              <a:gd name="connsiteX0" fmla="*/ 566 w 19635"/>
              <a:gd name="connsiteY0" fmla="*/ 0 h 18877"/>
              <a:gd name="connsiteX1" fmla="*/ 0 w 19635"/>
              <a:gd name="connsiteY1" fmla="*/ 6745 h 18877"/>
              <a:gd name="connsiteX0" fmla="*/ 1312 w 19635"/>
              <a:gd name="connsiteY0" fmla="*/ 6112 h 19055"/>
              <a:gd name="connsiteX1" fmla="*/ 5969 w 19635"/>
              <a:gd name="connsiteY1" fmla="*/ 2414 h 19055"/>
              <a:gd name="connsiteX2" fmla="*/ 11480 w 19635"/>
              <a:gd name="connsiteY2" fmla="*/ 4586 h 19055"/>
              <a:gd name="connsiteX3" fmla="*/ 17703 w 19635"/>
              <a:gd name="connsiteY3" fmla="*/ 151 h 19055"/>
              <a:gd name="connsiteX4" fmla="*/ 19635 w 19635"/>
              <a:gd name="connsiteY4" fmla="*/ 7826 h 19055"/>
              <a:gd name="connsiteX5" fmla="*/ 17741 w 19635"/>
              <a:gd name="connsiteY5" fmla="*/ 14124 h 19055"/>
              <a:gd name="connsiteX6" fmla="*/ 13154 w 19635"/>
              <a:gd name="connsiteY6" fmla="*/ 18909 h 19055"/>
              <a:gd name="connsiteX7" fmla="*/ 5018 w 19635"/>
              <a:gd name="connsiteY7" fmla="*/ 18115 h 19055"/>
              <a:gd name="connsiteX8" fmla="*/ 2330 w 19635"/>
              <a:gd name="connsiteY8" fmla="*/ 12726 h 19055"/>
              <a:gd name="connsiteX9" fmla="*/ 1312 w 19635"/>
              <a:gd name="connsiteY9" fmla="*/ 6112 h 19055"/>
              <a:gd name="connsiteX0" fmla="*/ 566 w 19635"/>
              <a:gd name="connsiteY0" fmla="*/ 178 h 19055"/>
              <a:gd name="connsiteX1" fmla="*/ 0 w 19635"/>
              <a:gd name="connsiteY1" fmla="*/ 6923 h 19055"/>
              <a:gd name="connsiteX0" fmla="*/ 1312 w 18348"/>
              <a:gd name="connsiteY0" fmla="*/ 6112 h 19055"/>
              <a:gd name="connsiteX1" fmla="*/ 5969 w 18348"/>
              <a:gd name="connsiteY1" fmla="*/ 2414 h 19055"/>
              <a:gd name="connsiteX2" fmla="*/ 11480 w 18348"/>
              <a:gd name="connsiteY2" fmla="*/ 4586 h 19055"/>
              <a:gd name="connsiteX3" fmla="*/ 17703 w 18348"/>
              <a:gd name="connsiteY3" fmla="*/ 151 h 19055"/>
              <a:gd name="connsiteX4" fmla="*/ 17160 w 18348"/>
              <a:gd name="connsiteY4" fmla="*/ 8720 h 19055"/>
              <a:gd name="connsiteX5" fmla="*/ 17741 w 18348"/>
              <a:gd name="connsiteY5" fmla="*/ 14124 h 19055"/>
              <a:gd name="connsiteX6" fmla="*/ 13154 w 18348"/>
              <a:gd name="connsiteY6" fmla="*/ 18909 h 19055"/>
              <a:gd name="connsiteX7" fmla="*/ 5018 w 18348"/>
              <a:gd name="connsiteY7" fmla="*/ 18115 h 19055"/>
              <a:gd name="connsiteX8" fmla="*/ 2330 w 18348"/>
              <a:gd name="connsiteY8" fmla="*/ 12726 h 19055"/>
              <a:gd name="connsiteX9" fmla="*/ 1312 w 18348"/>
              <a:gd name="connsiteY9" fmla="*/ 6112 h 19055"/>
              <a:gd name="connsiteX0" fmla="*/ 566 w 18348"/>
              <a:gd name="connsiteY0" fmla="*/ 178 h 19055"/>
              <a:gd name="connsiteX1" fmla="*/ 0 w 18348"/>
              <a:gd name="connsiteY1" fmla="*/ 6923 h 19055"/>
              <a:gd name="connsiteX0" fmla="*/ 1312 w 19358"/>
              <a:gd name="connsiteY0" fmla="*/ 6112 h 18964"/>
              <a:gd name="connsiteX1" fmla="*/ 5969 w 19358"/>
              <a:gd name="connsiteY1" fmla="*/ 2414 h 18964"/>
              <a:gd name="connsiteX2" fmla="*/ 11480 w 19358"/>
              <a:gd name="connsiteY2" fmla="*/ 4586 h 18964"/>
              <a:gd name="connsiteX3" fmla="*/ 17703 w 19358"/>
              <a:gd name="connsiteY3" fmla="*/ 151 h 18964"/>
              <a:gd name="connsiteX4" fmla="*/ 17160 w 19358"/>
              <a:gd name="connsiteY4" fmla="*/ 8720 h 18964"/>
              <a:gd name="connsiteX5" fmla="*/ 18841 w 19358"/>
              <a:gd name="connsiteY5" fmla="*/ 15465 h 18964"/>
              <a:gd name="connsiteX6" fmla="*/ 13154 w 19358"/>
              <a:gd name="connsiteY6" fmla="*/ 18909 h 18964"/>
              <a:gd name="connsiteX7" fmla="*/ 5018 w 19358"/>
              <a:gd name="connsiteY7" fmla="*/ 18115 h 18964"/>
              <a:gd name="connsiteX8" fmla="*/ 2330 w 19358"/>
              <a:gd name="connsiteY8" fmla="*/ 12726 h 18964"/>
              <a:gd name="connsiteX9" fmla="*/ 1312 w 19358"/>
              <a:gd name="connsiteY9" fmla="*/ 6112 h 18964"/>
              <a:gd name="connsiteX0" fmla="*/ 566 w 19358"/>
              <a:gd name="connsiteY0" fmla="*/ 178 h 18964"/>
              <a:gd name="connsiteX1" fmla="*/ 0 w 19358"/>
              <a:gd name="connsiteY1" fmla="*/ 6923 h 18964"/>
              <a:gd name="connsiteX0" fmla="*/ 1312 w 19358"/>
              <a:gd name="connsiteY0" fmla="*/ 6112 h 21617"/>
              <a:gd name="connsiteX1" fmla="*/ 5969 w 19358"/>
              <a:gd name="connsiteY1" fmla="*/ 2414 h 21617"/>
              <a:gd name="connsiteX2" fmla="*/ 11480 w 19358"/>
              <a:gd name="connsiteY2" fmla="*/ 4586 h 21617"/>
              <a:gd name="connsiteX3" fmla="*/ 17703 w 19358"/>
              <a:gd name="connsiteY3" fmla="*/ 151 h 21617"/>
              <a:gd name="connsiteX4" fmla="*/ 17160 w 19358"/>
              <a:gd name="connsiteY4" fmla="*/ 8720 h 21617"/>
              <a:gd name="connsiteX5" fmla="*/ 18841 w 19358"/>
              <a:gd name="connsiteY5" fmla="*/ 15465 h 21617"/>
              <a:gd name="connsiteX6" fmla="*/ 14254 w 19358"/>
              <a:gd name="connsiteY6" fmla="*/ 21590 h 21617"/>
              <a:gd name="connsiteX7" fmla="*/ 5018 w 19358"/>
              <a:gd name="connsiteY7" fmla="*/ 18115 h 21617"/>
              <a:gd name="connsiteX8" fmla="*/ 2330 w 19358"/>
              <a:gd name="connsiteY8" fmla="*/ 12726 h 21617"/>
              <a:gd name="connsiteX9" fmla="*/ 1312 w 19358"/>
              <a:gd name="connsiteY9" fmla="*/ 6112 h 21617"/>
              <a:gd name="connsiteX0" fmla="*/ 566 w 19358"/>
              <a:gd name="connsiteY0" fmla="*/ 178 h 21617"/>
              <a:gd name="connsiteX1" fmla="*/ 0 w 19358"/>
              <a:gd name="connsiteY1" fmla="*/ 6923 h 21617"/>
              <a:gd name="connsiteX0" fmla="*/ 1312 w 19358"/>
              <a:gd name="connsiteY0" fmla="*/ 6112 h 21590"/>
              <a:gd name="connsiteX1" fmla="*/ 5969 w 19358"/>
              <a:gd name="connsiteY1" fmla="*/ 2414 h 21590"/>
              <a:gd name="connsiteX2" fmla="*/ 11480 w 19358"/>
              <a:gd name="connsiteY2" fmla="*/ 4586 h 21590"/>
              <a:gd name="connsiteX3" fmla="*/ 17703 w 19358"/>
              <a:gd name="connsiteY3" fmla="*/ 151 h 21590"/>
              <a:gd name="connsiteX4" fmla="*/ 17160 w 19358"/>
              <a:gd name="connsiteY4" fmla="*/ 8720 h 21590"/>
              <a:gd name="connsiteX5" fmla="*/ 18841 w 19358"/>
              <a:gd name="connsiteY5" fmla="*/ 15465 h 21590"/>
              <a:gd name="connsiteX6" fmla="*/ 14254 w 19358"/>
              <a:gd name="connsiteY6" fmla="*/ 21590 h 21590"/>
              <a:gd name="connsiteX7" fmla="*/ 6118 w 19358"/>
              <a:gd name="connsiteY7" fmla="*/ 15434 h 21590"/>
              <a:gd name="connsiteX8" fmla="*/ 2330 w 19358"/>
              <a:gd name="connsiteY8" fmla="*/ 12726 h 21590"/>
              <a:gd name="connsiteX9" fmla="*/ 1312 w 19358"/>
              <a:gd name="connsiteY9" fmla="*/ 6112 h 21590"/>
              <a:gd name="connsiteX0" fmla="*/ 566 w 19358"/>
              <a:gd name="connsiteY0" fmla="*/ 178 h 21590"/>
              <a:gd name="connsiteX1" fmla="*/ 0 w 19358"/>
              <a:gd name="connsiteY1" fmla="*/ 6923 h 21590"/>
              <a:gd name="connsiteX0" fmla="*/ 1312 w 19358"/>
              <a:gd name="connsiteY0" fmla="*/ 6112 h 19802"/>
              <a:gd name="connsiteX1" fmla="*/ 5969 w 19358"/>
              <a:gd name="connsiteY1" fmla="*/ 2414 h 19802"/>
              <a:gd name="connsiteX2" fmla="*/ 11480 w 19358"/>
              <a:gd name="connsiteY2" fmla="*/ 4586 h 19802"/>
              <a:gd name="connsiteX3" fmla="*/ 17703 w 19358"/>
              <a:gd name="connsiteY3" fmla="*/ 151 h 19802"/>
              <a:gd name="connsiteX4" fmla="*/ 17160 w 19358"/>
              <a:gd name="connsiteY4" fmla="*/ 8720 h 19802"/>
              <a:gd name="connsiteX5" fmla="*/ 18841 w 19358"/>
              <a:gd name="connsiteY5" fmla="*/ 15465 h 19802"/>
              <a:gd name="connsiteX6" fmla="*/ 12879 w 19358"/>
              <a:gd name="connsiteY6" fmla="*/ 19802 h 19802"/>
              <a:gd name="connsiteX7" fmla="*/ 6118 w 19358"/>
              <a:gd name="connsiteY7" fmla="*/ 15434 h 19802"/>
              <a:gd name="connsiteX8" fmla="*/ 2330 w 19358"/>
              <a:gd name="connsiteY8" fmla="*/ 12726 h 19802"/>
              <a:gd name="connsiteX9" fmla="*/ 1312 w 19358"/>
              <a:gd name="connsiteY9" fmla="*/ 6112 h 19802"/>
              <a:gd name="connsiteX0" fmla="*/ 566 w 19358"/>
              <a:gd name="connsiteY0" fmla="*/ 178 h 19802"/>
              <a:gd name="connsiteX1" fmla="*/ 0 w 19358"/>
              <a:gd name="connsiteY1" fmla="*/ 6923 h 19802"/>
              <a:gd name="connsiteX0" fmla="*/ 1312 w 18841"/>
              <a:gd name="connsiteY0" fmla="*/ 6112 h 19802"/>
              <a:gd name="connsiteX1" fmla="*/ 5969 w 18841"/>
              <a:gd name="connsiteY1" fmla="*/ 2414 h 19802"/>
              <a:gd name="connsiteX2" fmla="*/ 11480 w 18841"/>
              <a:gd name="connsiteY2" fmla="*/ 4586 h 19802"/>
              <a:gd name="connsiteX3" fmla="*/ 17703 w 18841"/>
              <a:gd name="connsiteY3" fmla="*/ 151 h 19802"/>
              <a:gd name="connsiteX4" fmla="*/ 17160 w 18841"/>
              <a:gd name="connsiteY4" fmla="*/ 8720 h 19802"/>
              <a:gd name="connsiteX5" fmla="*/ 18841 w 18841"/>
              <a:gd name="connsiteY5" fmla="*/ 15465 h 19802"/>
              <a:gd name="connsiteX6" fmla="*/ 12879 w 18841"/>
              <a:gd name="connsiteY6" fmla="*/ 19802 h 19802"/>
              <a:gd name="connsiteX7" fmla="*/ 6118 w 18841"/>
              <a:gd name="connsiteY7" fmla="*/ 15434 h 19802"/>
              <a:gd name="connsiteX8" fmla="*/ 2330 w 18841"/>
              <a:gd name="connsiteY8" fmla="*/ 12726 h 19802"/>
              <a:gd name="connsiteX9" fmla="*/ 1312 w 18841"/>
              <a:gd name="connsiteY9" fmla="*/ 6112 h 19802"/>
              <a:gd name="connsiteX0" fmla="*/ 566 w 18841"/>
              <a:gd name="connsiteY0" fmla="*/ 178 h 19802"/>
              <a:gd name="connsiteX1" fmla="*/ 0 w 18841"/>
              <a:gd name="connsiteY1" fmla="*/ 6923 h 19802"/>
              <a:gd name="connsiteX0" fmla="*/ 1312 w 18023"/>
              <a:gd name="connsiteY0" fmla="*/ 6112 h 19803"/>
              <a:gd name="connsiteX1" fmla="*/ 5969 w 18023"/>
              <a:gd name="connsiteY1" fmla="*/ 2414 h 19803"/>
              <a:gd name="connsiteX2" fmla="*/ 11480 w 18023"/>
              <a:gd name="connsiteY2" fmla="*/ 4586 h 19803"/>
              <a:gd name="connsiteX3" fmla="*/ 17703 w 18023"/>
              <a:gd name="connsiteY3" fmla="*/ 151 h 19803"/>
              <a:gd name="connsiteX4" fmla="*/ 17160 w 18023"/>
              <a:gd name="connsiteY4" fmla="*/ 8720 h 19803"/>
              <a:gd name="connsiteX5" fmla="*/ 18016 w 18023"/>
              <a:gd name="connsiteY5" fmla="*/ 15912 h 19803"/>
              <a:gd name="connsiteX6" fmla="*/ 12879 w 18023"/>
              <a:gd name="connsiteY6" fmla="*/ 19802 h 19803"/>
              <a:gd name="connsiteX7" fmla="*/ 6118 w 18023"/>
              <a:gd name="connsiteY7" fmla="*/ 15434 h 19803"/>
              <a:gd name="connsiteX8" fmla="*/ 2330 w 18023"/>
              <a:gd name="connsiteY8" fmla="*/ 12726 h 19803"/>
              <a:gd name="connsiteX9" fmla="*/ 1312 w 18023"/>
              <a:gd name="connsiteY9" fmla="*/ 6112 h 19803"/>
              <a:gd name="connsiteX0" fmla="*/ 566 w 18023"/>
              <a:gd name="connsiteY0" fmla="*/ 178 h 19803"/>
              <a:gd name="connsiteX1" fmla="*/ 0 w 18023"/>
              <a:gd name="connsiteY1" fmla="*/ 6923 h 19803"/>
              <a:gd name="connsiteX0" fmla="*/ 1312 w 18023"/>
              <a:gd name="connsiteY0" fmla="*/ 6112 h 19803"/>
              <a:gd name="connsiteX1" fmla="*/ 5969 w 18023"/>
              <a:gd name="connsiteY1" fmla="*/ 2414 h 19803"/>
              <a:gd name="connsiteX2" fmla="*/ 11480 w 18023"/>
              <a:gd name="connsiteY2" fmla="*/ 4586 h 19803"/>
              <a:gd name="connsiteX3" fmla="*/ 17703 w 18023"/>
              <a:gd name="connsiteY3" fmla="*/ 151 h 19803"/>
              <a:gd name="connsiteX4" fmla="*/ 17160 w 18023"/>
              <a:gd name="connsiteY4" fmla="*/ 8720 h 19803"/>
              <a:gd name="connsiteX5" fmla="*/ 18016 w 18023"/>
              <a:gd name="connsiteY5" fmla="*/ 15912 h 19803"/>
              <a:gd name="connsiteX6" fmla="*/ 12879 w 18023"/>
              <a:gd name="connsiteY6" fmla="*/ 19802 h 19803"/>
              <a:gd name="connsiteX7" fmla="*/ 6118 w 18023"/>
              <a:gd name="connsiteY7" fmla="*/ 15434 h 19803"/>
              <a:gd name="connsiteX8" fmla="*/ 2330 w 18023"/>
              <a:gd name="connsiteY8" fmla="*/ 12726 h 19803"/>
              <a:gd name="connsiteX9" fmla="*/ 1312 w 18023"/>
              <a:gd name="connsiteY9" fmla="*/ 6112 h 19803"/>
              <a:gd name="connsiteX0" fmla="*/ 429 w 18023"/>
              <a:gd name="connsiteY0" fmla="*/ 3083 h 19803"/>
              <a:gd name="connsiteX1" fmla="*/ 0 w 18023"/>
              <a:gd name="connsiteY1" fmla="*/ 6923 h 19803"/>
              <a:gd name="connsiteX0" fmla="*/ 904 w 17615"/>
              <a:gd name="connsiteY0" fmla="*/ 6112 h 19803"/>
              <a:gd name="connsiteX1" fmla="*/ 5561 w 17615"/>
              <a:gd name="connsiteY1" fmla="*/ 2414 h 19803"/>
              <a:gd name="connsiteX2" fmla="*/ 11072 w 17615"/>
              <a:gd name="connsiteY2" fmla="*/ 4586 h 19803"/>
              <a:gd name="connsiteX3" fmla="*/ 17295 w 17615"/>
              <a:gd name="connsiteY3" fmla="*/ 151 h 19803"/>
              <a:gd name="connsiteX4" fmla="*/ 16752 w 17615"/>
              <a:gd name="connsiteY4" fmla="*/ 8720 h 19803"/>
              <a:gd name="connsiteX5" fmla="*/ 17608 w 17615"/>
              <a:gd name="connsiteY5" fmla="*/ 15912 h 19803"/>
              <a:gd name="connsiteX6" fmla="*/ 12471 w 17615"/>
              <a:gd name="connsiteY6" fmla="*/ 19802 h 19803"/>
              <a:gd name="connsiteX7" fmla="*/ 5710 w 17615"/>
              <a:gd name="connsiteY7" fmla="*/ 15434 h 19803"/>
              <a:gd name="connsiteX8" fmla="*/ 1922 w 17615"/>
              <a:gd name="connsiteY8" fmla="*/ 12726 h 19803"/>
              <a:gd name="connsiteX9" fmla="*/ 904 w 17615"/>
              <a:gd name="connsiteY9" fmla="*/ 6112 h 19803"/>
              <a:gd name="connsiteX0" fmla="*/ 21 w 17615"/>
              <a:gd name="connsiteY0" fmla="*/ 3083 h 19803"/>
              <a:gd name="connsiteX1" fmla="*/ 829 w 17615"/>
              <a:gd name="connsiteY1" fmla="*/ 7370 h 19803"/>
              <a:gd name="connsiteX0" fmla="*/ 171 w 16882"/>
              <a:gd name="connsiteY0" fmla="*/ 6112 h 19803"/>
              <a:gd name="connsiteX1" fmla="*/ 4828 w 16882"/>
              <a:gd name="connsiteY1" fmla="*/ 2414 h 19803"/>
              <a:gd name="connsiteX2" fmla="*/ 10339 w 16882"/>
              <a:gd name="connsiteY2" fmla="*/ 4586 h 19803"/>
              <a:gd name="connsiteX3" fmla="*/ 16562 w 16882"/>
              <a:gd name="connsiteY3" fmla="*/ 151 h 19803"/>
              <a:gd name="connsiteX4" fmla="*/ 16019 w 16882"/>
              <a:gd name="connsiteY4" fmla="*/ 8720 h 19803"/>
              <a:gd name="connsiteX5" fmla="*/ 16875 w 16882"/>
              <a:gd name="connsiteY5" fmla="*/ 15912 h 19803"/>
              <a:gd name="connsiteX6" fmla="*/ 11738 w 16882"/>
              <a:gd name="connsiteY6" fmla="*/ 19802 h 19803"/>
              <a:gd name="connsiteX7" fmla="*/ 4977 w 16882"/>
              <a:gd name="connsiteY7" fmla="*/ 15434 h 19803"/>
              <a:gd name="connsiteX8" fmla="*/ 1189 w 16882"/>
              <a:gd name="connsiteY8" fmla="*/ 12726 h 19803"/>
              <a:gd name="connsiteX9" fmla="*/ 171 w 16882"/>
              <a:gd name="connsiteY9" fmla="*/ 6112 h 19803"/>
              <a:gd name="connsiteX0" fmla="*/ 800 w 16882"/>
              <a:gd name="connsiteY0" fmla="*/ 3530 h 19803"/>
              <a:gd name="connsiteX1" fmla="*/ 96 w 16882"/>
              <a:gd name="connsiteY1" fmla="*/ 7370 h 19803"/>
              <a:gd name="connsiteX0" fmla="*/ 487 w 17198"/>
              <a:gd name="connsiteY0" fmla="*/ 6112 h 19803"/>
              <a:gd name="connsiteX1" fmla="*/ 5144 w 17198"/>
              <a:gd name="connsiteY1" fmla="*/ 2414 h 19803"/>
              <a:gd name="connsiteX2" fmla="*/ 10655 w 17198"/>
              <a:gd name="connsiteY2" fmla="*/ 4586 h 19803"/>
              <a:gd name="connsiteX3" fmla="*/ 16878 w 17198"/>
              <a:gd name="connsiteY3" fmla="*/ 151 h 19803"/>
              <a:gd name="connsiteX4" fmla="*/ 16335 w 17198"/>
              <a:gd name="connsiteY4" fmla="*/ 8720 h 19803"/>
              <a:gd name="connsiteX5" fmla="*/ 17191 w 17198"/>
              <a:gd name="connsiteY5" fmla="*/ 15912 h 19803"/>
              <a:gd name="connsiteX6" fmla="*/ 12054 w 17198"/>
              <a:gd name="connsiteY6" fmla="*/ 19802 h 19803"/>
              <a:gd name="connsiteX7" fmla="*/ 5293 w 17198"/>
              <a:gd name="connsiteY7" fmla="*/ 15434 h 19803"/>
              <a:gd name="connsiteX8" fmla="*/ 1505 w 17198"/>
              <a:gd name="connsiteY8" fmla="*/ 12726 h 19803"/>
              <a:gd name="connsiteX9" fmla="*/ 487 w 17198"/>
              <a:gd name="connsiteY9" fmla="*/ 6112 h 19803"/>
              <a:gd name="connsiteX0" fmla="*/ 1116 w 17198"/>
              <a:gd name="connsiteY0" fmla="*/ 3530 h 19803"/>
              <a:gd name="connsiteX1" fmla="*/ 0 w 17198"/>
              <a:gd name="connsiteY1" fmla="*/ 7593 h 1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98" h="19803">
                <a:moveTo>
                  <a:pt x="487" y="6112"/>
                </a:moveTo>
                <a:cubicBezTo>
                  <a:pt x="1175" y="3714"/>
                  <a:pt x="3138" y="5518"/>
                  <a:pt x="5144" y="2414"/>
                </a:cubicBezTo>
                <a:cubicBezTo>
                  <a:pt x="6580" y="3350"/>
                  <a:pt x="6620" y="5324"/>
                  <a:pt x="10655" y="4586"/>
                </a:cubicBezTo>
                <a:cubicBezTo>
                  <a:pt x="13058" y="2220"/>
                  <a:pt x="13651" y="-703"/>
                  <a:pt x="16878" y="151"/>
                </a:cubicBezTo>
                <a:cubicBezTo>
                  <a:pt x="17860" y="1162"/>
                  <a:pt x="16264" y="7174"/>
                  <a:pt x="16335" y="8720"/>
                </a:cubicBezTo>
                <a:cubicBezTo>
                  <a:pt x="14125" y="12279"/>
                  <a:pt x="16455" y="13315"/>
                  <a:pt x="17191" y="15912"/>
                </a:cubicBezTo>
                <a:cubicBezTo>
                  <a:pt x="13704" y="17422"/>
                  <a:pt x="14037" y="19882"/>
                  <a:pt x="12054" y="19802"/>
                </a:cubicBezTo>
                <a:cubicBezTo>
                  <a:pt x="10071" y="19722"/>
                  <a:pt x="7547" y="14298"/>
                  <a:pt x="5293" y="15434"/>
                </a:cubicBezTo>
                <a:cubicBezTo>
                  <a:pt x="4782" y="12032"/>
                  <a:pt x="1610" y="15302"/>
                  <a:pt x="1505" y="12726"/>
                </a:cubicBezTo>
                <a:cubicBezTo>
                  <a:pt x="1400" y="10150"/>
                  <a:pt x="-200" y="8511"/>
                  <a:pt x="487" y="6112"/>
                </a:cubicBezTo>
                <a:close/>
              </a:path>
              <a:path w="17198" h="19803" fill="none" extrusionOk="0">
                <a:moveTo>
                  <a:pt x="1116" y="3530"/>
                </a:moveTo>
                <a:cubicBezTo>
                  <a:pt x="927" y="5778"/>
                  <a:pt x="189" y="5345"/>
                  <a:pt x="0" y="7593"/>
                </a:cubicBezTo>
              </a:path>
            </a:pathLst>
          </a:custGeom>
          <a:solidFill>
            <a:schemeClr val="tx2"/>
          </a:solidFill>
          <a:ln w="12700">
            <a:solidFill>
              <a:schemeClr val="bg1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square" lIns="36000" tIns="36000" rIns="36000" bIns="36000" rtlCol="0">
            <a:spAutoFit/>
          </a:bodyPr>
          <a:lstStyle/>
          <a:p>
            <a:endParaRPr lang="ru-RU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1" name="Группа 220"/>
          <p:cNvGrpSpPr/>
          <p:nvPr/>
        </p:nvGrpSpPr>
        <p:grpSpPr>
          <a:xfrm>
            <a:off x="6851491" y="6613095"/>
            <a:ext cx="313005" cy="49684"/>
            <a:chOff x="3854202" y="2105422"/>
            <a:chExt cx="720080" cy="114300"/>
          </a:xfrm>
        </p:grpSpPr>
        <p:cxnSp>
          <p:nvCxnSpPr>
            <p:cNvPr id="222" name="Прямая со стрелкой 22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 стрелкой 22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4" name="TextBox 223"/>
          <p:cNvSpPr txBox="1"/>
          <p:nvPr/>
        </p:nvSpPr>
        <p:spPr>
          <a:xfrm>
            <a:off x="7164496" y="6511470"/>
            <a:ext cx="1872000" cy="22659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Трансграничные </a:t>
            </a:r>
            <a:r>
              <a:rPr lang="ru-RU" sz="1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перетоки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" name="Группа 224"/>
          <p:cNvGrpSpPr/>
          <p:nvPr/>
        </p:nvGrpSpPr>
        <p:grpSpPr>
          <a:xfrm rot="5400000">
            <a:off x="4584356" y="5522121"/>
            <a:ext cx="313005" cy="49684"/>
            <a:chOff x="3854202" y="2105422"/>
            <a:chExt cx="720080" cy="114300"/>
          </a:xfrm>
        </p:grpSpPr>
        <p:cxnSp>
          <p:nvCxnSpPr>
            <p:cNvPr id="233" name="Прямая со стрелкой 232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Прямая со стрелкой 23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Группа 234"/>
          <p:cNvGrpSpPr/>
          <p:nvPr/>
        </p:nvGrpSpPr>
        <p:grpSpPr>
          <a:xfrm rot="5400000">
            <a:off x="3720260" y="5522121"/>
            <a:ext cx="313005" cy="49684"/>
            <a:chOff x="3854202" y="2105422"/>
            <a:chExt cx="720080" cy="114300"/>
          </a:xfrm>
        </p:grpSpPr>
        <p:cxnSp>
          <p:nvCxnSpPr>
            <p:cNvPr id="240" name="Прямая со стрелкой 239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Прямая со стрелкой 240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Группа 241"/>
          <p:cNvGrpSpPr/>
          <p:nvPr/>
        </p:nvGrpSpPr>
        <p:grpSpPr>
          <a:xfrm rot="6681436">
            <a:off x="2610094" y="5881348"/>
            <a:ext cx="313005" cy="49684"/>
            <a:chOff x="3854202" y="2105422"/>
            <a:chExt cx="720080" cy="114300"/>
          </a:xfrm>
        </p:grpSpPr>
        <p:cxnSp>
          <p:nvCxnSpPr>
            <p:cNvPr id="250" name="Прямая со стрелкой 249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я со стрелкой 250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Группа 251"/>
          <p:cNvGrpSpPr/>
          <p:nvPr/>
        </p:nvGrpSpPr>
        <p:grpSpPr>
          <a:xfrm rot="21163046">
            <a:off x="2440335" y="4642985"/>
            <a:ext cx="313005" cy="49684"/>
            <a:chOff x="3854202" y="2105422"/>
            <a:chExt cx="720080" cy="114300"/>
          </a:xfrm>
        </p:grpSpPr>
        <p:cxnSp>
          <p:nvCxnSpPr>
            <p:cNvPr id="256" name="Прямая со стрелкой 255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 стрелкой 263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Группа 267"/>
          <p:cNvGrpSpPr/>
          <p:nvPr/>
        </p:nvGrpSpPr>
        <p:grpSpPr>
          <a:xfrm rot="875249">
            <a:off x="2530803" y="3997598"/>
            <a:ext cx="313005" cy="49684"/>
            <a:chOff x="3854202" y="2105422"/>
            <a:chExt cx="720080" cy="114300"/>
          </a:xfrm>
        </p:grpSpPr>
        <p:cxnSp>
          <p:nvCxnSpPr>
            <p:cNvPr id="272" name="Прямая со стрелкой 271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Прямая со стрелкой 272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Группа 273"/>
          <p:cNvGrpSpPr/>
          <p:nvPr/>
        </p:nvGrpSpPr>
        <p:grpSpPr>
          <a:xfrm rot="2519785">
            <a:off x="2714322" y="3581515"/>
            <a:ext cx="313005" cy="49684"/>
            <a:chOff x="3854202" y="2105422"/>
            <a:chExt cx="720080" cy="114300"/>
          </a:xfrm>
        </p:grpSpPr>
        <p:cxnSp>
          <p:nvCxnSpPr>
            <p:cNvPr id="275" name="Прямая со стрелкой 274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Прямая со стрелкой 275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Группа 279"/>
          <p:cNvGrpSpPr/>
          <p:nvPr/>
        </p:nvGrpSpPr>
        <p:grpSpPr>
          <a:xfrm rot="5400000">
            <a:off x="3094511" y="3386855"/>
            <a:ext cx="313005" cy="49684"/>
            <a:chOff x="3854202" y="2105422"/>
            <a:chExt cx="720080" cy="114300"/>
          </a:xfrm>
        </p:grpSpPr>
        <p:cxnSp>
          <p:nvCxnSpPr>
            <p:cNvPr id="281" name="Прямая со стрелкой 280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Прямая со стрелкой 281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TextBox 203"/>
          <p:cNvSpPr txBox="1"/>
          <p:nvPr/>
        </p:nvSpPr>
        <p:spPr>
          <a:xfrm>
            <a:off x="3780119" y="6237312"/>
            <a:ext cx="5363881" cy="22659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Операционные зоны ПАО «ФСК ЕЭС» и распределительных сетевых компаний</a:t>
            </a:r>
            <a:endParaRPr lang="ru-RU" sz="1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5" name="Группа 204"/>
          <p:cNvGrpSpPr/>
          <p:nvPr/>
        </p:nvGrpSpPr>
        <p:grpSpPr>
          <a:xfrm rot="5400000">
            <a:off x="7414991" y="5407895"/>
            <a:ext cx="313005" cy="49684"/>
            <a:chOff x="3854202" y="2105422"/>
            <a:chExt cx="720080" cy="114300"/>
          </a:xfrm>
        </p:grpSpPr>
        <p:cxnSp>
          <p:nvCxnSpPr>
            <p:cNvPr id="206" name="Прямая со стрелкой 205"/>
            <p:cNvCxnSpPr/>
            <p:nvPr/>
          </p:nvCxnSpPr>
          <p:spPr>
            <a:xfrm>
              <a:off x="3854202" y="21054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Прямая со стрелкой 206"/>
            <p:cNvCxnSpPr/>
            <p:nvPr/>
          </p:nvCxnSpPr>
          <p:spPr>
            <a:xfrm>
              <a:off x="3854202" y="2219722"/>
              <a:ext cx="720080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Выноска 1 (с границей) 207"/>
          <p:cNvSpPr/>
          <p:nvPr/>
        </p:nvSpPr>
        <p:spPr>
          <a:xfrm>
            <a:off x="98616" y="6321950"/>
            <a:ext cx="1745927" cy="261610"/>
          </a:xfrm>
          <a:prstGeom prst="accentCallout1">
            <a:avLst>
              <a:gd name="adj1" fmla="val 21300"/>
              <a:gd name="adj2" fmla="val 101729"/>
              <a:gd name="adj3" fmla="val -391294"/>
              <a:gd name="adj4" fmla="val 16434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1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«МРСК Юга»</a:t>
            </a:r>
            <a:endParaRPr lang="ru-RU" sz="11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24466" y="1063730"/>
          <a:ext cx="4507474" cy="2072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074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562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1F497D"/>
                          </a:solidFill>
                        </a:rPr>
                        <a:t>ПАО «РОССЕТИ» – технологическое и организационное ядро, основа российской электроэнергетики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46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Имущественный комплекс ПАО «</a:t>
                      </a:r>
                      <a:r>
                        <a:rPr lang="ru-RU" sz="1400" dirty="0" err="1" smtClean="0"/>
                        <a:t>Россети</a:t>
                      </a:r>
                      <a:r>
                        <a:rPr lang="ru-RU" sz="1400" dirty="0" smtClean="0"/>
                        <a:t>» включает в себя 36 дочерних и зависимых общества, в том числе 14 межрегиональных и магистральную сетевую компанию. Контролирующим акционером является государство, владеющее 87,9 % долей в уставном капитале</a:t>
                      </a:r>
                      <a:endParaRPr lang="ru-RU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3" name="Прямоугольник 212"/>
          <p:cNvSpPr/>
          <p:nvPr/>
        </p:nvSpPr>
        <p:spPr>
          <a:xfrm>
            <a:off x="539552" y="314231"/>
            <a:ext cx="7500451" cy="363562"/>
          </a:xfrm>
          <a:prstGeom prst="rect">
            <a:avLst/>
          </a:prstGeom>
        </p:spPr>
        <p:txBody>
          <a:bodyPr wrap="none" lIns="85725" tIns="42863" rIns="85725" bIns="42863">
            <a:spAutoFit/>
          </a:bodyPr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РОССЕТИ – СИСТЕМООБРАЗУЮЩАЯ ЭЛЕКТРОСЕТЕВАЯ КОМПАНИЯ РОССИИ</a:t>
            </a:r>
          </a:p>
        </p:txBody>
      </p:sp>
      <p:sp>
        <p:nvSpPr>
          <p:cNvPr id="209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6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814865" y="906458"/>
            <a:ext cx="4242259" cy="338504"/>
          </a:xfrm>
          <a:prstGeom prst="rect">
            <a:avLst/>
          </a:prstGeom>
        </p:spPr>
        <p:txBody>
          <a:bodyPr wrap="square" lIns="91389" tIns="45695" rIns="91389" bIns="45695">
            <a:spAutoFit/>
          </a:bodyPr>
          <a:lstStyle/>
          <a:p>
            <a:pPr defTabSz="913886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СТРУКТУРА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ЗАКУПОК ЗА 2017 ГОД</a:t>
            </a:r>
            <a:endParaRPr lang="ru-RU" sz="1600" dirty="0">
              <a:solidFill>
                <a:srgbClr val="1563AA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785389737"/>
              </p:ext>
            </p:extLst>
          </p:nvPr>
        </p:nvGraphicFramePr>
        <p:xfrm>
          <a:off x="5715092" y="1264114"/>
          <a:ext cx="2969512" cy="2144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970928" y="2024665"/>
            <a:ext cx="698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480</a:t>
            </a:r>
            <a:endParaRPr lang="ru-RU" b="1" dirty="0">
              <a:solidFill>
                <a:srgbClr val="1F497D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200" dirty="0">
                <a:solidFill>
                  <a:srgbClr val="1F497D"/>
                </a:solidFill>
                <a:latin typeface="Arial Narrow" panose="020B0606020202030204" pitchFamily="34" charset="0"/>
              </a:rPr>
              <a:t>млрд рублей</a:t>
            </a:r>
            <a:endParaRPr lang="ru-RU" sz="1400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70547" y="2801718"/>
            <a:ext cx="1755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основная деятельность</a:t>
            </a:r>
          </a:p>
          <a:p>
            <a:pPr algn="r"/>
            <a:r>
              <a:rPr lang="en-US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42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,</a:t>
            </a:r>
            <a:r>
              <a:rPr lang="en-US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0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млрд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01191" y="1293452"/>
            <a:ext cx="14509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инвестиционная деятельность</a:t>
            </a:r>
          </a:p>
          <a:p>
            <a:r>
              <a:rPr lang="en-US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304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,0</a:t>
            </a:r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14865" y="1353300"/>
            <a:ext cx="16881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прочие закупки</a:t>
            </a:r>
          </a:p>
          <a:p>
            <a:pPr algn="r"/>
            <a:r>
              <a:rPr lang="ru-RU" sz="1200" i="1" dirty="0">
                <a:solidFill>
                  <a:prstClr val="black"/>
                </a:solidFill>
                <a:latin typeface="Arial Narrow" panose="020B0606020202030204" pitchFamily="34" charset="0"/>
              </a:rPr>
              <a:t>(финансовые услуги, страхование, аренда, приобретение объектов)</a:t>
            </a:r>
          </a:p>
          <a:p>
            <a:pPr algn="r"/>
            <a:r>
              <a:rPr lang="en-US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133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,0</a:t>
            </a:r>
            <a:r>
              <a:rPr lang="ru-RU" sz="1400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млрд рублей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30674" y="322765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ЗАКУПОЧНОЙ ДЕЯТЕЛЬНОСТИ ГРУППЫ КОМПАНИЙ «РОССЕТИ»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3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 flipH="1">
            <a:off x="113407" y="4644070"/>
            <a:ext cx="4561901" cy="399653"/>
          </a:xfrm>
          <a:prstGeom prst="rect">
            <a:avLst/>
          </a:prstGeom>
          <a:noFill/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  <a:buClr>
                <a:srgbClr val="4F81BD"/>
              </a:buClr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СРЕДНЕЕ КОЛИЧЕСТВО УЧАСТНИКОВ ЗАКУПОК: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972030" y="5470717"/>
            <a:ext cx="2033746" cy="2844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2014 – 4,0 </a:t>
            </a:r>
          </a:p>
        </p:txBody>
      </p:sp>
      <p:sp>
        <p:nvSpPr>
          <p:cNvPr id="59" name="Блок-схема: альтернативный процесс 58"/>
          <p:cNvSpPr/>
          <p:nvPr/>
        </p:nvSpPr>
        <p:spPr>
          <a:xfrm>
            <a:off x="971602" y="5100874"/>
            <a:ext cx="2033746" cy="3015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2013 - 3,9 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971602" y="5845069"/>
            <a:ext cx="2033745" cy="2160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2015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4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,0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971602" y="6151011"/>
            <a:ext cx="2033745" cy="2160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2016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4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,6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64535" y="422108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ОТКРЫТОСТЬ ЗАКУПОЧНЫХ ПРОЦЕДУР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27260" y="4711477"/>
            <a:ext cx="254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открытые закупочные процедуры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5109995" y="4751090"/>
            <a:ext cx="1295278" cy="1315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ru-RU" sz="28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57478" y="5672296"/>
            <a:ext cx="8910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5%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15259" y="5651420"/>
            <a:ext cx="2126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жидаемая доля закупок у 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единственного  источника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3" name="Диаграмма 72"/>
          <p:cNvGraphicFramePr/>
          <p:nvPr>
            <p:extLst>
              <p:ext uri="{D42A27DB-BD31-4B8C-83A1-F6EECF244321}">
                <p14:modId xmlns:p14="http://schemas.microsoft.com/office/powerpoint/2010/main" val="2166491037"/>
              </p:ext>
            </p:extLst>
          </p:nvPr>
        </p:nvGraphicFramePr>
        <p:xfrm>
          <a:off x="4493314" y="4621024"/>
          <a:ext cx="2634214" cy="161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" name="Прямоугольник 73"/>
          <p:cNvSpPr/>
          <p:nvPr/>
        </p:nvSpPr>
        <p:spPr>
          <a:xfrm>
            <a:off x="5336270" y="5017029"/>
            <a:ext cx="1018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-20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95%</a:t>
            </a:r>
            <a:endParaRPr lang="ru-RU" sz="4000" dirty="0"/>
          </a:p>
        </p:txBody>
      </p:sp>
      <p:sp>
        <p:nvSpPr>
          <p:cNvPr id="75" name="TextBox 74"/>
          <p:cNvSpPr txBox="1"/>
          <p:nvPr/>
        </p:nvSpPr>
        <p:spPr>
          <a:xfrm>
            <a:off x="1675394" y="3628565"/>
            <a:ext cx="282979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доля закупок на электронных </a:t>
            </a:r>
          </a:p>
          <a:p>
            <a:pPr algn="just"/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торговых площадках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86537" y="3567010"/>
            <a:ext cx="102681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99%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9851" y="900311"/>
            <a:ext cx="454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ИТОГИ ЗАКУПОЧНОЙ ДЕЯТЕЛЬНОСТИ ЗА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2017 ГОД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72118" y="2786590"/>
            <a:ext cx="3153216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млрд. рублей </a:t>
            </a:r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экономический эффект от проведения  конкурентных процедур или  14,8 </a:t>
            </a:r>
            <a:r>
              <a:rPr lang="ru-RU" sz="1400" b="1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%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68706" y="2775390"/>
            <a:ext cx="8446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83,2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72118" y="2162344"/>
            <a:ext cx="283306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млрд. рублей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/>
              </a:rPr>
              <a:t> </a:t>
            </a:r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общая </a:t>
            </a:r>
          </a:p>
          <a:p>
            <a:pPr algn="just"/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стоимость закупочных процедур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-106372" y="2126097"/>
            <a:ext cx="15300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480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672118" y="1730297"/>
            <a:ext cx="340155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тысяч</a:t>
            </a:r>
            <a:r>
              <a:rPr lang="ru-RU" sz="1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и</a:t>
            </a:r>
            <a:r>
              <a:rPr lang="ru-RU" sz="1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  </a:t>
            </a:r>
            <a:r>
              <a:rPr lang="ru-RU" sz="1400" spc="-2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Calibri"/>
              </a:rPr>
              <a:t>закупочных процедур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-106372" y="1597083"/>
            <a:ext cx="153003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3</a:t>
            </a:r>
            <a:r>
              <a:rPr lang="ru-RU" sz="32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4</a:t>
            </a:r>
            <a:endParaRPr lang="ru-RU" sz="32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84" name="Блок-схема: альтернативный процесс 83"/>
          <p:cNvSpPr/>
          <p:nvPr/>
        </p:nvSpPr>
        <p:spPr>
          <a:xfrm>
            <a:off x="971602" y="6453863"/>
            <a:ext cx="2033745" cy="21609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2017 –</a:t>
            </a:r>
            <a:r>
              <a:rPr lang="en-US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5,0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4919877" y="1509152"/>
            <a:ext cx="37973" cy="2508354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4493314" y="4088927"/>
            <a:ext cx="37973" cy="2508354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583876" y="4455201"/>
            <a:ext cx="2739955" cy="7018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5845544" y="3687079"/>
            <a:ext cx="2739955" cy="7018"/>
          </a:xfrm>
          <a:prstGeom prst="line">
            <a:avLst/>
          </a:prstGeom>
          <a:ln w="1905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41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9147" y="333064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ИСПОЛНЕНИЕ ПП РФ ОТ 11.12.2014 № 1352 В ГРУППЕ КОМПАНИЙ «РОССЕТИ»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10589" y="743899"/>
            <a:ext cx="910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Информация о доле закупок у субъектов малого и среднего предпринимательства (МСП)</a:t>
            </a:r>
          </a:p>
          <a:p>
            <a:pPr algn="ctr"/>
            <a:r>
              <a:rPr lang="ru-RU" sz="16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2017 год</a:t>
            </a:r>
            <a:endParaRPr lang="ru-RU" sz="1600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3346" y="6251105"/>
            <a:ext cx="81893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В соответствии с требованиями ПП РФ от 11.12.2014 № 1352 показатель должен составлять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18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</a:t>
            </a:r>
          </a:p>
          <a:p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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В соответствии с требованиями ПП РФ от 11.12.2014 № 1352 показатель должен составлять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10 % (с 01.01.2018 - 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≥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15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%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endParaRPr lang="ru-RU" sz="11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621" y="3246104"/>
            <a:ext cx="426757" cy="365792"/>
          </a:xfrm>
          <a:prstGeom prst="rect">
            <a:avLst/>
          </a:prstGeom>
        </p:spPr>
      </p:pic>
      <p:sp>
        <p:nvSpPr>
          <p:cNvPr id="10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4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85118"/>
              </p:ext>
            </p:extLst>
          </p:nvPr>
        </p:nvGraphicFramePr>
        <p:xfrm>
          <a:off x="377950" y="1434557"/>
          <a:ext cx="8519426" cy="4656654"/>
        </p:xfrm>
        <a:graphic>
          <a:graphicData uri="http://schemas.openxmlformats.org/drawingml/2006/table">
            <a:tbl>
              <a:tblPr/>
              <a:tblGrid>
                <a:gridCol w="1635651">
                  <a:extLst>
                    <a:ext uri="{9D8B030D-6E8A-4147-A177-3AD203B41FA5}">
                      <a16:colId xmlns:a16="http://schemas.microsoft.com/office/drawing/2014/main" xmlns="" val="1618718635"/>
                    </a:ext>
                  </a:extLst>
                </a:gridCol>
                <a:gridCol w="754916">
                  <a:extLst>
                    <a:ext uri="{9D8B030D-6E8A-4147-A177-3AD203B41FA5}">
                      <a16:colId xmlns:a16="http://schemas.microsoft.com/office/drawing/2014/main" xmlns="" val="2753672055"/>
                    </a:ext>
                  </a:extLst>
                </a:gridCol>
                <a:gridCol w="706525">
                  <a:extLst>
                    <a:ext uri="{9D8B030D-6E8A-4147-A177-3AD203B41FA5}">
                      <a16:colId xmlns:a16="http://schemas.microsoft.com/office/drawing/2014/main" xmlns="" val="2517102173"/>
                    </a:ext>
                  </a:extLst>
                </a:gridCol>
                <a:gridCol w="1219482">
                  <a:extLst>
                    <a:ext uri="{9D8B030D-6E8A-4147-A177-3AD203B41FA5}">
                      <a16:colId xmlns:a16="http://schemas.microsoft.com/office/drawing/2014/main" xmlns="" val="2375979439"/>
                    </a:ext>
                  </a:extLst>
                </a:gridCol>
                <a:gridCol w="1093661">
                  <a:extLst>
                    <a:ext uri="{9D8B030D-6E8A-4147-A177-3AD203B41FA5}">
                      <a16:colId xmlns:a16="http://schemas.microsoft.com/office/drawing/2014/main" xmlns="" val="2839219521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xmlns="" val="2470109412"/>
                    </a:ext>
                  </a:extLst>
                </a:gridCol>
                <a:gridCol w="950904">
                  <a:extLst>
                    <a:ext uri="{9D8B030D-6E8A-4147-A177-3AD203B41FA5}">
                      <a16:colId xmlns:a16="http://schemas.microsoft.com/office/drawing/2014/main" xmlns="" val="1960898116"/>
                    </a:ext>
                  </a:extLst>
                </a:gridCol>
                <a:gridCol w="1132375">
                  <a:extLst>
                    <a:ext uri="{9D8B030D-6E8A-4147-A177-3AD203B41FA5}">
                      <a16:colId xmlns:a16="http://schemas.microsoft.com/office/drawing/2014/main" xmlns="" val="2640063537"/>
                    </a:ext>
                  </a:extLst>
                </a:gridCol>
              </a:tblGrid>
              <a:tr h="6565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ДЗО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закупок у МСП общий показатель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(≥ 18 %)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Доля закупок у МСП (СПЕЦТОРГИ)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(≥ 10 %)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оплаты (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тыс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, рублей с НДС)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оплаты за вычетом п.7 ПП РФ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(тыс, рублей с НДС)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стоимостной объем оплаты с субъектами МСП на общих основаниях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(тыс, рублей с НДС)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стоимостной объем оплаты по спецторгам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(тыс, рублей с НДС)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ВСЕГО оплаты МСП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(тыс, рублей с НДС)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945382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ОАО "МРСК Урала"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83,95%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81,86%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2 508 559,14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2 282 025,69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47 589,15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1 868 090,39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1 915 679,54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080687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"ТРК"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96,95%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76,53%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1 075 229,02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978 988,69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199 887,17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749 200,83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949 088,00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8852911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"ТЮМЕНЬЭНЕРГО"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83,98%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63,34%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8 662 999,00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8 326 846,00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1 718 814,00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5 274 418,00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6 993 232,00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6423895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Волги"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83,35%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47,63%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7 381 639,39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6 910 700,91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2 468 040,17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3 291 870,42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5 759 910,59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4590263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 и Приволжья"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74,94%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44,74%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16 253 353,83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15 631 069,73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4 720 613,38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6 992 749,96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11 713 363,34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978606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С-З"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76,48%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37,26%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31 616 741,25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10 539 830,49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4 133 253,90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3 927 497,10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8 060 751,00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731292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"МОЭСК"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62,32%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35,56%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19 604 503,34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17 918 348,97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4 794 971,44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6 371 753,58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11 166 725,02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448125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"КУБАНЬЭНЕРГО"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89,53%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23,56%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10 068 995,00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9 277 386,00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6 120 636,00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2 185 775,00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8 306 411,00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3774730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Сибири"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54,31%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21,29%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10 616 955,86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10 103 570,79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3 336 657,99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2 150 580,33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5 487 238,32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8930222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64,91%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19,80%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12 258 818,75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11 823 181,65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5 333 792,14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2 340 705,22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7 674 497,36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009055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"ЛЕНЭНЕРГО"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77,70%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18,35%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25 172 563,95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23 426 003,85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13 903 070,87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4 298 488,32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18 201 559,19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489141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Северного Кавказа"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60,29%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17,52%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4 181 379,05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2 587 592,25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1 106 722,93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453 357,00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1 560 079,93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0387582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Юга"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68,50%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15,79%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7 011 514,91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3 966 276,45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2 090 686,90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626 232,02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2 716 918,92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9859513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"ЯНТАРЬЭНЕРГО"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46,97%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12,65%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19 204 856,52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15 244 943,75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5 231 905,54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1 928 808,16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7 160 713,70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374004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"ФСК ЕЭС"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32,46%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10,34%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104 594 400,28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81 261 169,48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17 973 793,06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8 403 817,65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26 377 610,71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6122967"/>
                  </a:ext>
                </a:extLst>
              </a:tr>
              <a:tr h="2477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6406" marR="6406" marT="640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56,31%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23,09%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280 212 509,29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220 277 934,69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73 180 434,64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50 863 343,98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124 043 778,62   </a:t>
                      </a:r>
                    </a:p>
                  </a:txBody>
                  <a:tcPr marL="6406" marR="6406" marT="640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8025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6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6935" y="740567"/>
            <a:ext cx="9036496" cy="55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>
              <a:lnSpc>
                <a:spcPct val="114000"/>
              </a:lnSpc>
            </a:pP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РЕАЛИЗАЦИИ ДОРОЖНОЙ КАРТЫ </a:t>
            </a:r>
            <a:r>
              <a:rPr lang="ru-RU" sz="1600" dirty="0">
                <a:solidFill>
                  <a:schemeClr val="accent1"/>
                </a:solidFill>
                <a:latin typeface="Arial Narrow" panose="020B0606020202030204" pitchFamily="34" charset="0"/>
              </a:rPr>
              <a:t>ПО РАСШИРЕНИЮ ДОСТУПА К ЗАКУПКАМ </a:t>
            </a: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СУБЪЕКТОВ </a:t>
            </a:r>
            <a:b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МАЛОГО И СРЕДНЕГО ПРЕДПРИНИМАТЕЛЬСТВА В ГРУППЕ КОМПАНИЙ «РОССЕТИ»</a:t>
            </a:r>
            <a:endParaRPr lang="ru-RU" sz="1600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7670" y="1482490"/>
            <a:ext cx="8829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~ 7</a:t>
            </a:r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0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6584" y="1398713"/>
            <a:ext cx="771116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компаний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– участники </a:t>
            </a:r>
            <a:r>
              <a:rPr lang="ru-RU" sz="1400" spc="-3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программы партнерства между ДЗО ПАО «Россети» и субъектами малого и среднего </a:t>
            </a:r>
            <a:r>
              <a:rPr lang="ru-RU" sz="1400" spc="-3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предпринимательства (МСП)</a:t>
            </a:r>
            <a:endParaRPr lang="en-US" sz="1400" spc="-30" dirty="0" smtClean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для участников программы предусмотрено увеличение авансирования, возможность переуступки права требования по договору в пользу банков и исполнение договора без предоставления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обеспечения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1530" y="2475723"/>
            <a:ext cx="88290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15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8762" y="2446565"/>
            <a:ext cx="7711168" cy="11695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совещательных органов ДЗО ПАО «Россети» с участием представителей малого и среднего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предпринимательства</a:t>
            </a:r>
            <a:endParaRPr lang="en-US" sz="1400" spc="-20" dirty="0" smtClean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ежеквартально проводят обсуждения и формируют предложения по совершенствованию нормативной базы и внутренних правил компании для повышения открытости в части проведения закупочных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процедур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242" y="4178422"/>
            <a:ext cx="988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56,3</a:t>
            </a:r>
            <a:r>
              <a:rPr lang="en-US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% </a:t>
            </a:r>
            <a:endParaRPr lang="ru-RU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2176" y="4071331"/>
            <a:ext cx="80104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закупок у субъектов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по 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итогам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2017 года, 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прямых закупок –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23,1 %</a:t>
            </a: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2016 году доля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закупок у субъектов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– 58%,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доля прямых закупок –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23%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935" y="4738626"/>
            <a:ext cx="988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15 698</a:t>
            </a:r>
            <a:endParaRPr lang="en-US" sz="2400" b="1" dirty="0">
              <a:solidFill>
                <a:srgbClr val="1F497D"/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5719" y="4627824"/>
            <a:ext cx="7720697" cy="7386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спец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. торгов из перечня товаров, работ, услуг необходимых к закупкам у МСП проведено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 20</a:t>
            </a:r>
            <a:r>
              <a:rPr lang="en-US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17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год</a:t>
            </a:r>
            <a:endParaRPr lang="ru-RU" sz="1400" spc="-2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2016 году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проведено спец. торгов из перечня товаров, работ, услуг необходимых к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закупкам</a:t>
            </a:r>
            <a:endParaRPr lang="en-US" sz="1400" b="1" i="1" spc="-20" dirty="0" smtClean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у</a:t>
            </a:r>
            <a:r>
              <a:rPr lang="en-US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– 13 000</a:t>
            </a:r>
            <a:endParaRPr lang="ru-RU" sz="1400" i="1" spc="-2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16" y="3636215"/>
            <a:ext cx="98878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1F497D"/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~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51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82176" y="3547045"/>
            <a:ext cx="80104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Clr>
                <a:srgbClr val="4F81BD"/>
              </a:buClr>
              <a:buSzPct val="120000"/>
            </a:pPr>
            <a:r>
              <a:rPr lang="ru-RU" sz="1400" b="1" spc="-20" dirty="0" smtClean="0">
                <a:solidFill>
                  <a:schemeClr val="tx2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млрд рублей</a:t>
            </a:r>
            <a:r>
              <a:rPr lang="ru-RU" sz="1400" spc="-20" dirty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объем закупок, проведенных только для субъектов </a:t>
            </a:r>
            <a:r>
              <a:rPr lang="ru-RU" sz="1400" spc="-20" dirty="0" smtClean="0">
                <a:solidFill>
                  <a:prstClr val="black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за 2017 год</a:t>
            </a:r>
          </a:p>
          <a:p>
            <a:pPr algn="just">
              <a:buClr>
                <a:srgbClr val="4F81BD"/>
              </a:buClr>
              <a:buSzPct val="120000"/>
            </a:pP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в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201</a:t>
            </a:r>
            <a:r>
              <a:rPr lang="en-US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</a:t>
            </a:r>
            <a:r>
              <a:rPr lang="ru-RU" sz="1400" b="1" i="1" spc="-20" dirty="0" smtClean="0">
                <a:solidFill>
                  <a:srgbClr val="C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году </a:t>
            </a:r>
            <a:r>
              <a:rPr lang="ru-RU" sz="1400" b="1" i="1" spc="-2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объем закупок, проведенных только для субъектов 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МСП – </a:t>
            </a:r>
            <a:r>
              <a:rPr lang="en-US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62</a:t>
            </a:r>
            <a:r>
              <a:rPr lang="ru-RU" sz="1400" b="1" i="1" spc="-20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млрд рублей</a:t>
            </a:r>
            <a:endParaRPr lang="ru-RU" sz="1400" spc="-20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251520" y="5478852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sz="1300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НЕЗАВИСИМАЯ ОЦЕНКА ЗАКУПОЧНОЙ ДЕЯТЕЛЬНОСТИ ПАО «РОССЕТИ» </a:t>
            </a:r>
            <a:endParaRPr lang="ru-RU" sz="1300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5752972"/>
            <a:ext cx="4415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 smtClean="0">
                <a:latin typeface="Arial Narrow" panose="020B0606020202030204" pitchFamily="34" charset="0"/>
              </a:rPr>
              <a:t>Рейтинги </a:t>
            </a:r>
            <a:r>
              <a:rPr lang="ru-RU" sz="1100" b="1" dirty="0">
                <a:latin typeface="Arial Narrow" panose="020B0606020202030204" pitchFamily="34" charset="0"/>
              </a:rPr>
              <a:t>качества управления закупочной деятельностью в компаниях с государственным участием </a:t>
            </a:r>
            <a:r>
              <a:rPr lang="ru-RU" sz="1100" b="1" dirty="0" smtClean="0">
                <a:latin typeface="Arial Narrow" panose="020B0606020202030204" pitchFamily="34" charset="0"/>
              </a:rPr>
              <a:t>(</a:t>
            </a:r>
            <a:r>
              <a:rPr lang="ru-RU" sz="1100" b="1" dirty="0">
                <a:latin typeface="Arial Narrow" panose="020B0606020202030204" pitchFamily="34" charset="0"/>
              </a:rPr>
              <a:t>Рейтинговое агентство Эксперт РА):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17.03.2014 – РКЗ 8, прогноз Позитивный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Narrow" panose="020B0606020202030204" pitchFamily="34" charset="0"/>
              </a:rPr>
              <a:t>01.01.2016 </a:t>
            </a:r>
            <a:r>
              <a:rPr lang="ru-RU" sz="1100" dirty="0">
                <a:latin typeface="Arial Narrow" panose="020B0606020202030204" pitchFamily="34" charset="0"/>
              </a:rPr>
              <a:t>– РКЗ 9, прогноз </a:t>
            </a:r>
            <a:r>
              <a:rPr lang="ru-RU" sz="1100" dirty="0" smtClean="0">
                <a:latin typeface="Arial Narrow" panose="020B0606020202030204" pitchFamily="34" charset="0"/>
              </a:rPr>
              <a:t>Позитивный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02168" y="574692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b="1" dirty="0">
                <a:latin typeface="Arial Narrow" panose="020B0606020202030204" pitchFamily="34" charset="0"/>
              </a:rPr>
              <a:t>Национальный Рейтинг Прозрачности Закупок: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2013 год – Гарантированная прозрачность 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2014 год – Гарантированная прозрачность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>
                <a:latin typeface="Arial Narrow" panose="020B0606020202030204" pitchFamily="34" charset="0"/>
              </a:rPr>
              <a:t>2015 год – Гарантированная </a:t>
            </a:r>
            <a:r>
              <a:rPr lang="ru-RU" sz="1100" dirty="0" smtClean="0">
                <a:latin typeface="Arial Narrow" panose="020B0606020202030204" pitchFamily="34" charset="0"/>
              </a:rPr>
              <a:t>прозрачность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Narrow" panose="020B0606020202030204" pitchFamily="34" charset="0"/>
              </a:rPr>
              <a:t>2016 год </a:t>
            </a:r>
            <a:r>
              <a:rPr lang="ru-RU" sz="1100" dirty="0">
                <a:latin typeface="Arial Narrow" panose="020B0606020202030204" pitchFamily="34" charset="0"/>
              </a:rPr>
              <a:t>– Гарантированная </a:t>
            </a:r>
            <a:r>
              <a:rPr lang="ru-RU" sz="1100" dirty="0" smtClean="0">
                <a:latin typeface="Arial Narrow" panose="020B0606020202030204" pitchFamily="34" charset="0"/>
              </a:rPr>
              <a:t>прозрачность</a:t>
            </a:r>
          </a:p>
          <a:p>
            <a:pPr marL="285750" indent="-192088" algn="just">
              <a:buClr>
                <a:schemeClr val="tx2">
                  <a:lumMod val="60000"/>
                  <a:lumOff val="4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Arial Narrow" panose="020B0606020202030204" pitchFamily="34" charset="0"/>
              </a:rPr>
              <a:t>2017 год – Гарантированная прозрачность</a:t>
            </a: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35623" y="325884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РЕЗУЛЬТАТЫ ЗАКУПОЧНОЙ ДЕЯТЕЛЬНОСТИ</a:t>
            </a:r>
          </a:p>
        </p:txBody>
      </p:sp>
      <p:sp>
        <p:nvSpPr>
          <p:cNvPr id="18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5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689" y="5406686"/>
            <a:ext cx="4773582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 стрелкой 19"/>
          <p:cNvCxnSpPr/>
          <p:nvPr/>
        </p:nvCxnSpPr>
        <p:spPr>
          <a:xfrm>
            <a:off x="7020272" y="980728"/>
            <a:ext cx="0" cy="664167"/>
          </a:xfrm>
          <a:prstGeom prst="straightConnector1">
            <a:avLst/>
          </a:prstGeom>
          <a:ln w="28575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979712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2013 - 2014 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42348" y="12368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2015 и далее</a:t>
            </a:r>
            <a:endParaRPr lang="ru-RU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621630" y="1124744"/>
          <a:ext cx="799288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9217" y="331598"/>
            <a:ext cx="8097714" cy="30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ИЗМЕНЕНИЯ В ИНТЕРЕСАХ СУБЪЕКТОВ МСП</a:t>
            </a:r>
            <a:endParaRPr lang="ru-RU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684" y="980728"/>
            <a:ext cx="8604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Планы закупок на 2018 год всех операционных ДЗО Общества утверждены в установленном порядке и размещены в единой информационной системе в сфере закупок в срок до 31.12.2017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0674" y="322765"/>
            <a:ext cx="7555558" cy="345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224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ПЛАНЫ ЗАКУПОК ДЗО ОБЩЕСТВА НА 2018 ГОД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824563"/>
              </p:ext>
            </p:extLst>
          </p:nvPr>
        </p:nvGraphicFramePr>
        <p:xfrm>
          <a:off x="292684" y="1700808"/>
          <a:ext cx="8532271" cy="4790970"/>
        </p:xfrm>
        <a:graphic>
          <a:graphicData uri="http://schemas.openxmlformats.org/drawingml/2006/table">
            <a:tbl>
              <a:tblPr/>
              <a:tblGrid>
                <a:gridCol w="1775707">
                  <a:extLst>
                    <a:ext uri="{9D8B030D-6E8A-4147-A177-3AD203B41FA5}">
                      <a16:colId xmlns:a16="http://schemas.microsoft.com/office/drawing/2014/main" xmlns="" val="2668746450"/>
                    </a:ext>
                  </a:extLst>
                </a:gridCol>
                <a:gridCol w="1775707">
                  <a:extLst>
                    <a:ext uri="{9D8B030D-6E8A-4147-A177-3AD203B41FA5}">
                      <a16:colId xmlns:a16="http://schemas.microsoft.com/office/drawing/2014/main" xmlns="" val="48097600"/>
                    </a:ext>
                  </a:extLst>
                </a:gridCol>
                <a:gridCol w="1808022">
                  <a:extLst>
                    <a:ext uri="{9D8B030D-6E8A-4147-A177-3AD203B41FA5}">
                      <a16:colId xmlns:a16="http://schemas.microsoft.com/office/drawing/2014/main" xmlns="" val="7437039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572506968"/>
                    </a:ext>
                  </a:extLst>
                </a:gridCol>
                <a:gridCol w="1732675">
                  <a:extLst>
                    <a:ext uri="{9D8B030D-6E8A-4147-A177-3AD203B41FA5}">
                      <a16:colId xmlns:a16="http://schemas.microsoft.com/office/drawing/2014/main" xmlns="" val="981278128"/>
                    </a:ext>
                  </a:extLst>
                </a:gridCol>
              </a:tblGrid>
              <a:tr h="8902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 ДЗО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Общий объем (тыс. руб.)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Операционная деятельность, в том числе финансовые услуги по предоставлению кредитных средств (тыс. рублей)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Инвестиционная деятельность (тыс. рублей)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568016"/>
                  </a:ext>
                </a:extLst>
              </a:tr>
              <a:tr h="190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Операционная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деятельность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финансовые услуги</a:t>
                      </a:r>
                    </a:p>
                  </a:txBody>
                  <a:tcPr marL="8535" marR="8535" marT="8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8521287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312 060 168,6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93 886 935,4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103 221 900,0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114 951 333,2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9043063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"МОЭСК"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87 454 803,8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13 899 008,2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61 000 000,0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12 555 795,5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73528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"ФСК ЕЭС"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86 248 438,2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20 479 109,7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65 769 328,6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24626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24 275 255,1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12 218 535,3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5 280 000,0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6 776 719,8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480825"/>
                  </a:ext>
                </a:extLst>
              </a:tr>
              <a:tr h="3713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Центра и Приволжья"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21 930 484,8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12 250 065,0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3 240 000,0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6 440 419,9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574788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"Ленэнерго"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20 561 556,9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2 054 043,5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11 400 000,0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7 107 513,4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4123742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"Тюменьэнерго"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16 354 665,8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10 676 296,6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2 762 500,0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2 915 869,2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953095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Северо-Запада"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11 911 948,3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8 132 591,4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3 688 000,0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91 356,9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8854871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"Кубаньэнерго"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8 762 453,0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3 348 434,0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2 760 000,0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2 654 019,0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364740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Сибири"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8 701 682,4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3 301 682,4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5 400 000,0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10254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Юга"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8 315 028,2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2 458 324,9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5 330 250,0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526 453,3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001285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Волги"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7 806 161,0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1 061 904,5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900 000,0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5 844 256,5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10260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Урала"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5 631 056,6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1 397 749,1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720 150,0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3 513 157,5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276070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"МРСК СевКав"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1 933 739,7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1 677 819,5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255 920,2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05658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АО "Янтарьэнерго"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1 200 860,8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516 860,8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684 000,0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18583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ПАО "ТРК"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972 034,0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414 510,6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57 000,0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500 523,4</a:t>
                      </a:r>
                    </a:p>
                  </a:txBody>
                  <a:tcPr marL="8535" marR="8535" marT="85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578118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/>
        </p:nvSpPr>
        <p:spPr>
          <a:xfrm>
            <a:off x="8768665" y="312668"/>
            <a:ext cx="42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7</a:t>
            </a:r>
            <a:endParaRPr lang="ru-RU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7_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1D4576"/>
      </a:accent1>
      <a:accent2>
        <a:srgbClr val="6597D8"/>
      </a:accent2>
      <a:accent3>
        <a:srgbClr val="FFC000"/>
      </a:accent3>
      <a:accent4>
        <a:srgbClr val="DCE8F6"/>
      </a:accent4>
      <a:accent5>
        <a:srgbClr val="1F497D"/>
      </a:accent5>
      <a:accent6>
        <a:srgbClr val="938953"/>
      </a:accent6>
      <a:hlink>
        <a:srgbClr val="0000FF"/>
      </a:hlink>
      <a:folHlink>
        <a:srgbClr val="800080"/>
      </a:folHlink>
    </a:clrScheme>
    <a:fontScheme name="4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13012</TotalTime>
  <Words>1689</Words>
  <Application>Microsoft Office PowerPoint</Application>
  <PresentationFormat>Экран (4:3)</PresentationFormat>
  <Paragraphs>364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27_Office Theme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Дьяченко Никита Александрович</dc:creator>
  <cp:lastModifiedBy>Симоненко В. В.</cp:lastModifiedBy>
  <cp:revision>1020</cp:revision>
  <cp:lastPrinted>2018-01-16T11:15:50Z</cp:lastPrinted>
  <dcterms:created xsi:type="dcterms:W3CDTF">2014-05-30T17:35:46Z</dcterms:created>
  <dcterms:modified xsi:type="dcterms:W3CDTF">2018-05-30T14:54:14Z</dcterms:modified>
</cp:coreProperties>
</file>