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7" r:id="rId2"/>
    <p:sldId id="608" r:id="rId3"/>
    <p:sldId id="627" r:id="rId4"/>
    <p:sldId id="629" r:id="rId5"/>
    <p:sldId id="567" r:id="rId6"/>
    <p:sldId id="622" r:id="rId7"/>
    <p:sldId id="605" r:id="rId8"/>
    <p:sldId id="611" r:id="rId9"/>
    <p:sldId id="598" r:id="rId10"/>
    <p:sldId id="602" r:id="rId11"/>
    <p:sldId id="607" r:id="rId12"/>
    <p:sldId id="625" r:id="rId13"/>
  </p:sldIdLst>
  <p:sldSz cx="9144000" cy="5143500" type="screen16x9"/>
  <p:notesSz cx="6797675" cy="9928225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F40FB7-F542-4C58-9FAE-D2CF695F3CF3}">
          <p14:sldIdLst>
            <p14:sldId id="597"/>
            <p14:sldId id="608"/>
            <p14:sldId id="627"/>
            <p14:sldId id="629"/>
            <p14:sldId id="567"/>
            <p14:sldId id="622"/>
            <p14:sldId id="605"/>
            <p14:sldId id="611"/>
            <p14:sldId id="598"/>
            <p14:sldId id="602"/>
            <p14:sldId id="607"/>
          </p14:sldIdLst>
        </p14:section>
        <p14:section name="Раздел без заголовка" id="{37978703-2898-4F90-8B4F-5412C11AA50C}">
          <p14:sldIdLst>
            <p14:sldId id="6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82971" autoAdjust="0"/>
  </p:normalViewPr>
  <p:slideViewPr>
    <p:cSldViewPr>
      <p:cViewPr varScale="1">
        <p:scale>
          <a:sx n="116" d="100"/>
          <a:sy n="116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0DDFD-C087-44A3-9987-B1B60F96505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44918-9723-4FA6-91FE-20DBDD29A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81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88100-5AD2-45A6-86E8-BEBBDFDD7C7D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1CC08-3B65-4303-AF6B-73448C988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53727-DCA8-45FA-B96C-89298925D7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67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7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9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0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9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90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0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2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0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6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3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CC08-3B65-4303-AF6B-73448C9885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6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0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8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0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00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1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7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8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8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0FD9-B604-474C-B104-3B41D98C3AC8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DA6C8-988A-45FB-AC43-52F372FE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" y="0"/>
            <a:ext cx="9129238" cy="51435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380680" y="1557931"/>
            <a:ext cx="39032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95536" y="4227934"/>
            <a:ext cx="1501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u="sng" dirty="0">
                <a:solidFill>
                  <a:srgbClr val="0070C0"/>
                </a:solidFill>
              </a:rPr>
              <a:t>www.edu.yar.ru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8351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Департамент образования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Ярославской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52" y="3284279"/>
            <a:ext cx="4370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Государственное учреждение Ярославской области</a:t>
            </a:r>
          </a:p>
          <a:p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телекоммуникаций и информационных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 в образовании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07704" y="4442217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0680" y="1782564"/>
            <a:ext cx="4370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ВАСИЛЬЕВА</a:t>
            </a:r>
          </a:p>
          <a:p>
            <a:r>
              <a:rPr lang="ru-RU" sz="3200" b="1" dirty="0"/>
              <a:t>Ирина Евгеньевна</a:t>
            </a:r>
          </a:p>
        </p:txBody>
      </p:sp>
      <p:pic>
        <p:nvPicPr>
          <p:cNvPr id="14" name="Picture 2" descr="http://bizweb.dktcdn.net/100/196/078/files/cong-ngh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19224"/>
            <a:ext cx="10009112" cy="58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533080" y="2928888"/>
            <a:ext cx="39032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39552" y="4011910"/>
            <a:ext cx="1501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u="sng" dirty="0">
                <a:solidFill>
                  <a:schemeClr val="bg1"/>
                </a:solidFill>
              </a:rPr>
              <a:t>www.edu.yar.ru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3075806"/>
            <a:ext cx="4370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Центр телекоммуникаций и информационных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ru-RU" sz="1500" b="1" dirty="0">
                <a:solidFill>
                  <a:schemeClr val="bg1"/>
                </a:solidFill>
              </a:rPr>
              <a:t>систем в образовании</a:t>
            </a:r>
            <a:endParaRPr lang="en-US" sz="1500" b="1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Ярославль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051720" y="4216668"/>
            <a:ext cx="21602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080" y="1779662"/>
            <a:ext cx="4370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ВАСИЛЬЕВА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Ирина Евгеньевна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609460"/>
            <a:ext cx="3347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u="sng" dirty="0" err="1">
                <a:solidFill>
                  <a:schemeClr val="bg1">
                    <a:lumMod val="65000"/>
                  </a:schemeClr>
                </a:solidFill>
              </a:rPr>
              <a:t>irina</a:t>
            </a:r>
            <a:r>
              <a:rPr lang="en-US" sz="1600" i="1" u="sng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ru-RU" sz="1600" i="1" u="sng" dirty="0">
                <a:solidFill>
                  <a:schemeClr val="bg1">
                    <a:lumMod val="65000"/>
                  </a:schemeClr>
                </a:solidFill>
              </a:rPr>
              <a:t>edu.yar.ru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|    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(4852) 328891</a:t>
            </a:r>
            <a:endParaRPr lang="ru-RU" sz="1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8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483518"/>
            <a:ext cx="3305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Международный Интернет-проект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1387" y="699542"/>
            <a:ext cx="298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«Мосты дружбы»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1563638"/>
            <a:ext cx="194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«Аллея Дружбы»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1779662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5050"/>
                </a:solidFill>
              </a:rPr>
              <a:t>319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3571" y="2012057"/>
            <a:ext cx="1560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5050"/>
                </a:solidFill>
              </a:rPr>
              <a:t>точек </a:t>
            </a:r>
          </a:p>
          <a:p>
            <a:r>
              <a:rPr lang="ru-RU" dirty="0">
                <a:solidFill>
                  <a:srgbClr val="FF5050"/>
                </a:solidFill>
              </a:rPr>
              <a:t>земного шара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4795" y="4371950"/>
            <a:ext cx="250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>
                <a:solidFill>
                  <a:schemeClr val="bg1"/>
                </a:solidFill>
              </a:rPr>
              <a:t>bridges.edu.yar.ru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8172400" y="4659981"/>
            <a:ext cx="326832" cy="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4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i.mail.ru/pre_square800_resize/pic/timynce/2015/05/22/deti.mail.r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-17911"/>
            <a:ext cx="9144000" cy="54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803488"/>
            <a:ext cx="2327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Интернет-марафон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1039257"/>
            <a:ext cx="4666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Calibri" pitchFamily="34" charset="0"/>
              </a:rPr>
              <a:t>Умная дорога в школу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532440" y="1811600"/>
            <a:ext cx="266047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55997" y="1595576"/>
            <a:ext cx="304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/>
                </a:solidFill>
              </a:rPr>
              <a:t>projects.edu.yar.ru/science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3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87536" cy="51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83739" y="2910830"/>
            <a:ext cx="2820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FFCC66"/>
                </a:solidFill>
              </a:rPr>
              <a:t>www.edu.yar.ru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6072" y="1146106"/>
            <a:ext cx="384038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Центр телекоммуникаций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информационных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систем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 образовании</a:t>
            </a:r>
          </a:p>
          <a:p>
            <a:pPr algn="r"/>
            <a:endParaRPr lang="en-US" sz="600" b="1" dirty="0">
              <a:solidFill>
                <a:schemeClr val="bg1"/>
              </a:solidFill>
            </a:endParaRP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Ярославль</a:t>
            </a:r>
          </a:p>
        </p:txBody>
      </p:sp>
    </p:spTree>
    <p:extLst>
      <p:ext uri="{BB962C8B-B14F-4D97-AF65-F5344CB8AC3E}">
        <p14:creationId xmlns:p14="http://schemas.microsoft.com/office/powerpoint/2010/main" val="25218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5304" y="0"/>
            <a:ext cx="11387536" cy="51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463500"/>
            <a:ext cx="5880347" cy="564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536" y="699542"/>
            <a:ext cx="41764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Информационно-образовательный портал</a:t>
            </a:r>
            <a:endParaRPr lang="ru-RU" sz="2400" i="1" dirty="0">
              <a:solidFill>
                <a:schemeClr val="bg1"/>
              </a:solidFill>
            </a:endParaRPr>
          </a:p>
          <a:p>
            <a:r>
              <a:rPr lang="en-US" sz="3100" b="1" dirty="0">
                <a:solidFill>
                  <a:srgbClr val="FFC000"/>
                </a:solidFill>
              </a:rPr>
              <a:t>www.edu.yar.ru</a:t>
            </a:r>
            <a:endParaRPr lang="ru-RU" sz="3100" dirty="0">
              <a:solidFill>
                <a:srgbClr val="FFC000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230" y="307936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8</a:t>
            </a:r>
            <a:r>
              <a:rPr lang="en-US" sz="4400" b="1" dirty="0">
                <a:solidFill>
                  <a:schemeClr val="bg1"/>
                </a:solidFill>
              </a:rPr>
              <a:t>5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4289" y="3185881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регионов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РФ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4687" y="3067743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104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0941" y="3180170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страны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мира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702" y="2355726"/>
            <a:ext cx="2438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2 453 466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023" y="2593236"/>
            <a:ext cx="1511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пользователей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uitmarketing.com/wp-content/uploads/2016/09/3366427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739"/>
            <a:ext cx="9684568" cy="64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520" y="2865006"/>
            <a:ext cx="8898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</a:rPr>
              <a:t>водитель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   «я ценю жизнь ребенка на дороге»</a:t>
            </a:r>
          </a:p>
          <a:p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</a:rPr>
              <a:t>ребенок 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       «я знаю правила и уважаю их»  </a:t>
            </a:r>
          </a:p>
          <a:p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</a:rPr>
              <a:t>родитель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     «наша семья - за безопасность детей на дорогах»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253" y="1254882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Интернет-акция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25" y="1647840"/>
            <a:ext cx="3123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Добрый знак</a:t>
            </a:r>
          </a:p>
        </p:txBody>
      </p:sp>
    </p:spTree>
    <p:extLst>
      <p:ext uri="{BB962C8B-B14F-4D97-AF65-F5344CB8AC3E}">
        <p14:creationId xmlns:p14="http://schemas.microsoft.com/office/powerpoint/2010/main" val="4201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uitmarketing.com/wp-content/uploads/2016/09/3366427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739"/>
            <a:ext cx="9684568" cy="643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082"/>
            <a:ext cx="6850063" cy="4572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glow rad="457200">
              <a:schemeClr val="tx2">
                <a:lumMod val="20000"/>
                <a:lumOff val="80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698"/>
            <a:ext cx="9144000" cy="683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79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static.boredpanda.com/blog/wp-content/uploads/2015/07/tiny-animals-road-signs-tinyroadsign-clinic-212-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8" y="0"/>
            <a:ext cx="967846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99542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Экологическое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мышление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77966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бережливое отношение ко всем используемым природным ресурсам, а также уменьшение объема производимых отходов </a:t>
            </a:r>
          </a:p>
        </p:txBody>
      </p:sp>
    </p:spTree>
    <p:extLst>
      <p:ext uri="{BB962C8B-B14F-4D97-AF65-F5344CB8AC3E}">
        <p14:creationId xmlns:p14="http://schemas.microsoft.com/office/powerpoint/2010/main" val="40484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53344" y="-97845"/>
            <a:ext cx="12097344" cy="568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Как-то типажи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45024" y="-90369"/>
            <a:ext cx="12097344" cy="568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8171" y="458993"/>
            <a:ext cx="3484189" cy="84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Интернет-проекты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00515" y="870804"/>
            <a:ext cx="4922189" cy="1755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Образовательные,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творческие, исследовательские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7288" y="213970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solidFill>
                  <a:schemeClr val="bg1">
                    <a:lumMod val="75000"/>
                  </a:schemeClr>
                </a:solidFill>
              </a:rPr>
              <a:t>Экожурналистика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151482"/>
            <a:ext cx="223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solidFill>
                  <a:schemeClr val="bg1">
                    <a:lumMod val="75000"/>
                  </a:schemeClr>
                </a:solidFill>
              </a:rPr>
              <a:t>Эковикторины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51152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bg1">
                    <a:lumMod val="75000"/>
                  </a:schemeClr>
                </a:solidFill>
              </a:rPr>
              <a:t>Социальная реклама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511522"/>
            <a:ext cx="290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err="1">
                <a:solidFill>
                  <a:schemeClr val="bg1">
                    <a:lumMod val="75000"/>
                  </a:schemeClr>
                </a:solidFill>
              </a:rPr>
              <a:t>Экофотографии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448" y="3317899"/>
            <a:ext cx="254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chemeClr val="bg1">
                    <a:lumMod val="75000"/>
                  </a:schemeClr>
                </a:solidFill>
              </a:rPr>
              <a:t>Интерактивные карты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7277"/>
            <a:ext cx="451052" cy="4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38" y="2311819"/>
            <a:ext cx="503155" cy="4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90" y="2283718"/>
            <a:ext cx="521450" cy="5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07288" y="3291830"/>
            <a:ext cx="261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chemeClr val="bg1">
                    <a:lumMod val="75000"/>
                  </a:schemeClr>
                </a:solidFill>
              </a:rPr>
              <a:t>Экологические акции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89" y="3455576"/>
            <a:ext cx="414873" cy="48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1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060832" cy="51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www.safetykart.com/blog/wp-content/uploads/2015/04/earthd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584"/>
            <a:ext cx="7614592" cy="50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769810"/>
            <a:ext cx="3484189" cy="84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Интернет-проекты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6490" y="1181621"/>
            <a:ext cx="5033622" cy="1755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Образовательные,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 творческие, исследовательские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3034409"/>
            <a:ext cx="460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bg1">
                    <a:lumMod val="75000"/>
                  </a:schemeClr>
                </a:solidFill>
              </a:rPr>
              <a:t>Посмотри в глаза природы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234495"/>
            <a:ext cx="314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err="1">
                <a:solidFill>
                  <a:schemeClr val="bg1">
                    <a:lumMod val="75000"/>
                  </a:schemeClr>
                </a:solidFill>
              </a:rPr>
              <a:t>ЭкоБУМ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496073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bg1">
                    <a:lumMod val="75000"/>
                  </a:schemeClr>
                </a:solidFill>
              </a:rPr>
              <a:t>Заповедник Земля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601367"/>
            <a:ext cx="290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bg1">
                    <a:lumMod val="75000"/>
                  </a:schemeClr>
                </a:solidFill>
              </a:rPr>
              <a:t>Гарбо-тур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72616" y="3982293"/>
            <a:ext cx="534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bg1">
                    <a:lumMod val="75000"/>
                  </a:schemeClr>
                </a:solidFill>
              </a:rPr>
              <a:t>Умная дорога в школу</a:t>
            </a:r>
            <a:endParaRPr lang="ru-RU" sz="2400" i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1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66" y="-367233"/>
            <a:ext cx="13075280" cy="57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627534"/>
            <a:ext cx="205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Интернет-проект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863303"/>
            <a:ext cx="394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Calibri" pitchFamily="34" charset="0"/>
              </a:rPr>
              <a:t>Заповедник Земля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0812" y="3846543"/>
            <a:ext cx="3591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FFCC66"/>
                </a:solidFill>
              </a:rPr>
              <a:t>4700 участников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6836" y="2500457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i="1" dirty="0">
                <a:solidFill>
                  <a:srgbClr val="FFCC66"/>
                </a:solidFill>
              </a:rPr>
              <a:t>67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6836" y="343133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FFCC66"/>
                </a:solidFill>
              </a:rPr>
              <a:t>регионов РФ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7376" y="299348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>
                <a:solidFill>
                  <a:srgbClr val="FFCC66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5659" y="3104147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FFCC66"/>
                </a:solidFill>
              </a:rPr>
              <a:t>стран</a:t>
            </a:r>
          </a:p>
          <a:p>
            <a:r>
              <a:rPr lang="ru-RU" i="1" dirty="0">
                <a:solidFill>
                  <a:srgbClr val="FFCC66"/>
                </a:solidFill>
              </a:rPr>
              <a:t>мира</a:t>
            </a:r>
          </a:p>
        </p:txBody>
      </p:sp>
      <p:sp>
        <p:nvSpPr>
          <p:cNvPr id="12" name="Дуга 11"/>
          <p:cNvSpPr/>
          <p:nvPr/>
        </p:nvSpPr>
        <p:spPr>
          <a:xfrm rot="16690874">
            <a:off x="1266101" y="2067000"/>
            <a:ext cx="2808312" cy="3074640"/>
          </a:xfrm>
          <a:prstGeom prst="arc">
            <a:avLst/>
          </a:prstGeom>
          <a:ln>
            <a:solidFill>
              <a:srgbClr val="FFCC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860032" y="1635646"/>
            <a:ext cx="266047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9127" y="1419622"/>
            <a:ext cx="31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/>
                </a:solidFill>
              </a:rPr>
              <a:t>projects.edu.yar.ru/eco2017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63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a474961e0c859983838efe4c67e98448792a"/>
  <p:tag name="ISPRING_RESOURCE_PATHS_HASH_PRESENTER" val="e526b76db3e40454e97234d86ad41326f0cac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231</Words>
  <Application>Microsoft Office PowerPoint</Application>
  <PresentationFormat>Экран (16:9)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HP_2</cp:lastModifiedBy>
  <cp:revision>662</cp:revision>
  <cp:lastPrinted>2018-05-29T09:46:48Z</cp:lastPrinted>
  <dcterms:created xsi:type="dcterms:W3CDTF">2014-02-13T11:07:46Z</dcterms:created>
  <dcterms:modified xsi:type="dcterms:W3CDTF">2018-05-31T12:35:05Z</dcterms:modified>
</cp:coreProperties>
</file>