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2" d="100"/>
          <a:sy n="102" d="100"/>
        </p:scale>
        <p:origin x="-210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29/05/2018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4400"/>
          <a:ext cx="9144000" cy="5998850"/>
          <a:chOff x="0" y="874400"/>
          <a:chExt cx="9144000" cy="59988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7875"/>
          <a:ext cx="9144000" cy="6002325"/>
          <a:chOff x="0" y="877875"/>
          <a:chExt cx="9144000" cy="60023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Alla</cp:lastModifiedBy>
  <cp:revision>1</cp:revision>
  <dcterms:created xsi:type="dcterms:W3CDTF">2018-05-28T21:06:38Z</dcterms:created>
  <dcterms:modified xsi:type="dcterms:W3CDTF">2018-05-29T12:04:19Z</dcterms:modified>
</cp:coreProperties>
</file>