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>
        <p:scale>
          <a:sx n="81" d="100"/>
          <a:sy n="81" d="100"/>
        </p:scale>
        <p:origin x="-34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7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9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0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8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6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8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1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9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1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8C774-B79F-41C7-9D33-D15C3B27DC9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0FBC-9C63-4D02-A482-D32A05ED7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14" y="0"/>
            <a:ext cx="12308114" cy="69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Китаец</dc:creator>
  <cp:lastModifiedBy>Ирина Савченко</cp:lastModifiedBy>
  <cp:revision>13</cp:revision>
  <dcterms:created xsi:type="dcterms:W3CDTF">2018-05-29T13:48:39Z</dcterms:created>
  <dcterms:modified xsi:type="dcterms:W3CDTF">2018-05-31T04:43:11Z</dcterms:modified>
</cp:coreProperties>
</file>