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2" r:id="rId6"/>
    <p:sldId id="273" r:id="rId7"/>
    <p:sldId id="271" r:id="rId8"/>
    <p:sldId id="275" r:id="rId9"/>
    <p:sldId id="276" r:id="rId10"/>
    <p:sldId id="274" r:id="rId11"/>
    <p:sldId id="277" r:id="rId12"/>
    <p:sldId id="279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9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0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3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2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8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1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52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1CC8-1239-459D-B414-019F7B92F2B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7138D-6868-4769-BCCA-C5CD76C83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80999" y="763598"/>
            <a:ext cx="1143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9377" y="763599"/>
            <a:ext cx="11331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проф. А. Н. Кадочников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Е.В. </a:t>
            </a:r>
            <a:r>
              <a:rPr lang="ru-RU" sz="2400" b="1" dirty="0" err="1">
                <a:solidFill>
                  <a:schemeClr val="bg1"/>
                </a:solidFill>
              </a:rPr>
              <a:t>Ледовская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377" y="0"/>
            <a:ext cx="1133162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Ленинградский государственный университет имени. А.С. Пушкина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Санкт-Петербургский Государственный Университет</a:t>
            </a:r>
          </a:p>
          <a:p>
            <a:pPr algn="ctr"/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7528" y="1988840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Экологическая культура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в век стремительной автомобилизации</a:t>
            </a:r>
          </a:p>
        </p:txBody>
      </p:sp>
    </p:spTree>
    <p:extLst>
      <p:ext uri="{BB962C8B-B14F-4D97-AF65-F5344CB8AC3E}">
        <p14:creationId xmlns:p14="http://schemas.microsoft.com/office/powerpoint/2010/main" val="151923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0"/>
            <a:ext cx="11429999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57% уверены: «современный гражданин» -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тот, кто бережно относится к окружающей среде.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35% опрошенных, считает современным того, кто способен разделить ответственность за происходящее в стране. 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80% - «благополучие человека зависит от его собственных усилий»,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а не только от государства.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Оценка экологической ситуации в стране: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53%  - ситуация критическая.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41%  - проблемы существуют.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5% - видимые проблемы отсутствуют.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4% никогда не задумывались об этом.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 вопрос: - Считаете ли Вы необходимым привлечение внимания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к экологическим проблемам в нашей стране?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98,5% опрошенных ответили - </a:t>
            </a:r>
            <a:r>
              <a:rPr lang="ru-RU" sz="4400" b="1" dirty="0">
                <a:solidFill>
                  <a:srgbClr val="FF0000"/>
                </a:solidFill>
              </a:rPr>
              <a:t>да!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558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0"/>
            <a:ext cx="113316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Главная проблема,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которую необходимо решить, -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это воздействие на сознание людей.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Должен произойти переход от упрощенного, метафизического понимания проблемы взаимодействия общества и природы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к более адекватному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(современному) пониманию.</a:t>
            </a:r>
          </a:p>
        </p:txBody>
      </p:sp>
    </p:spTree>
    <p:extLst>
      <p:ext uri="{BB962C8B-B14F-4D97-AF65-F5344CB8AC3E}">
        <p14:creationId xmlns:p14="http://schemas.microsoft.com/office/powerpoint/2010/main" val="340924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0"/>
            <a:ext cx="113316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 современном обществе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жизнь без дороги – невозможна!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Чем лучше дорога и её состояние,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 тем лучше всем и каждому.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Экологическая культура и взвешенная экологическая политика напрямую связаны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с дорожной отраслью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без которой цивилизация развиваться не может.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Мы не наследуем богатства природы от предков – мы берём их в долг у своих внуков.  </a:t>
            </a:r>
          </a:p>
        </p:txBody>
      </p:sp>
    </p:spTree>
    <p:extLst>
      <p:ext uri="{BB962C8B-B14F-4D97-AF65-F5344CB8AC3E}">
        <p14:creationId xmlns:p14="http://schemas.microsoft.com/office/powerpoint/2010/main" val="110773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 rot="21257523">
            <a:off x="551384" y="928464"/>
            <a:ext cx="1125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4153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999" y="763599"/>
            <a:ext cx="1143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История дорожного строительства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теснейшим образом связана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с развитием человеческого общества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0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99" y="0"/>
            <a:ext cx="1143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002060"/>
              </a:solidFill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Первые шоссейные дороги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появились на рубеже XIX - XX в.,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Именно в это время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появились автомобили.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Первая в мире автомобильная трасса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была проложена Пьеро </a:t>
            </a:r>
            <a:r>
              <a:rPr lang="ru-RU" sz="4000" b="1" dirty="0" err="1">
                <a:solidFill>
                  <a:srgbClr val="002060"/>
                </a:solidFill>
              </a:rPr>
              <a:t>Причелли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от Милана до озеро Комо в 1921 году. </a:t>
            </a:r>
          </a:p>
        </p:txBody>
      </p:sp>
    </p:spTree>
    <p:extLst>
      <p:ext uri="{BB962C8B-B14F-4D97-AF65-F5344CB8AC3E}">
        <p14:creationId xmlns:p14="http://schemas.microsoft.com/office/powerpoint/2010/main" val="298476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16632"/>
            <a:ext cx="114299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 США строительство первых дорог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также началось в 1920-х годах.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Тогда появилось более 250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«именных магистралей»,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названных в честь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исторических событий и личностей.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Они имели цветовую кодификацию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(на телеграфных столбах вдоль дорог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закрепляли цветные ленты). </a:t>
            </a:r>
          </a:p>
          <a:p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188640"/>
            <a:ext cx="1143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В нашей стране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базовая сеть автомобильных дорог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 твердым покрытием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сформировалась лишь к концу 1980-х годов,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то есть много позже,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чем в ряде развитых стран мира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477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116632"/>
            <a:ext cx="1143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С конца 1990 г. по 1995 г. протяженность дорог РФ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увеличилась на 49 тыс. км. и достигла 933 тыс. км,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протяженность дорог с твердым покрытием увеличилась на 89 тыс. км 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и составила 745 тыс. км.</a:t>
            </a:r>
            <a:r>
              <a:rPr lang="ru-RU" sz="4000" dirty="0"/>
              <a:t> </a:t>
            </a:r>
          </a:p>
          <a:p>
            <a:pPr algn="ctr"/>
            <a:r>
              <a:rPr lang="ru-RU" sz="4000" b="1" dirty="0"/>
              <a:t>С конца 1995г. по 2000 г. - 900 тыс. км.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 2010 по 2016 год общая протяженность дорог увеличилась еще на 400 тыс. км и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составила 1400 км.</a:t>
            </a: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8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188642"/>
            <a:ext cx="1143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Строительство благоустройство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и содержание дорог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имеет большое значение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для нашей огромной страны.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Однако и дороги России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являются показателем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уровня культуры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наших граждан.</a:t>
            </a:r>
          </a:p>
        </p:txBody>
      </p:sp>
    </p:spTree>
    <p:extLst>
      <p:ext uri="{BB962C8B-B14F-4D97-AF65-F5344CB8AC3E}">
        <p14:creationId xmlns:p14="http://schemas.microsoft.com/office/powerpoint/2010/main" val="285992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116632"/>
            <a:ext cx="1143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Сегодня признаком высокой культуры становится не степень отличия социального от природного,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а степень их единства.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Таким единством достигается стабильность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и общества и природы,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образующих </a:t>
            </a:r>
            <a:r>
              <a:rPr lang="ru-RU" sz="4000" b="1" dirty="0" err="1">
                <a:solidFill>
                  <a:srgbClr val="FF0000"/>
                </a:solidFill>
              </a:rPr>
              <a:t>социоприродную</a:t>
            </a:r>
            <a:r>
              <a:rPr lang="ru-RU" sz="4000" b="1" dirty="0">
                <a:solidFill>
                  <a:srgbClr val="FF0000"/>
                </a:solidFill>
              </a:rPr>
              <a:t> систему,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в которой природа становится «человеческой сущностью человека», а сохранение природы - средством сохранения общества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</a:rPr>
              <a:t>и человека как вида. </a:t>
            </a:r>
          </a:p>
        </p:txBody>
      </p:sp>
    </p:spTree>
    <p:extLst>
      <p:ext uri="{BB962C8B-B14F-4D97-AF65-F5344CB8AC3E}">
        <p14:creationId xmlns:p14="http://schemas.microsoft.com/office/powerpoint/2010/main" val="294589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2018\Кадочников\Презентация Росавтодор\environ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0"/>
            <a:ext cx="11430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0999" y="6309320"/>
            <a:ext cx="11430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1000" y="6381329"/>
            <a:ext cx="1754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FF0000"/>
                </a:solidFill>
              </a:rPr>
              <a:t>проф. А. Н. Кадочников</a:t>
            </a:r>
          </a:p>
          <a:p>
            <a:pPr algn="r"/>
            <a:r>
              <a:rPr lang="ru-RU" sz="1200" b="1" dirty="0">
                <a:solidFill>
                  <a:srgbClr val="FF0000"/>
                </a:solidFill>
              </a:rPr>
              <a:t>Е.В. </a:t>
            </a:r>
            <a:r>
              <a:rPr lang="ru-RU" sz="1200" b="1" dirty="0" err="1">
                <a:solidFill>
                  <a:srgbClr val="FF0000"/>
                </a:solidFill>
              </a:rPr>
              <a:t>Ледовская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116633"/>
            <a:ext cx="1143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Центр экологической политики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 ЛГУ им. А.С. Пушкина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совместно с факультетом политологии СПбГУ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провели исследование по оценке уровня экологической культуры в 21 регионе России.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</a:rPr>
              <a:t>Обработано более 1000 анкет студентов, преподавателей, научных сотрудников различных вузов, студентов колледжей, сотрудников НИИ, людей с высоким уровнем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396582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705</Words>
  <Application>Microsoft Office PowerPoint</Application>
  <PresentationFormat>Широкоэкранный</PresentationFormat>
  <Paragraphs>127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HP_2</cp:lastModifiedBy>
  <cp:revision>26</cp:revision>
  <dcterms:created xsi:type="dcterms:W3CDTF">2018-05-29T17:47:26Z</dcterms:created>
  <dcterms:modified xsi:type="dcterms:W3CDTF">2018-05-31T13:24:03Z</dcterms:modified>
</cp:coreProperties>
</file>