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2" r:id="rId3"/>
    <p:sldId id="296" r:id="rId4"/>
    <p:sldId id="297" r:id="rId5"/>
    <p:sldId id="300" r:id="rId6"/>
    <p:sldId id="301" r:id="rId7"/>
    <p:sldId id="307" r:id="rId8"/>
    <p:sldId id="310" r:id="rId9"/>
    <p:sldId id="303" r:id="rId10"/>
    <p:sldId id="309" r:id="rId11"/>
    <p:sldId id="304" r:id="rId12"/>
    <p:sldId id="308" r:id="rId13"/>
    <p:sldId id="305" r:id="rId14"/>
    <p:sldId id="306" r:id="rId15"/>
    <p:sldId id="294" r:id="rId16"/>
  </p:sldIdLst>
  <p:sldSz cx="9144000" cy="5143500" type="screen16x9"/>
  <p:notesSz cx="9947275" cy="6858000"/>
  <p:defaultTextStyle>
    <a:defPPr>
      <a:defRPr lang="ru-RU"/>
    </a:defPPr>
    <a:lvl1pPr marL="0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3FCC0921-F71B-4AE9-AF5F-9E62B4E3C750}">
          <p14:sldIdLst>
            <p14:sldId id="295"/>
            <p14:sldId id="292"/>
            <p14:sldId id="296"/>
            <p14:sldId id="297"/>
            <p14:sldId id="300"/>
            <p14:sldId id="301"/>
            <p14:sldId id="307"/>
            <p14:sldId id="310"/>
            <p14:sldId id="303"/>
            <p14:sldId id="309"/>
            <p14:sldId id="304"/>
            <p14:sldId id="308"/>
            <p14:sldId id="305"/>
            <p14:sldId id="306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0" autoAdjust="0"/>
    <p:restoredTop sz="94674" autoAdjust="0"/>
  </p:normalViewPr>
  <p:slideViewPr>
    <p:cSldViewPr showGuides="1">
      <p:cViewPr varScale="1">
        <p:scale>
          <a:sx n="149" d="100"/>
          <a:sy n="149" d="100"/>
        </p:scale>
        <p:origin x="176" y="4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61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3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96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8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8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8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70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2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25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618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90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55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88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1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22C21-4E33-4E58-8A16-8D05E6F6C52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F2895-7E43-4CC2-8DD0-60EA38094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0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1707654"/>
            <a:ext cx="6912768" cy="180020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Комплексные проектно-изыскательские работы по подготовке технической части обоснования инвестиций и разработке проекта планировки и межевания территории по объекту "Соединительная автомобильная дорога от М-4 "Дон" до аэропорта "Домодедово".</a:t>
            </a:r>
            <a:endParaRPr lang="ru-RU" sz="1800" b="1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549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Проектирование и размещение пункта взимания платы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3ED4C5-4431-2E4D-A3E8-7877A757B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596"/>
            <a:ext cx="4757877" cy="29317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AD1A54-E311-C640-B11E-E7306E6A5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46491"/>
            <a:ext cx="4572000" cy="255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09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8667" y="10658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Разработка проекта планировки территории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51570"/>
            <a:ext cx="7598352" cy="3019700"/>
          </a:xfrm>
        </p:spPr>
      </p:pic>
    </p:spTree>
    <p:extLst>
      <p:ext uri="{BB962C8B-B14F-4D97-AF65-F5344CB8AC3E}">
        <p14:creationId xmlns:p14="http://schemas.microsoft.com/office/powerpoint/2010/main" val="2400108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8667" y="10658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Разработка проекта планировки территории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65870"/>
            <a:ext cx="7501183" cy="31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7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8667" y="10658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Разработка проекта межевания территории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0" y="1046696"/>
            <a:ext cx="8229600" cy="3211551"/>
          </a:xfrm>
        </p:spPr>
      </p:pic>
    </p:spTree>
    <p:extLst>
      <p:ext uri="{BB962C8B-B14F-4D97-AF65-F5344CB8AC3E}">
        <p14:creationId xmlns:p14="http://schemas.microsoft.com/office/powerpoint/2010/main" val="3433340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8667" y="10658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600" dirty="0"/>
          </a:p>
          <a:p>
            <a:r>
              <a:rPr lang="ru-RU" sz="1800" dirty="0"/>
              <a:t>Сокращение сроков проектирования на последующих стадиях</a:t>
            </a:r>
          </a:p>
          <a:p>
            <a:r>
              <a:rPr lang="ru-RU" sz="1800" dirty="0"/>
              <a:t>Максимально точный расчет капитальных вложений </a:t>
            </a:r>
          </a:p>
          <a:p>
            <a:r>
              <a:rPr lang="ru-RU" sz="1800" dirty="0"/>
              <a:t>Возможность выполнения кадастровых работ, не дожидаясь стадии «Проект»</a:t>
            </a:r>
          </a:p>
          <a:p>
            <a:r>
              <a:rPr lang="ru-RU" sz="1800" dirty="0"/>
              <a:t>Повышение точности и обоснованности принятых проектных решений </a:t>
            </a:r>
          </a:p>
          <a:p>
            <a:r>
              <a:rPr lang="ru-RU" sz="1800" dirty="0"/>
              <a:t>Минимизация рисков на последующих стадиях проектирования и строительства объекта</a:t>
            </a:r>
          </a:p>
          <a:p>
            <a:r>
              <a:rPr lang="ru-RU" sz="1800" dirty="0"/>
              <a:t>Повышение инвестиционной привлекательности проекта</a:t>
            </a:r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9168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1761660"/>
            <a:ext cx="6912768" cy="1188132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СПАСИБО 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8666" y="3759882"/>
            <a:ext cx="6314548" cy="1171294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ФИО: Сидоренков Алексей Сергеевич</a:t>
            </a:r>
          </a:p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mail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a.sidorenkov@gorkapstroy.ru</a:t>
            </a:r>
          </a:p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сайт: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www.gorkapstroy.ru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телефон: +7(495)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662-94-93</a:t>
            </a:r>
          </a:p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почта: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info@gorkapstroy.ru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адрес : 115088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Москва, ул. 2-й </a:t>
            </a:r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Южнопортовый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проезд, д.18, стр.2 </a:t>
            </a:r>
          </a:p>
        </p:txBody>
      </p:sp>
    </p:spTree>
    <p:extLst>
      <p:ext uri="{BB962C8B-B14F-4D97-AF65-F5344CB8AC3E}">
        <p14:creationId xmlns:p14="http://schemas.microsoft.com/office/powerpoint/2010/main" val="2389131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8667" y="10658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pic>
        <p:nvPicPr>
          <p:cNvPr id="8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5566"/>
            <a:ext cx="8189360" cy="4043739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4513613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Ситуационный план</a:t>
            </a:r>
          </a:p>
        </p:txBody>
      </p:sp>
    </p:spTree>
    <p:extLst>
      <p:ext uri="{BB962C8B-B14F-4D97-AF65-F5344CB8AC3E}">
        <p14:creationId xmlns:p14="http://schemas.microsoft.com/office/powerpoint/2010/main" val="155527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8667" y="10658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Исходно-разрешительная документация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5" y="951570"/>
            <a:ext cx="1934997" cy="2736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51670"/>
            <a:ext cx="2088232" cy="2952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95" y="1072647"/>
            <a:ext cx="2088232" cy="29529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14762"/>
            <a:ext cx="2327841" cy="32918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97" y="1870940"/>
            <a:ext cx="2214166" cy="31310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63" y="1019672"/>
            <a:ext cx="2378762" cy="33638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5" y="1934581"/>
            <a:ext cx="2124157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8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Комплексные инженерные изыскания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3AC683-8289-2140-91A9-163F8010E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2288"/>
            <a:ext cx="4515968" cy="27095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BB6CCF-53F6-5F49-BE5F-4C2E378F6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2317445"/>
            <a:ext cx="4602976" cy="2542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FA4D5-CCA9-8840-BAA2-A9A66A4E6F0B}"/>
              </a:ext>
            </a:extLst>
          </p:cNvPr>
          <p:cNvSpPr txBox="1"/>
          <p:nvPr/>
        </p:nvSpPr>
        <p:spPr>
          <a:xfrm>
            <a:off x="1110078" y="3384153"/>
            <a:ext cx="372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Инженерно-геодезические изыскания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3EDB55-6D71-3A4B-82DC-406927633BA4}"/>
              </a:ext>
            </a:extLst>
          </p:cNvPr>
          <p:cNvSpPr txBox="1"/>
          <p:nvPr/>
        </p:nvSpPr>
        <p:spPr>
          <a:xfrm>
            <a:off x="5292080" y="4589547"/>
            <a:ext cx="372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Инженерно-геологические изыскания</a:t>
            </a:r>
          </a:p>
        </p:txBody>
      </p:sp>
    </p:spTree>
    <p:extLst>
      <p:ext uri="{BB962C8B-B14F-4D97-AF65-F5344CB8AC3E}">
        <p14:creationId xmlns:p14="http://schemas.microsoft.com/office/powerpoint/2010/main" val="969633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8667" y="10658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Комплексные инженерные изыскания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82280"/>
            <a:ext cx="2952328" cy="219163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35646"/>
            <a:ext cx="313433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3558"/>
            <a:ext cx="2424856" cy="2736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3B759B-43FC-1F49-995A-63563945D8F6}"/>
              </a:ext>
            </a:extLst>
          </p:cNvPr>
          <p:cNvSpPr txBox="1"/>
          <p:nvPr/>
        </p:nvSpPr>
        <p:spPr>
          <a:xfrm>
            <a:off x="3325366" y="4387958"/>
            <a:ext cx="372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Археологические изыскания</a:t>
            </a:r>
          </a:p>
        </p:txBody>
      </p:sp>
    </p:spTree>
    <p:extLst>
      <p:ext uri="{BB962C8B-B14F-4D97-AF65-F5344CB8AC3E}">
        <p14:creationId xmlns:p14="http://schemas.microsoft.com/office/powerpoint/2010/main" val="234798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8667" y="10658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Проектирование вариантов автомобильной дороги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696C68"/>
              </a:clrFrom>
              <a:clrTo>
                <a:srgbClr val="696C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r="6431" b="7390"/>
          <a:stretch/>
        </p:blipFill>
        <p:spPr>
          <a:xfrm>
            <a:off x="177313" y="1426524"/>
            <a:ext cx="4991251" cy="2722500"/>
          </a:xfrm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CD8D17-9605-8044-92C2-1BBB80B28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05" y="3086298"/>
            <a:ext cx="3024336" cy="1512168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4A719C78-53A8-CF4B-856F-608E329172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05" y="1275606"/>
            <a:ext cx="3024336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0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8667" y="10658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Проектирование искусственных сооружений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B8A658-DCA6-FF4E-89E0-671FB9C45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676963"/>
              </a:clrFrom>
              <a:clrTo>
                <a:srgbClr val="67696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" y="1065870"/>
            <a:ext cx="4608512" cy="23042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E61523-7699-9940-94BF-EE6B58026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44032"/>
            <a:ext cx="4318588" cy="24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48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8667" y="10658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Проектирование вариантов искусственных сооружений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77160"/>
            <a:ext cx="2911995" cy="216670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13980"/>
            <a:ext cx="6486258" cy="20559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69942"/>
            <a:ext cx="2375028" cy="220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12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7990" y="9515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8667" y="1065870"/>
            <a:ext cx="8430475" cy="4050450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sz="100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39502"/>
            <a:ext cx="6408712" cy="3135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Детализация выбранного варианта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71750"/>
            <a:ext cx="4608512" cy="2304256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AB305F-167B-5647-9041-C820E5766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5" y="951570"/>
            <a:ext cx="4655135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767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20806</TotalTime>
  <Words>182</Words>
  <Application>Microsoft Macintosh PowerPoint</Application>
  <PresentationFormat>Экран (16:9)</PresentationFormat>
  <Paragraphs>56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PT Sans</vt:lpstr>
      <vt:lpstr>Tahoma</vt:lpstr>
      <vt:lpstr>Тема Office</vt:lpstr>
      <vt:lpstr>Комплексные проектно-изыскательские работы по подготовке технической части обоснования инвестиций и разработке проекта планировки и межевания территории по объекту "Соединительная автомобильная дорога от М-4 "Дон" до аэропорта "Домодедово".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Внешний вид сотрудника</dc:title>
  <dc:creator>Анастасия Кривошеина</dc:creator>
  <cp:lastModifiedBy>Microsoft Office User</cp:lastModifiedBy>
  <cp:revision>108</cp:revision>
  <cp:lastPrinted>2014-05-13T05:40:45Z</cp:lastPrinted>
  <dcterms:created xsi:type="dcterms:W3CDTF">2014-04-03T10:58:12Z</dcterms:created>
  <dcterms:modified xsi:type="dcterms:W3CDTF">2018-06-01T07:06:17Z</dcterms:modified>
</cp:coreProperties>
</file>